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257" r:id="rId3"/>
    <p:sldId id="291" r:id="rId4"/>
    <p:sldId id="292" r:id="rId5"/>
    <p:sldId id="258" r:id="rId6"/>
    <p:sldId id="259" r:id="rId7"/>
    <p:sldId id="260" r:id="rId8"/>
    <p:sldId id="285" r:id="rId9"/>
    <p:sldId id="261" r:id="rId10"/>
    <p:sldId id="262" r:id="rId11"/>
    <p:sldId id="264" r:id="rId12"/>
    <p:sldId id="265" r:id="rId13"/>
    <p:sldId id="266" r:id="rId14"/>
    <p:sldId id="267" r:id="rId15"/>
    <p:sldId id="268" r:id="rId16"/>
    <p:sldId id="269" r:id="rId17"/>
    <p:sldId id="270" r:id="rId18"/>
    <p:sldId id="271" r:id="rId19"/>
    <p:sldId id="272" r:id="rId20"/>
    <p:sldId id="273" r:id="rId21"/>
    <p:sldId id="284" r:id="rId22"/>
    <p:sldId id="276" r:id="rId23"/>
    <p:sldId id="277" r:id="rId24"/>
    <p:sldId id="278" r:id="rId25"/>
    <p:sldId id="290" r:id="rId26"/>
    <p:sldId id="280" r:id="rId27"/>
    <p:sldId id="288" r:id="rId28"/>
    <p:sldId id="287" r:id="rId29"/>
    <p:sldId id="286" r:id="rId30"/>
    <p:sldId id="289" r:id="rId31"/>
    <p:sldId id="281" r:id="rId32"/>
    <p:sldId id="282" r:id="rId33"/>
    <p:sldId id="27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72"/>
    <p:restoredTop sz="78726" autoAdjust="0"/>
  </p:normalViewPr>
  <p:slideViewPr>
    <p:cSldViewPr snapToGrid="0">
      <p:cViewPr varScale="1">
        <p:scale>
          <a:sx n="120" d="100"/>
          <a:sy n="120" d="100"/>
        </p:scale>
        <p:origin x="12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Sheet1!$B$2</c:f>
              <c:strCache>
                <c:ptCount val="1"/>
                <c:pt idx="0">
                  <c:v>Accuracy</c:v>
                </c:pt>
              </c:strCache>
            </c:strRef>
          </c:tx>
          <c:spPr>
            <a:ln w="31750" cap="rnd">
              <a:solidFill>
                <a:schemeClr val="accent6"/>
              </a:solidFill>
              <a:round/>
            </a:ln>
            <a:effectLst/>
          </c:spPr>
          <c:marker>
            <c:symbol val="none"/>
          </c:marker>
          <c:dPt>
            <c:idx val="3"/>
            <c:marker>
              <c:symbol val="none"/>
            </c:marker>
            <c:bubble3D val="0"/>
            <c:spPr>
              <a:ln w="31750" cap="rnd">
                <a:solidFill>
                  <a:schemeClr val="accent6"/>
                </a:solidFill>
                <a:round/>
              </a:ln>
              <a:effectLst/>
            </c:spPr>
            <c:extLst>
              <c:ext xmlns:c16="http://schemas.microsoft.com/office/drawing/2014/chart" uri="{C3380CC4-5D6E-409C-BE32-E72D297353CC}">
                <c16:uniqueId val="{00000001-5812-4DAB-B5AF-82DD358A1BA5}"/>
              </c:ext>
            </c:extLst>
          </c:dPt>
          <c:cat>
            <c:strRef>
              <c:f>Sheet1!$A$3:$A$7</c:f>
              <c:strCache>
                <c:ptCount val="5"/>
                <c:pt idx="0">
                  <c:v>Task 1- run 1</c:v>
                </c:pt>
                <c:pt idx="1">
                  <c:v>Task 1- run 2</c:v>
                </c:pt>
                <c:pt idx="2">
                  <c:v>Task 1- run 3</c:v>
                </c:pt>
                <c:pt idx="3">
                  <c:v>Task 2- run 1</c:v>
                </c:pt>
                <c:pt idx="4">
                  <c:v>Task 3- run 1</c:v>
                </c:pt>
              </c:strCache>
            </c:strRef>
          </c:cat>
          <c:val>
            <c:numRef>
              <c:f>Sheet1!$B$3:$B$7</c:f>
              <c:numCache>
                <c:formatCode>0.00%</c:formatCode>
                <c:ptCount val="5"/>
                <c:pt idx="0">
                  <c:v>0.610308285163776</c:v>
                </c:pt>
                <c:pt idx="1">
                  <c:v>0.78059273422562103</c:v>
                </c:pt>
                <c:pt idx="2">
                  <c:v>0.67383683875079603</c:v>
                </c:pt>
                <c:pt idx="3">
                  <c:v>0.57562620423892097</c:v>
                </c:pt>
                <c:pt idx="4">
                  <c:v>0.60019267822736</c:v>
                </c:pt>
              </c:numCache>
            </c:numRef>
          </c:val>
          <c:extLst>
            <c:ext xmlns:c16="http://schemas.microsoft.com/office/drawing/2014/chart" uri="{C3380CC4-5D6E-409C-BE32-E72D297353CC}">
              <c16:uniqueId val="{00000002-5812-4DAB-B5AF-82DD358A1BA5}"/>
            </c:ext>
          </c:extLst>
        </c:ser>
        <c:ser>
          <c:idx val="1"/>
          <c:order val="1"/>
          <c:tx>
            <c:strRef>
              <c:f>Sheet1!$C$2</c:f>
              <c:strCache>
                <c:ptCount val="1"/>
                <c:pt idx="0">
                  <c:v>Precision</c:v>
                </c:pt>
              </c:strCache>
            </c:strRef>
          </c:tx>
          <c:spPr>
            <a:ln w="31750" cap="rnd">
              <a:solidFill>
                <a:schemeClr val="accent5"/>
              </a:solidFill>
              <a:round/>
            </a:ln>
            <a:effectLst/>
          </c:spPr>
          <c:marker>
            <c:symbol val="none"/>
          </c:marker>
          <c:cat>
            <c:strRef>
              <c:f>Sheet1!$A$3:$A$7</c:f>
              <c:strCache>
                <c:ptCount val="5"/>
                <c:pt idx="0">
                  <c:v>Task 1- run 1</c:v>
                </c:pt>
                <c:pt idx="1">
                  <c:v>Task 1- run 2</c:v>
                </c:pt>
                <c:pt idx="2">
                  <c:v>Task 1- run 3</c:v>
                </c:pt>
                <c:pt idx="3">
                  <c:v>Task 2- run 1</c:v>
                </c:pt>
                <c:pt idx="4">
                  <c:v>Task 3- run 1</c:v>
                </c:pt>
              </c:strCache>
            </c:strRef>
          </c:cat>
          <c:val>
            <c:numRef>
              <c:f>Sheet1!$C$3:$C$7</c:f>
              <c:numCache>
                <c:formatCode>0.00%</c:formatCode>
                <c:ptCount val="5"/>
                <c:pt idx="0">
                  <c:v>0.37247620293954897</c:v>
                </c:pt>
                <c:pt idx="1">
                  <c:v>0.64485081809432099</c:v>
                </c:pt>
                <c:pt idx="2">
                  <c:v>0.61900464752210005</c:v>
                </c:pt>
                <c:pt idx="3">
                  <c:v>0.33134552700650799</c:v>
                </c:pt>
                <c:pt idx="4">
                  <c:v>0.48471286965216698</c:v>
                </c:pt>
              </c:numCache>
            </c:numRef>
          </c:val>
          <c:extLst>
            <c:ext xmlns:c16="http://schemas.microsoft.com/office/drawing/2014/chart" uri="{C3380CC4-5D6E-409C-BE32-E72D297353CC}">
              <c16:uniqueId val="{00000003-5812-4DAB-B5AF-82DD358A1BA5}"/>
            </c:ext>
          </c:extLst>
        </c:ser>
        <c:ser>
          <c:idx val="2"/>
          <c:order val="2"/>
          <c:tx>
            <c:strRef>
              <c:f>Sheet1!$D$2</c:f>
              <c:strCache>
                <c:ptCount val="1"/>
                <c:pt idx="0">
                  <c:v>Recall</c:v>
                </c:pt>
              </c:strCache>
            </c:strRef>
          </c:tx>
          <c:spPr>
            <a:ln w="31750" cap="rnd">
              <a:solidFill>
                <a:schemeClr val="accent4"/>
              </a:solidFill>
              <a:round/>
            </a:ln>
            <a:effectLst/>
          </c:spPr>
          <c:marker>
            <c:symbol val="none"/>
          </c:marker>
          <c:cat>
            <c:strRef>
              <c:f>Sheet1!$A$3:$A$7</c:f>
              <c:strCache>
                <c:ptCount val="5"/>
                <c:pt idx="0">
                  <c:v>Task 1- run 1</c:v>
                </c:pt>
                <c:pt idx="1">
                  <c:v>Task 1- run 2</c:v>
                </c:pt>
                <c:pt idx="2">
                  <c:v>Task 1- run 3</c:v>
                </c:pt>
                <c:pt idx="3">
                  <c:v>Task 2- run 1</c:v>
                </c:pt>
                <c:pt idx="4">
                  <c:v>Task 3- run 1</c:v>
                </c:pt>
              </c:strCache>
            </c:strRef>
          </c:cat>
          <c:val>
            <c:numRef>
              <c:f>Sheet1!$D$3:$D$7</c:f>
              <c:numCache>
                <c:formatCode>0.00%</c:formatCode>
                <c:ptCount val="5"/>
                <c:pt idx="0">
                  <c:v>0.610308285163776</c:v>
                </c:pt>
                <c:pt idx="1">
                  <c:v>0.54963084495488101</c:v>
                </c:pt>
                <c:pt idx="2">
                  <c:v>0.67383683875079603</c:v>
                </c:pt>
                <c:pt idx="3">
                  <c:v>0.57562620423892097</c:v>
                </c:pt>
                <c:pt idx="4">
                  <c:v>0.60019267822736</c:v>
                </c:pt>
              </c:numCache>
            </c:numRef>
          </c:val>
          <c:extLst>
            <c:ext xmlns:c16="http://schemas.microsoft.com/office/drawing/2014/chart" uri="{C3380CC4-5D6E-409C-BE32-E72D297353CC}">
              <c16:uniqueId val="{00000004-5812-4DAB-B5AF-82DD358A1BA5}"/>
            </c:ext>
          </c:extLst>
        </c:ser>
        <c:ser>
          <c:idx val="3"/>
          <c:order val="3"/>
          <c:tx>
            <c:strRef>
              <c:f>Sheet1!$E$2</c:f>
              <c:strCache>
                <c:ptCount val="1"/>
                <c:pt idx="0">
                  <c:v>F1 score</c:v>
                </c:pt>
              </c:strCache>
            </c:strRef>
          </c:tx>
          <c:spPr>
            <a:ln w="31750" cap="rnd">
              <a:solidFill>
                <a:schemeClr val="accent6">
                  <a:lumMod val="60000"/>
                </a:schemeClr>
              </a:solidFill>
              <a:round/>
            </a:ln>
            <a:effectLst/>
          </c:spPr>
          <c:marker>
            <c:symbol val="none"/>
          </c:marker>
          <c:cat>
            <c:strRef>
              <c:f>Sheet1!$A$3:$A$7</c:f>
              <c:strCache>
                <c:ptCount val="5"/>
                <c:pt idx="0">
                  <c:v>Task 1- run 1</c:v>
                </c:pt>
                <c:pt idx="1">
                  <c:v>Task 1- run 2</c:v>
                </c:pt>
                <c:pt idx="2">
                  <c:v>Task 1- run 3</c:v>
                </c:pt>
                <c:pt idx="3">
                  <c:v>Task 2- run 1</c:v>
                </c:pt>
                <c:pt idx="4">
                  <c:v>Task 3- run 1</c:v>
                </c:pt>
              </c:strCache>
            </c:strRef>
          </c:cat>
          <c:val>
            <c:numRef>
              <c:f>Sheet1!$E$3:$E$7</c:f>
              <c:numCache>
                <c:formatCode>0.00%</c:formatCode>
                <c:ptCount val="5"/>
                <c:pt idx="0">
                  <c:v>0.462614775532458</c:v>
                </c:pt>
                <c:pt idx="1">
                  <c:v>0.59344552701505704</c:v>
                </c:pt>
                <c:pt idx="2">
                  <c:v>0.64185191759445503</c:v>
                </c:pt>
                <c:pt idx="3">
                  <c:v>0.42058900279150702</c:v>
                </c:pt>
                <c:pt idx="4">
                  <c:v>0.523232478767794</c:v>
                </c:pt>
              </c:numCache>
            </c:numRef>
          </c:val>
          <c:extLst>
            <c:ext xmlns:c16="http://schemas.microsoft.com/office/drawing/2014/chart" uri="{C3380CC4-5D6E-409C-BE32-E72D297353CC}">
              <c16:uniqueId val="{00000005-5812-4DAB-B5AF-82DD358A1BA5}"/>
            </c:ext>
          </c:extLst>
        </c:ser>
        <c:dLbls>
          <c:showLegendKey val="0"/>
          <c:showVal val="0"/>
          <c:showCatName val="0"/>
          <c:showSerName val="0"/>
          <c:showPercent val="0"/>
          <c:showBubbleSize val="0"/>
        </c:dLbls>
        <c:axId val="1828385615"/>
        <c:axId val="1828391023"/>
      </c:radarChart>
      <c:catAx>
        <c:axId val="1828385615"/>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NL"/>
          </a:p>
        </c:txPr>
        <c:crossAx val="1828391023"/>
        <c:crosses val="autoZero"/>
        <c:auto val="1"/>
        <c:lblAlgn val="ctr"/>
        <c:lblOffset val="100"/>
        <c:noMultiLvlLbl val="0"/>
      </c:catAx>
      <c:valAx>
        <c:axId val="1828391023"/>
        <c:scaling>
          <c:orientation val="minMax"/>
        </c:scaling>
        <c:delete val="1"/>
        <c:axPos val="l"/>
        <c:majorGridlines>
          <c:spPr>
            <a:ln w="9525" cap="flat" cmpd="sng" algn="ctr">
              <a:solidFill>
                <a:schemeClr val="tx2">
                  <a:lumMod val="15000"/>
                  <a:lumOff val="85000"/>
                </a:schemeClr>
              </a:solidFill>
              <a:round/>
            </a:ln>
            <a:effectLst/>
          </c:spPr>
        </c:majorGridlines>
        <c:numFmt formatCode="0.00%" sourceLinked="1"/>
        <c:majorTickMark val="none"/>
        <c:minorTickMark val="none"/>
        <c:tickLblPos val="nextTo"/>
        <c:crossAx val="18283856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rtl="0">
            <a:defRPr sz="900" b="0" i="0" u="none" strike="noStrike" kern="1200" baseline="0">
              <a:solidFill>
                <a:schemeClr val="tx2"/>
              </a:solidFill>
              <a:latin typeface="+mn-lt"/>
              <a:ea typeface="+mn-ea"/>
              <a:cs typeface="+mn-cs"/>
            </a:defRPr>
          </a:pPr>
          <a:endParaRPr lang="en-NL"/>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8">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73C807-BAC9-4D10-8AB1-B2C13DFC83BE}" type="doc">
      <dgm:prSet loTypeId="urn:microsoft.com/office/officeart/2005/8/layout/bProcess3" loCatId="process" qsTypeId="urn:microsoft.com/office/officeart/2005/8/quickstyle/simple1" qsCatId="simple" csTypeId="urn:microsoft.com/office/officeart/2005/8/colors/colorful1" csCatId="colorful" phldr="1"/>
      <dgm:spPr/>
      <dgm:t>
        <a:bodyPr/>
        <a:lstStyle/>
        <a:p>
          <a:endParaRPr lang="en-US"/>
        </a:p>
      </dgm:t>
    </dgm:pt>
    <dgm:pt modelId="{84AA74D9-C16A-4527-A181-C8E745107C1B}">
      <dgm:prSet phldrT="[Text]"/>
      <dgm:spPr/>
      <dgm:t>
        <a:bodyPr/>
        <a:lstStyle/>
        <a:p>
          <a:r>
            <a:rPr lang="en-US" dirty="0"/>
            <a:t>Source: IEEE Xplore,</a:t>
          </a:r>
          <a:r>
            <a:rPr lang="en-US" b="0" i="0" dirty="0"/>
            <a:t> ACL</a:t>
          </a:r>
          <a:r>
            <a:rPr lang="en-US" dirty="0"/>
            <a:t> ACM Digital Library, Scholar and Scopus</a:t>
          </a:r>
        </a:p>
      </dgm:t>
    </dgm:pt>
    <dgm:pt modelId="{3A1D4C22-5534-4289-8E56-2BD04240ADD5}" type="parTrans" cxnId="{6530032B-0982-478D-8942-F8513FB0A02C}">
      <dgm:prSet/>
      <dgm:spPr/>
      <dgm:t>
        <a:bodyPr/>
        <a:lstStyle/>
        <a:p>
          <a:endParaRPr lang="en-US"/>
        </a:p>
      </dgm:t>
    </dgm:pt>
    <dgm:pt modelId="{5BBC2A40-606D-46AE-936F-53164D7C09A7}" type="sibTrans" cxnId="{6530032B-0982-478D-8942-F8513FB0A02C}">
      <dgm:prSet/>
      <dgm:spPr/>
      <dgm:t>
        <a:bodyPr/>
        <a:lstStyle/>
        <a:p>
          <a:endParaRPr lang="en-US"/>
        </a:p>
      </dgm:t>
    </dgm:pt>
    <dgm:pt modelId="{72D1AD4F-7DCB-4E07-8877-5113FBF90C87}">
      <dgm:prSet phldrT="[Text]"/>
      <dgm:spPr/>
      <dgm:t>
        <a:bodyPr/>
        <a:lstStyle/>
        <a:p>
          <a:r>
            <a:rPr lang="en-US" dirty="0"/>
            <a:t>Search Methodology: </a:t>
          </a:r>
          <a:r>
            <a:rPr lang="en-US" b="1" dirty="0"/>
            <a:t>explainable AI </a:t>
          </a:r>
          <a:r>
            <a:rPr lang="en-US" dirty="0"/>
            <a:t>+ </a:t>
          </a:r>
          <a:r>
            <a:rPr lang="en-US" b="1" dirty="0"/>
            <a:t>natural language processing</a:t>
          </a:r>
          <a:r>
            <a:rPr lang="en-US" dirty="0"/>
            <a:t> in the {title, abstract, and keywords}</a:t>
          </a:r>
        </a:p>
      </dgm:t>
    </dgm:pt>
    <dgm:pt modelId="{692275B5-2FE4-490B-9503-418F2FD5141E}" type="parTrans" cxnId="{04A44B41-FAB2-46A9-A798-C6629B0302B4}">
      <dgm:prSet/>
      <dgm:spPr/>
      <dgm:t>
        <a:bodyPr/>
        <a:lstStyle/>
        <a:p>
          <a:endParaRPr lang="en-US"/>
        </a:p>
      </dgm:t>
    </dgm:pt>
    <dgm:pt modelId="{4D853027-1579-4BBA-9D59-FCFEDE0E5BD9}" type="sibTrans" cxnId="{04A44B41-FAB2-46A9-A798-C6629B0302B4}">
      <dgm:prSet/>
      <dgm:spPr/>
      <dgm:t>
        <a:bodyPr/>
        <a:lstStyle/>
        <a:p>
          <a:endParaRPr lang="en-US"/>
        </a:p>
      </dgm:t>
    </dgm:pt>
    <dgm:pt modelId="{70A70E10-E83E-4CA0-877C-E6415A97202D}">
      <dgm:prSet phldrT="[Text]"/>
      <dgm:spPr/>
      <dgm:t>
        <a:bodyPr/>
        <a:lstStyle/>
        <a:p>
          <a:r>
            <a:rPr lang="en-US" dirty="0"/>
            <a:t>Time Interval:</a:t>
          </a:r>
        </a:p>
        <a:p>
          <a:r>
            <a:rPr lang="en-US" dirty="0"/>
            <a:t>2010-2023</a:t>
          </a:r>
        </a:p>
      </dgm:t>
    </dgm:pt>
    <dgm:pt modelId="{CFD20255-66CF-4761-BAD5-8B7464803317}" type="parTrans" cxnId="{1C38B27D-E70C-4574-B45B-983E1ACE7CFE}">
      <dgm:prSet/>
      <dgm:spPr/>
      <dgm:t>
        <a:bodyPr/>
        <a:lstStyle/>
        <a:p>
          <a:endParaRPr lang="en-US"/>
        </a:p>
      </dgm:t>
    </dgm:pt>
    <dgm:pt modelId="{50A88DBE-A175-490C-AAF9-9F2250B19AE4}" type="sibTrans" cxnId="{1C38B27D-E70C-4574-B45B-983E1ACE7CFE}">
      <dgm:prSet/>
      <dgm:spPr/>
      <dgm:t>
        <a:bodyPr/>
        <a:lstStyle/>
        <a:p>
          <a:endParaRPr lang="en-US"/>
        </a:p>
      </dgm:t>
    </dgm:pt>
    <dgm:pt modelId="{794CF692-864C-4FF9-9B2A-A06B8A0534D0}">
      <dgm:prSet phldrT="[Text]"/>
      <dgm:spPr/>
      <dgm:t>
        <a:bodyPr/>
        <a:lstStyle/>
        <a:p>
          <a:r>
            <a:rPr lang="en-US" dirty="0"/>
            <a:t>Bibliographic analysis tools: VOSviewer</a:t>
          </a:r>
          <a:r>
            <a:rPr lang="en-US" baseline="30000" dirty="0"/>
            <a:t>1</a:t>
          </a:r>
          <a:r>
            <a:rPr lang="en-US" dirty="0"/>
            <a:t> + Scopus Analysis  </a:t>
          </a:r>
        </a:p>
      </dgm:t>
    </dgm:pt>
    <dgm:pt modelId="{B7729A12-0DA8-4D7C-9539-E755A89F1387}" type="parTrans" cxnId="{58E3A3F3-AB91-4A10-9636-0A5DFA649E0A}">
      <dgm:prSet/>
      <dgm:spPr/>
      <dgm:t>
        <a:bodyPr/>
        <a:lstStyle/>
        <a:p>
          <a:endParaRPr lang="en-US"/>
        </a:p>
      </dgm:t>
    </dgm:pt>
    <dgm:pt modelId="{B39916BF-07E4-4285-9724-899899A4C58A}" type="sibTrans" cxnId="{58E3A3F3-AB91-4A10-9636-0A5DFA649E0A}">
      <dgm:prSet/>
      <dgm:spPr/>
      <dgm:t>
        <a:bodyPr/>
        <a:lstStyle/>
        <a:p>
          <a:endParaRPr lang="en-US"/>
        </a:p>
      </dgm:t>
    </dgm:pt>
    <dgm:pt modelId="{1207A9C3-9670-46C9-A621-0DB9B9AB39B5}">
      <dgm:prSet phldrT="[Text]"/>
      <dgm:spPr/>
      <dgm:t>
        <a:bodyPr/>
        <a:lstStyle/>
        <a:p>
          <a:r>
            <a:rPr lang="en-US" dirty="0"/>
            <a:t>Result:</a:t>
          </a:r>
          <a:br>
            <a:rPr lang="en-US" dirty="0"/>
          </a:br>
          <a:r>
            <a:rPr lang="en-US" dirty="0"/>
            <a:t>217 related papers+ 130 Connections between Articles</a:t>
          </a:r>
        </a:p>
      </dgm:t>
    </dgm:pt>
    <dgm:pt modelId="{BCD93D57-9197-47F8-AC38-1BA9332C6BF9}" type="parTrans" cxnId="{4E344233-ADF5-4690-9771-D5ABD11800E1}">
      <dgm:prSet/>
      <dgm:spPr/>
      <dgm:t>
        <a:bodyPr/>
        <a:lstStyle/>
        <a:p>
          <a:endParaRPr lang="en-US"/>
        </a:p>
      </dgm:t>
    </dgm:pt>
    <dgm:pt modelId="{6E48C795-96A8-4DF0-A43C-8956A7F4F820}" type="sibTrans" cxnId="{4E344233-ADF5-4690-9771-D5ABD11800E1}">
      <dgm:prSet/>
      <dgm:spPr/>
      <dgm:t>
        <a:bodyPr/>
        <a:lstStyle/>
        <a:p>
          <a:endParaRPr lang="en-US"/>
        </a:p>
      </dgm:t>
    </dgm:pt>
    <dgm:pt modelId="{777254CD-4B01-42CC-A145-D5FF142A7206}">
      <dgm:prSet phldrT="[Text]"/>
      <dgm:spPr/>
      <dgm:t>
        <a:bodyPr/>
        <a:lstStyle/>
        <a:p>
          <a:r>
            <a:rPr lang="en-US" dirty="0"/>
            <a:t>Cleaning and achieving 135 paper</a:t>
          </a:r>
        </a:p>
      </dgm:t>
    </dgm:pt>
    <dgm:pt modelId="{BD415A0D-2161-4051-ABC1-ED02A1981019}" type="parTrans" cxnId="{9F4C5595-BCB2-484F-A290-0FFE2019F529}">
      <dgm:prSet/>
      <dgm:spPr/>
      <dgm:t>
        <a:bodyPr/>
        <a:lstStyle/>
        <a:p>
          <a:endParaRPr lang="en-US"/>
        </a:p>
      </dgm:t>
    </dgm:pt>
    <dgm:pt modelId="{ED6C9F14-16D7-439B-AC83-B9825252E34C}" type="sibTrans" cxnId="{9F4C5595-BCB2-484F-A290-0FFE2019F529}">
      <dgm:prSet/>
      <dgm:spPr/>
      <dgm:t>
        <a:bodyPr/>
        <a:lstStyle/>
        <a:p>
          <a:endParaRPr lang="en-US"/>
        </a:p>
      </dgm:t>
    </dgm:pt>
    <dgm:pt modelId="{E721DE2E-A230-4AFC-BFF0-964661AC1871}" type="pres">
      <dgm:prSet presAssocID="{B473C807-BAC9-4D10-8AB1-B2C13DFC83BE}" presName="Name0" presStyleCnt="0">
        <dgm:presLayoutVars>
          <dgm:dir/>
          <dgm:resizeHandles val="exact"/>
        </dgm:presLayoutVars>
      </dgm:prSet>
      <dgm:spPr/>
    </dgm:pt>
    <dgm:pt modelId="{8C333566-C7BE-45BE-8081-903623FAA765}" type="pres">
      <dgm:prSet presAssocID="{84AA74D9-C16A-4527-A181-C8E745107C1B}" presName="node" presStyleLbl="node1" presStyleIdx="0" presStyleCnt="6">
        <dgm:presLayoutVars>
          <dgm:bulletEnabled val="1"/>
        </dgm:presLayoutVars>
      </dgm:prSet>
      <dgm:spPr/>
    </dgm:pt>
    <dgm:pt modelId="{ABAA1D9C-5D59-491B-9B55-32BE60273540}" type="pres">
      <dgm:prSet presAssocID="{5BBC2A40-606D-46AE-936F-53164D7C09A7}" presName="sibTrans" presStyleLbl="sibTrans1D1" presStyleIdx="0" presStyleCnt="5"/>
      <dgm:spPr/>
    </dgm:pt>
    <dgm:pt modelId="{4B2B1440-F677-4306-AE4C-F761263A2D6A}" type="pres">
      <dgm:prSet presAssocID="{5BBC2A40-606D-46AE-936F-53164D7C09A7}" presName="connectorText" presStyleLbl="sibTrans1D1" presStyleIdx="0" presStyleCnt="5"/>
      <dgm:spPr/>
    </dgm:pt>
    <dgm:pt modelId="{0AA08556-D37B-44DB-B9D6-24CCBB069A7A}" type="pres">
      <dgm:prSet presAssocID="{72D1AD4F-7DCB-4E07-8877-5113FBF90C87}" presName="node" presStyleLbl="node1" presStyleIdx="1" presStyleCnt="6">
        <dgm:presLayoutVars>
          <dgm:bulletEnabled val="1"/>
        </dgm:presLayoutVars>
      </dgm:prSet>
      <dgm:spPr/>
    </dgm:pt>
    <dgm:pt modelId="{292F986B-D2F3-4A47-848E-1138350AB8B0}" type="pres">
      <dgm:prSet presAssocID="{4D853027-1579-4BBA-9D59-FCFEDE0E5BD9}" presName="sibTrans" presStyleLbl="sibTrans1D1" presStyleIdx="1" presStyleCnt="5"/>
      <dgm:spPr/>
    </dgm:pt>
    <dgm:pt modelId="{57CC6CBD-9685-468D-89FD-2D8822FE5B8E}" type="pres">
      <dgm:prSet presAssocID="{4D853027-1579-4BBA-9D59-FCFEDE0E5BD9}" presName="connectorText" presStyleLbl="sibTrans1D1" presStyleIdx="1" presStyleCnt="5"/>
      <dgm:spPr/>
    </dgm:pt>
    <dgm:pt modelId="{33ABF364-1D62-4841-9661-3834F3705F26}" type="pres">
      <dgm:prSet presAssocID="{70A70E10-E83E-4CA0-877C-E6415A97202D}" presName="node" presStyleLbl="node1" presStyleIdx="2" presStyleCnt="6">
        <dgm:presLayoutVars>
          <dgm:bulletEnabled val="1"/>
        </dgm:presLayoutVars>
      </dgm:prSet>
      <dgm:spPr/>
    </dgm:pt>
    <dgm:pt modelId="{F9DDA2E1-6BD5-494D-9634-84D4363B3336}" type="pres">
      <dgm:prSet presAssocID="{50A88DBE-A175-490C-AAF9-9F2250B19AE4}" presName="sibTrans" presStyleLbl="sibTrans1D1" presStyleIdx="2" presStyleCnt="5"/>
      <dgm:spPr/>
    </dgm:pt>
    <dgm:pt modelId="{9401F66D-80D3-49B1-81A0-8B9F002F07F6}" type="pres">
      <dgm:prSet presAssocID="{50A88DBE-A175-490C-AAF9-9F2250B19AE4}" presName="connectorText" presStyleLbl="sibTrans1D1" presStyleIdx="2" presStyleCnt="5"/>
      <dgm:spPr/>
    </dgm:pt>
    <dgm:pt modelId="{3A2BFD47-D6A9-484A-A285-A83573B7BD17}" type="pres">
      <dgm:prSet presAssocID="{794CF692-864C-4FF9-9B2A-A06B8A0534D0}" presName="node" presStyleLbl="node1" presStyleIdx="3" presStyleCnt="6">
        <dgm:presLayoutVars>
          <dgm:bulletEnabled val="1"/>
        </dgm:presLayoutVars>
      </dgm:prSet>
      <dgm:spPr/>
    </dgm:pt>
    <dgm:pt modelId="{6BBD33DD-22BA-4D76-BAB8-EF066A76A3FB}" type="pres">
      <dgm:prSet presAssocID="{B39916BF-07E4-4285-9724-899899A4C58A}" presName="sibTrans" presStyleLbl="sibTrans1D1" presStyleIdx="3" presStyleCnt="5"/>
      <dgm:spPr/>
    </dgm:pt>
    <dgm:pt modelId="{C6085ECD-C6A3-4941-AADF-E000FBB9777D}" type="pres">
      <dgm:prSet presAssocID="{B39916BF-07E4-4285-9724-899899A4C58A}" presName="connectorText" presStyleLbl="sibTrans1D1" presStyleIdx="3" presStyleCnt="5"/>
      <dgm:spPr/>
    </dgm:pt>
    <dgm:pt modelId="{AB2712AA-C6DC-4E7B-9BF4-F7CE24137EB9}" type="pres">
      <dgm:prSet presAssocID="{1207A9C3-9670-46C9-A621-0DB9B9AB39B5}" presName="node" presStyleLbl="node1" presStyleIdx="4" presStyleCnt="6">
        <dgm:presLayoutVars>
          <dgm:bulletEnabled val="1"/>
        </dgm:presLayoutVars>
      </dgm:prSet>
      <dgm:spPr/>
    </dgm:pt>
    <dgm:pt modelId="{7C2E6FA7-CE71-4AE2-A79A-31AC7CA288BE}" type="pres">
      <dgm:prSet presAssocID="{6E48C795-96A8-4DF0-A43C-8956A7F4F820}" presName="sibTrans" presStyleLbl="sibTrans1D1" presStyleIdx="4" presStyleCnt="5"/>
      <dgm:spPr/>
    </dgm:pt>
    <dgm:pt modelId="{BEFDEEC1-1F3D-4F80-BCF9-363DB73A04C5}" type="pres">
      <dgm:prSet presAssocID="{6E48C795-96A8-4DF0-A43C-8956A7F4F820}" presName="connectorText" presStyleLbl="sibTrans1D1" presStyleIdx="4" presStyleCnt="5"/>
      <dgm:spPr/>
    </dgm:pt>
    <dgm:pt modelId="{3CBDDC57-A985-4645-A807-1193EBE54DED}" type="pres">
      <dgm:prSet presAssocID="{777254CD-4B01-42CC-A145-D5FF142A7206}" presName="node" presStyleLbl="node1" presStyleIdx="5" presStyleCnt="6">
        <dgm:presLayoutVars>
          <dgm:bulletEnabled val="1"/>
        </dgm:presLayoutVars>
      </dgm:prSet>
      <dgm:spPr/>
    </dgm:pt>
  </dgm:ptLst>
  <dgm:cxnLst>
    <dgm:cxn modelId="{2CF0380E-02ED-495A-9C9B-4405CD5E18AD}" type="presOf" srcId="{84AA74D9-C16A-4527-A181-C8E745107C1B}" destId="{8C333566-C7BE-45BE-8081-903623FAA765}" srcOrd="0" destOrd="0" presId="urn:microsoft.com/office/officeart/2005/8/layout/bProcess3"/>
    <dgm:cxn modelId="{79CD4311-939F-4C91-9F98-5C5AAB1DDF62}" type="presOf" srcId="{6E48C795-96A8-4DF0-A43C-8956A7F4F820}" destId="{7C2E6FA7-CE71-4AE2-A79A-31AC7CA288BE}" srcOrd="0" destOrd="0" presId="urn:microsoft.com/office/officeart/2005/8/layout/bProcess3"/>
    <dgm:cxn modelId="{6530032B-0982-478D-8942-F8513FB0A02C}" srcId="{B473C807-BAC9-4D10-8AB1-B2C13DFC83BE}" destId="{84AA74D9-C16A-4527-A181-C8E745107C1B}" srcOrd="0" destOrd="0" parTransId="{3A1D4C22-5534-4289-8E56-2BD04240ADD5}" sibTransId="{5BBC2A40-606D-46AE-936F-53164D7C09A7}"/>
    <dgm:cxn modelId="{E475FB30-60D4-4B79-8750-1DCAE05BA5E8}" type="presOf" srcId="{5BBC2A40-606D-46AE-936F-53164D7C09A7}" destId="{4B2B1440-F677-4306-AE4C-F761263A2D6A}" srcOrd="1" destOrd="0" presId="urn:microsoft.com/office/officeart/2005/8/layout/bProcess3"/>
    <dgm:cxn modelId="{4E344233-ADF5-4690-9771-D5ABD11800E1}" srcId="{B473C807-BAC9-4D10-8AB1-B2C13DFC83BE}" destId="{1207A9C3-9670-46C9-A621-0DB9B9AB39B5}" srcOrd="4" destOrd="0" parTransId="{BCD93D57-9197-47F8-AC38-1BA9332C6BF9}" sibTransId="{6E48C795-96A8-4DF0-A43C-8956A7F4F820}"/>
    <dgm:cxn modelId="{6C45E338-FB85-4B40-8036-D452519FE672}" type="presOf" srcId="{50A88DBE-A175-490C-AAF9-9F2250B19AE4}" destId="{9401F66D-80D3-49B1-81A0-8B9F002F07F6}" srcOrd="1" destOrd="0" presId="urn:microsoft.com/office/officeart/2005/8/layout/bProcess3"/>
    <dgm:cxn modelId="{C0D9363C-419E-4D91-B88D-9B548747F6C6}" type="presOf" srcId="{6E48C795-96A8-4DF0-A43C-8956A7F4F820}" destId="{BEFDEEC1-1F3D-4F80-BCF9-363DB73A04C5}" srcOrd="1" destOrd="0" presId="urn:microsoft.com/office/officeart/2005/8/layout/bProcess3"/>
    <dgm:cxn modelId="{04A44B41-FAB2-46A9-A798-C6629B0302B4}" srcId="{B473C807-BAC9-4D10-8AB1-B2C13DFC83BE}" destId="{72D1AD4F-7DCB-4E07-8877-5113FBF90C87}" srcOrd="1" destOrd="0" parTransId="{692275B5-2FE4-490B-9503-418F2FD5141E}" sibTransId="{4D853027-1579-4BBA-9D59-FCFEDE0E5BD9}"/>
    <dgm:cxn modelId="{A5E60B61-6CDC-4782-BE58-8CA123364041}" type="presOf" srcId="{B39916BF-07E4-4285-9724-899899A4C58A}" destId="{C6085ECD-C6A3-4941-AADF-E000FBB9777D}" srcOrd="1" destOrd="0" presId="urn:microsoft.com/office/officeart/2005/8/layout/bProcess3"/>
    <dgm:cxn modelId="{4A2F2565-90E3-444A-B5E2-04383C4AE9CB}" type="presOf" srcId="{794CF692-864C-4FF9-9B2A-A06B8A0534D0}" destId="{3A2BFD47-D6A9-484A-A285-A83573B7BD17}" srcOrd="0" destOrd="0" presId="urn:microsoft.com/office/officeart/2005/8/layout/bProcess3"/>
    <dgm:cxn modelId="{0817B565-2483-4025-9C27-3D8BB773218B}" type="presOf" srcId="{1207A9C3-9670-46C9-A621-0DB9B9AB39B5}" destId="{AB2712AA-C6DC-4E7B-9BF4-F7CE24137EB9}" srcOrd="0" destOrd="0" presId="urn:microsoft.com/office/officeart/2005/8/layout/bProcess3"/>
    <dgm:cxn modelId="{787F486B-01B7-4151-80E9-878402E3CA2E}" type="presOf" srcId="{4D853027-1579-4BBA-9D59-FCFEDE0E5BD9}" destId="{57CC6CBD-9685-468D-89FD-2D8822FE5B8E}" srcOrd="1" destOrd="0" presId="urn:microsoft.com/office/officeart/2005/8/layout/bProcess3"/>
    <dgm:cxn modelId="{2C788E6D-3C3E-4241-AE45-1CBBE6129F97}" type="presOf" srcId="{5BBC2A40-606D-46AE-936F-53164D7C09A7}" destId="{ABAA1D9C-5D59-491B-9B55-32BE60273540}" srcOrd="0" destOrd="0" presId="urn:microsoft.com/office/officeart/2005/8/layout/bProcess3"/>
    <dgm:cxn modelId="{AADE697A-3DC4-44A8-A61A-3AFA6E2E542F}" type="presOf" srcId="{72D1AD4F-7DCB-4E07-8877-5113FBF90C87}" destId="{0AA08556-D37B-44DB-B9D6-24CCBB069A7A}" srcOrd="0" destOrd="0" presId="urn:microsoft.com/office/officeart/2005/8/layout/bProcess3"/>
    <dgm:cxn modelId="{1C38B27D-E70C-4574-B45B-983E1ACE7CFE}" srcId="{B473C807-BAC9-4D10-8AB1-B2C13DFC83BE}" destId="{70A70E10-E83E-4CA0-877C-E6415A97202D}" srcOrd="2" destOrd="0" parTransId="{CFD20255-66CF-4761-BAD5-8B7464803317}" sibTransId="{50A88DBE-A175-490C-AAF9-9F2250B19AE4}"/>
    <dgm:cxn modelId="{36134F8B-E428-4666-B55E-9F4051DA65AF}" type="presOf" srcId="{50A88DBE-A175-490C-AAF9-9F2250B19AE4}" destId="{F9DDA2E1-6BD5-494D-9634-84D4363B3336}" srcOrd="0" destOrd="0" presId="urn:microsoft.com/office/officeart/2005/8/layout/bProcess3"/>
    <dgm:cxn modelId="{9F4C5595-BCB2-484F-A290-0FFE2019F529}" srcId="{B473C807-BAC9-4D10-8AB1-B2C13DFC83BE}" destId="{777254CD-4B01-42CC-A145-D5FF142A7206}" srcOrd="5" destOrd="0" parTransId="{BD415A0D-2161-4051-ABC1-ED02A1981019}" sibTransId="{ED6C9F14-16D7-439B-AC83-B9825252E34C}"/>
    <dgm:cxn modelId="{207A0DB4-2285-4380-BD41-398CB796A019}" type="presOf" srcId="{777254CD-4B01-42CC-A145-D5FF142A7206}" destId="{3CBDDC57-A985-4645-A807-1193EBE54DED}" srcOrd="0" destOrd="0" presId="urn:microsoft.com/office/officeart/2005/8/layout/bProcess3"/>
    <dgm:cxn modelId="{310C3FC0-CCF6-4EFB-AB2D-A127D97DF52F}" type="presOf" srcId="{B39916BF-07E4-4285-9724-899899A4C58A}" destId="{6BBD33DD-22BA-4D76-BAB8-EF066A76A3FB}" srcOrd="0" destOrd="0" presId="urn:microsoft.com/office/officeart/2005/8/layout/bProcess3"/>
    <dgm:cxn modelId="{6B4E88EB-4897-4772-944F-DE10D1AF0716}" type="presOf" srcId="{4D853027-1579-4BBA-9D59-FCFEDE0E5BD9}" destId="{292F986B-D2F3-4A47-848E-1138350AB8B0}" srcOrd="0" destOrd="0" presId="urn:microsoft.com/office/officeart/2005/8/layout/bProcess3"/>
    <dgm:cxn modelId="{58E3A3F3-AB91-4A10-9636-0A5DFA649E0A}" srcId="{B473C807-BAC9-4D10-8AB1-B2C13DFC83BE}" destId="{794CF692-864C-4FF9-9B2A-A06B8A0534D0}" srcOrd="3" destOrd="0" parTransId="{B7729A12-0DA8-4D7C-9539-E755A89F1387}" sibTransId="{B39916BF-07E4-4285-9724-899899A4C58A}"/>
    <dgm:cxn modelId="{F805D9F8-54AF-4F06-9324-F1FFCD7FA63A}" type="presOf" srcId="{B473C807-BAC9-4D10-8AB1-B2C13DFC83BE}" destId="{E721DE2E-A230-4AFC-BFF0-964661AC1871}" srcOrd="0" destOrd="0" presId="urn:microsoft.com/office/officeart/2005/8/layout/bProcess3"/>
    <dgm:cxn modelId="{0A6730FB-7E80-432E-A353-3FF3981F5727}" type="presOf" srcId="{70A70E10-E83E-4CA0-877C-E6415A97202D}" destId="{33ABF364-1D62-4841-9661-3834F3705F26}" srcOrd="0" destOrd="0" presId="urn:microsoft.com/office/officeart/2005/8/layout/bProcess3"/>
    <dgm:cxn modelId="{DB53521E-AB7B-47D8-BD70-0894475115CE}" type="presParOf" srcId="{E721DE2E-A230-4AFC-BFF0-964661AC1871}" destId="{8C333566-C7BE-45BE-8081-903623FAA765}" srcOrd="0" destOrd="0" presId="urn:microsoft.com/office/officeart/2005/8/layout/bProcess3"/>
    <dgm:cxn modelId="{B08EEE54-7384-4725-B628-777512D27536}" type="presParOf" srcId="{E721DE2E-A230-4AFC-BFF0-964661AC1871}" destId="{ABAA1D9C-5D59-491B-9B55-32BE60273540}" srcOrd="1" destOrd="0" presId="urn:microsoft.com/office/officeart/2005/8/layout/bProcess3"/>
    <dgm:cxn modelId="{2AB1E293-7874-40A5-9DF8-450DED69D05E}" type="presParOf" srcId="{ABAA1D9C-5D59-491B-9B55-32BE60273540}" destId="{4B2B1440-F677-4306-AE4C-F761263A2D6A}" srcOrd="0" destOrd="0" presId="urn:microsoft.com/office/officeart/2005/8/layout/bProcess3"/>
    <dgm:cxn modelId="{9B81B342-6320-4443-9609-F392E0C6B49E}" type="presParOf" srcId="{E721DE2E-A230-4AFC-BFF0-964661AC1871}" destId="{0AA08556-D37B-44DB-B9D6-24CCBB069A7A}" srcOrd="2" destOrd="0" presId="urn:microsoft.com/office/officeart/2005/8/layout/bProcess3"/>
    <dgm:cxn modelId="{CCE13161-38A2-471C-B1C0-D388A1C9688F}" type="presParOf" srcId="{E721DE2E-A230-4AFC-BFF0-964661AC1871}" destId="{292F986B-D2F3-4A47-848E-1138350AB8B0}" srcOrd="3" destOrd="0" presId="urn:microsoft.com/office/officeart/2005/8/layout/bProcess3"/>
    <dgm:cxn modelId="{9C193AF0-B0AA-468E-85B1-DD723CBCC8FF}" type="presParOf" srcId="{292F986B-D2F3-4A47-848E-1138350AB8B0}" destId="{57CC6CBD-9685-468D-89FD-2D8822FE5B8E}" srcOrd="0" destOrd="0" presId="urn:microsoft.com/office/officeart/2005/8/layout/bProcess3"/>
    <dgm:cxn modelId="{D59A3361-B105-43F8-A9FE-A5C86C127211}" type="presParOf" srcId="{E721DE2E-A230-4AFC-BFF0-964661AC1871}" destId="{33ABF364-1D62-4841-9661-3834F3705F26}" srcOrd="4" destOrd="0" presId="urn:microsoft.com/office/officeart/2005/8/layout/bProcess3"/>
    <dgm:cxn modelId="{A7D19222-4274-4E1C-91B7-FC092834C853}" type="presParOf" srcId="{E721DE2E-A230-4AFC-BFF0-964661AC1871}" destId="{F9DDA2E1-6BD5-494D-9634-84D4363B3336}" srcOrd="5" destOrd="0" presId="urn:microsoft.com/office/officeart/2005/8/layout/bProcess3"/>
    <dgm:cxn modelId="{E109A538-5C75-4214-B911-F19598EAC000}" type="presParOf" srcId="{F9DDA2E1-6BD5-494D-9634-84D4363B3336}" destId="{9401F66D-80D3-49B1-81A0-8B9F002F07F6}" srcOrd="0" destOrd="0" presId="urn:microsoft.com/office/officeart/2005/8/layout/bProcess3"/>
    <dgm:cxn modelId="{48C65E5B-BBB1-4804-ADA4-181207322DC3}" type="presParOf" srcId="{E721DE2E-A230-4AFC-BFF0-964661AC1871}" destId="{3A2BFD47-D6A9-484A-A285-A83573B7BD17}" srcOrd="6" destOrd="0" presId="urn:microsoft.com/office/officeart/2005/8/layout/bProcess3"/>
    <dgm:cxn modelId="{A23039D1-98E5-429F-BF3E-8FE3DED1070F}" type="presParOf" srcId="{E721DE2E-A230-4AFC-BFF0-964661AC1871}" destId="{6BBD33DD-22BA-4D76-BAB8-EF066A76A3FB}" srcOrd="7" destOrd="0" presId="urn:microsoft.com/office/officeart/2005/8/layout/bProcess3"/>
    <dgm:cxn modelId="{22D3E212-A73E-4AB2-A2A1-4A76BF5E3062}" type="presParOf" srcId="{6BBD33DD-22BA-4D76-BAB8-EF066A76A3FB}" destId="{C6085ECD-C6A3-4941-AADF-E000FBB9777D}" srcOrd="0" destOrd="0" presId="urn:microsoft.com/office/officeart/2005/8/layout/bProcess3"/>
    <dgm:cxn modelId="{805EA466-AD95-41E3-AF6E-67F760F05417}" type="presParOf" srcId="{E721DE2E-A230-4AFC-BFF0-964661AC1871}" destId="{AB2712AA-C6DC-4E7B-9BF4-F7CE24137EB9}" srcOrd="8" destOrd="0" presId="urn:microsoft.com/office/officeart/2005/8/layout/bProcess3"/>
    <dgm:cxn modelId="{EFAB4780-4EC4-41AF-A5BD-577B179E8B61}" type="presParOf" srcId="{E721DE2E-A230-4AFC-BFF0-964661AC1871}" destId="{7C2E6FA7-CE71-4AE2-A79A-31AC7CA288BE}" srcOrd="9" destOrd="0" presId="urn:microsoft.com/office/officeart/2005/8/layout/bProcess3"/>
    <dgm:cxn modelId="{CF87F39A-3082-4006-91FC-36768C266E55}" type="presParOf" srcId="{7C2E6FA7-CE71-4AE2-A79A-31AC7CA288BE}" destId="{BEFDEEC1-1F3D-4F80-BCF9-363DB73A04C5}" srcOrd="0" destOrd="0" presId="urn:microsoft.com/office/officeart/2005/8/layout/bProcess3"/>
    <dgm:cxn modelId="{160E0BEF-C776-477A-98AE-CE69F2832391}" type="presParOf" srcId="{E721DE2E-A230-4AFC-BFF0-964661AC1871}" destId="{3CBDDC57-A985-4645-A807-1193EBE54DED}" srcOrd="1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D546997-1BBD-4F05-8C05-DF6DFFD7BAAC}" type="doc">
      <dgm:prSet loTypeId="urn:microsoft.com/office/officeart/2005/8/layout/orgChart1" loCatId="hierarchy" qsTypeId="urn:microsoft.com/office/officeart/2005/8/quickstyle/simple5" qsCatId="simple" csTypeId="urn:microsoft.com/office/officeart/2005/8/colors/colorful1" csCatId="colorful" phldr="1"/>
      <dgm:spPr/>
      <dgm:t>
        <a:bodyPr/>
        <a:lstStyle/>
        <a:p>
          <a:endParaRPr lang="en-US"/>
        </a:p>
      </dgm:t>
    </dgm:pt>
    <dgm:pt modelId="{9B8F8D88-2D33-4265-A114-6ED2F749CA11}">
      <dgm:prSet phldrT="[Text]"/>
      <dgm:spPr/>
      <dgm:t>
        <a:bodyPr/>
        <a:lstStyle/>
        <a:p>
          <a:r>
            <a:rPr lang="en-US">
              <a:effectLst/>
            </a:rPr>
            <a:t>Explainable NLP in Finance</a:t>
          </a:r>
          <a:endParaRPr lang="en-US"/>
        </a:p>
      </dgm:t>
    </dgm:pt>
    <dgm:pt modelId="{A2A68429-EC5F-4F3F-B3D1-42EA9893F9FC}" type="parTrans" cxnId="{B0DFEEAA-6D32-40A6-8192-87CE54F77756}">
      <dgm:prSet/>
      <dgm:spPr/>
      <dgm:t>
        <a:bodyPr/>
        <a:lstStyle/>
        <a:p>
          <a:endParaRPr lang="en-US"/>
        </a:p>
      </dgm:t>
    </dgm:pt>
    <dgm:pt modelId="{C391DFD9-830A-4219-83E7-F435C703EF18}" type="sibTrans" cxnId="{B0DFEEAA-6D32-40A6-8192-87CE54F77756}">
      <dgm:prSet/>
      <dgm:spPr/>
      <dgm:t>
        <a:bodyPr/>
        <a:lstStyle/>
        <a:p>
          <a:endParaRPr lang="en-US"/>
        </a:p>
      </dgm:t>
    </dgm:pt>
    <dgm:pt modelId="{FC06E0F5-9D3A-4B11-9DBF-3EE9ECCCCBD7}">
      <dgm:prSet phldrT="[Text]"/>
      <dgm:spPr/>
      <dgm:t>
        <a:bodyPr/>
        <a:lstStyle/>
        <a:p>
          <a:r>
            <a:rPr lang="en-US" dirty="0"/>
            <a:t>Risk Assessment</a:t>
          </a:r>
        </a:p>
      </dgm:t>
    </dgm:pt>
    <dgm:pt modelId="{03577071-85D0-4458-8818-78030D6F8072}" type="parTrans" cxnId="{FD11390F-8419-4DC6-93BB-828902528535}">
      <dgm:prSet/>
      <dgm:spPr/>
      <dgm:t>
        <a:bodyPr/>
        <a:lstStyle/>
        <a:p>
          <a:endParaRPr lang="en-US"/>
        </a:p>
      </dgm:t>
    </dgm:pt>
    <dgm:pt modelId="{BAE37389-772B-4A92-BFDB-812CE010586A}" type="sibTrans" cxnId="{FD11390F-8419-4DC6-93BB-828902528535}">
      <dgm:prSet/>
      <dgm:spPr/>
      <dgm:t>
        <a:bodyPr/>
        <a:lstStyle/>
        <a:p>
          <a:endParaRPr lang="en-US"/>
        </a:p>
      </dgm:t>
    </dgm:pt>
    <dgm:pt modelId="{30165ADF-2050-4255-9849-24A5E34A6E94}">
      <dgm:prSet phldrT="[Text]"/>
      <dgm:spPr/>
      <dgm:t>
        <a:bodyPr/>
        <a:lstStyle/>
        <a:p>
          <a:r>
            <a:rPr lang="en-US" dirty="0"/>
            <a:t>Provides clear explanations for risk scores or credit assessments</a:t>
          </a:r>
        </a:p>
      </dgm:t>
    </dgm:pt>
    <dgm:pt modelId="{CC8BDC61-8B0F-45D4-AE85-36233D505FFE}" type="parTrans" cxnId="{11676EB3-1A27-48AE-ACD9-F7E9EC7F4960}">
      <dgm:prSet/>
      <dgm:spPr/>
      <dgm:t>
        <a:bodyPr/>
        <a:lstStyle/>
        <a:p>
          <a:endParaRPr lang="en-US"/>
        </a:p>
      </dgm:t>
    </dgm:pt>
    <dgm:pt modelId="{6D7071F6-8D67-43D0-8782-506A73E13A15}" type="sibTrans" cxnId="{11676EB3-1A27-48AE-ACD9-F7E9EC7F4960}">
      <dgm:prSet/>
      <dgm:spPr/>
      <dgm:t>
        <a:bodyPr/>
        <a:lstStyle/>
        <a:p>
          <a:endParaRPr lang="en-US"/>
        </a:p>
      </dgm:t>
    </dgm:pt>
    <dgm:pt modelId="{4157783B-5760-413C-B3DA-83C439D93BD3}">
      <dgm:prSet/>
      <dgm:spPr/>
      <dgm:t>
        <a:bodyPr/>
        <a:lstStyle/>
        <a:p>
          <a:r>
            <a:rPr lang="en-US" dirty="0"/>
            <a:t>Fraud Detection</a:t>
          </a:r>
        </a:p>
      </dgm:t>
    </dgm:pt>
    <dgm:pt modelId="{51733917-CDE7-4390-BD0D-778E0F7E8D8C}" type="parTrans" cxnId="{F76714D4-2C76-40B1-AB6E-D78290B7B261}">
      <dgm:prSet/>
      <dgm:spPr/>
      <dgm:t>
        <a:bodyPr/>
        <a:lstStyle/>
        <a:p>
          <a:endParaRPr lang="en-US"/>
        </a:p>
      </dgm:t>
    </dgm:pt>
    <dgm:pt modelId="{8E66182F-2E57-42B8-B301-08A6352040AF}" type="sibTrans" cxnId="{F76714D4-2C76-40B1-AB6E-D78290B7B261}">
      <dgm:prSet/>
      <dgm:spPr/>
      <dgm:t>
        <a:bodyPr/>
        <a:lstStyle/>
        <a:p>
          <a:endParaRPr lang="en-US"/>
        </a:p>
      </dgm:t>
    </dgm:pt>
    <dgm:pt modelId="{485EF62D-76C6-457F-8FEF-D14E6D86245A}">
      <dgm:prSet/>
      <dgm:spPr/>
      <dgm:t>
        <a:bodyPr/>
        <a:lstStyle/>
        <a:p>
          <a:r>
            <a:rPr lang="en-US" dirty="0"/>
            <a:t>Provides insights into features or patterns that triggered fraud alert</a:t>
          </a:r>
        </a:p>
      </dgm:t>
    </dgm:pt>
    <dgm:pt modelId="{AECDC502-6CCB-4A88-8DB2-0CF2B54E4668}" type="parTrans" cxnId="{071CE3B6-6058-492C-9174-063FD45C126E}">
      <dgm:prSet/>
      <dgm:spPr/>
      <dgm:t>
        <a:bodyPr/>
        <a:lstStyle/>
        <a:p>
          <a:endParaRPr lang="en-US"/>
        </a:p>
      </dgm:t>
    </dgm:pt>
    <dgm:pt modelId="{3650F6E2-3A2A-43E3-A7C6-D8B782E05387}" type="sibTrans" cxnId="{071CE3B6-6058-492C-9174-063FD45C126E}">
      <dgm:prSet/>
      <dgm:spPr/>
      <dgm:t>
        <a:bodyPr/>
        <a:lstStyle/>
        <a:p>
          <a:endParaRPr lang="en-US"/>
        </a:p>
      </dgm:t>
    </dgm:pt>
    <dgm:pt modelId="{DE11EE25-D377-48F5-B5B7-C38D7B90849A}">
      <dgm:prSet phldrT="[Text]"/>
      <dgm:spPr/>
      <dgm:t>
        <a:bodyPr/>
        <a:lstStyle/>
        <a:p>
          <a:r>
            <a:rPr lang="en-US" dirty="0"/>
            <a:t>Example: Graph-based attention model for credit risk assessment (Wang et al., 2019)</a:t>
          </a:r>
        </a:p>
      </dgm:t>
    </dgm:pt>
    <dgm:pt modelId="{83ABDEB4-FED2-47B7-8F2F-06E365A1341C}" type="parTrans" cxnId="{4DE9729B-9744-4DBF-91A4-264BB855472B}">
      <dgm:prSet/>
      <dgm:spPr/>
      <dgm:t>
        <a:bodyPr/>
        <a:lstStyle/>
        <a:p>
          <a:endParaRPr lang="en-US"/>
        </a:p>
      </dgm:t>
    </dgm:pt>
    <dgm:pt modelId="{449FABE7-77A2-4D6B-B015-D242474A81C8}" type="sibTrans" cxnId="{4DE9729B-9744-4DBF-91A4-264BB855472B}">
      <dgm:prSet/>
      <dgm:spPr/>
      <dgm:t>
        <a:bodyPr/>
        <a:lstStyle/>
        <a:p>
          <a:endParaRPr lang="en-US"/>
        </a:p>
      </dgm:t>
    </dgm:pt>
    <dgm:pt modelId="{30AB658E-2643-4708-BE5B-644973090FB4}">
      <dgm:prSet/>
      <dgm:spPr/>
      <dgm:t>
        <a:bodyPr/>
        <a:lstStyle/>
        <a:p>
          <a:r>
            <a:rPr lang="en-US" b="0" i="0" dirty="0"/>
            <a:t>Example: Interpretable machine learning models for financial fraud detection (Varshney &amp; </a:t>
          </a:r>
          <a:r>
            <a:rPr lang="en-US" b="0" i="0" dirty="0" err="1"/>
            <a:t>Alemzadeh</a:t>
          </a:r>
          <a:r>
            <a:rPr lang="en-US" b="0" i="0" dirty="0"/>
            <a:t>, 2017)</a:t>
          </a:r>
          <a:endParaRPr lang="en-US" dirty="0"/>
        </a:p>
      </dgm:t>
    </dgm:pt>
    <dgm:pt modelId="{74F90A16-4CCD-437F-8C8F-B57E2B4AA1AD}" type="sibTrans" cxnId="{C00F440F-72B0-4080-A7EA-7108BF91F2BB}">
      <dgm:prSet/>
      <dgm:spPr/>
      <dgm:t>
        <a:bodyPr/>
        <a:lstStyle/>
        <a:p>
          <a:endParaRPr lang="en-US"/>
        </a:p>
      </dgm:t>
    </dgm:pt>
    <dgm:pt modelId="{CDC2B25F-D51E-4163-AB66-01A07F6A8FB5}" type="parTrans" cxnId="{C00F440F-72B0-4080-A7EA-7108BF91F2BB}">
      <dgm:prSet/>
      <dgm:spPr/>
      <dgm:t>
        <a:bodyPr/>
        <a:lstStyle/>
        <a:p>
          <a:endParaRPr lang="en-US"/>
        </a:p>
      </dgm:t>
    </dgm:pt>
    <dgm:pt modelId="{D7B4CC31-D621-4BCE-ABB2-D76775EFD7C9}" type="pres">
      <dgm:prSet presAssocID="{3D546997-1BBD-4F05-8C05-DF6DFFD7BAAC}" presName="hierChild1" presStyleCnt="0">
        <dgm:presLayoutVars>
          <dgm:orgChart val="1"/>
          <dgm:chPref val="1"/>
          <dgm:dir/>
          <dgm:animOne val="branch"/>
          <dgm:animLvl val="lvl"/>
          <dgm:resizeHandles/>
        </dgm:presLayoutVars>
      </dgm:prSet>
      <dgm:spPr/>
    </dgm:pt>
    <dgm:pt modelId="{7BB64A3B-E044-47F1-BB35-1AD0229D20F0}" type="pres">
      <dgm:prSet presAssocID="{9B8F8D88-2D33-4265-A114-6ED2F749CA11}" presName="hierRoot1" presStyleCnt="0">
        <dgm:presLayoutVars>
          <dgm:hierBranch val="init"/>
        </dgm:presLayoutVars>
      </dgm:prSet>
      <dgm:spPr/>
    </dgm:pt>
    <dgm:pt modelId="{D541BAF2-1966-45B9-8D12-57413DE80377}" type="pres">
      <dgm:prSet presAssocID="{9B8F8D88-2D33-4265-A114-6ED2F749CA11}" presName="rootComposite1" presStyleCnt="0"/>
      <dgm:spPr/>
    </dgm:pt>
    <dgm:pt modelId="{F8941A72-1817-4D57-B21D-3B01F88F654A}" type="pres">
      <dgm:prSet presAssocID="{9B8F8D88-2D33-4265-A114-6ED2F749CA11}" presName="rootText1" presStyleLbl="node0" presStyleIdx="0" presStyleCnt="1">
        <dgm:presLayoutVars>
          <dgm:chPref val="3"/>
        </dgm:presLayoutVars>
      </dgm:prSet>
      <dgm:spPr/>
    </dgm:pt>
    <dgm:pt modelId="{E2C163C6-2564-4A0B-B204-15F5D9591050}" type="pres">
      <dgm:prSet presAssocID="{9B8F8D88-2D33-4265-A114-6ED2F749CA11}" presName="rootConnector1" presStyleLbl="node1" presStyleIdx="0" presStyleCnt="0"/>
      <dgm:spPr/>
    </dgm:pt>
    <dgm:pt modelId="{2A99A88E-5D06-4DFE-9ED6-30DEC8A3D471}" type="pres">
      <dgm:prSet presAssocID="{9B8F8D88-2D33-4265-A114-6ED2F749CA11}" presName="hierChild2" presStyleCnt="0"/>
      <dgm:spPr/>
    </dgm:pt>
    <dgm:pt modelId="{C5115071-930E-464B-8055-EC5D37C068C3}" type="pres">
      <dgm:prSet presAssocID="{03577071-85D0-4458-8818-78030D6F8072}" presName="Name37" presStyleLbl="parChTrans1D2" presStyleIdx="0" presStyleCnt="2"/>
      <dgm:spPr/>
    </dgm:pt>
    <dgm:pt modelId="{E3ECA5C8-CCDF-4CD2-BC05-36F67449E8B0}" type="pres">
      <dgm:prSet presAssocID="{FC06E0F5-9D3A-4B11-9DBF-3EE9ECCCCBD7}" presName="hierRoot2" presStyleCnt="0">
        <dgm:presLayoutVars>
          <dgm:hierBranch val="init"/>
        </dgm:presLayoutVars>
      </dgm:prSet>
      <dgm:spPr/>
    </dgm:pt>
    <dgm:pt modelId="{50B5EE92-2231-4910-BB15-DCC9D5F0908A}" type="pres">
      <dgm:prSet presAssocID="{FC06E0F5-9D3A-4B11-9DBF-3EE9ECCCCBD7}" presName="rootComposite" presStyleCnt="0"/>
      <dgm:spPr/>
    </dgm:pt>
    <dgm:pt modelId="{ACCE3889-5771-43A7-8E3B-A56C4A7DFEBF}" type="pres">
      <dgm:prSet presAssocID="{FC06E0F5-9D3A-4B11-9DBF-3EE9ECCCCBD7}" presName="rootText" presStyleLbl="node2" presStyleIdx="0" presStyleCnt="2">
        <dgm:presLayoutVars>
          <dgm:chPref val="3"/>
        </dgm:presLayoutVars>
      </dgm:prSet>
      <dgm:spPr/>
    </dgm:pt>
    <dgm:pt modelId="{900578E7-BE48-45F2-B100-265C65F3F0FE}" type="pres">
      <dgm:prSet presAssocID="{FC06E0F5-9D3A-4B11-9DBF-3EE9ECCCCBD7}" presName="rootConnector" presStyleLbl="node2" presStyleIdx="0" presStyleCnt="2"/>
      <dgm:spPr/>
    </dgm:pt>
    <dgm:pt modelId="{5C0AC5C4-EDFC-44AC-978D-72141F737F4C}" type="pres">
      <dgm:prSet presAssocID="{FC06E0F5-9D3A-4B11-9DBF-3EE9ECCCCBD7}" presName="hierChild4" presStyleCnt="0"/>
      <dgm:spPr/>
    </dgm:pt>
    <dgm:pt modelId="{80E09186-5AFB-406D-9045-9CCF7DDCBCBD}" type="pres">
      <dgm:prSet presAssocID="{CC8BDC61-8B0F-45D4-AE85-36233D505FFE}" presName="Name37" presStyleLbl="parChTrans1D3" presStyleIdx="0" presStyleCnt="4"/>
      <dgm:spPr/>
    </dgm:pt>
    <dgm:pt modelId="{98F083F9-2B49-4936-BDE3-E4A426BC5B5D}" type="pres">
      <dgm:prSet presAssocID="{30165ADF-2050-4255-9849-24A5E34A6E94}" presName="hierRoot2" presStyleCnt="0">
        <dgm:presLayoutVars>
          <dgm:hierBranch val="init"/>
        </dgm:presLayoutVars>
      </dgm:prSet>
      <dgm:spPr/>
    </dgm:pt>
    <dgm:pt modelId="{B54ECE8D-71F5-405B-AA97-CA908CC8E541}" type="pres">
      <dgm:prSet presAssocID="{30165ADF-2050-4255-9849-24A5E34A6E94}" presName="rootComposite" presStyleCnt="0"/>
      <dgm:spPr/>
    </dgm:pt>
    <dgm:pt modelId="{1F1C76F8-C952-4702-864C-C181D7A3AAB1}" type="pres">
      <dgm:prSet presAssocID="{30165ADF-2050-4255-9849-24A5E34A6E94}" presName="rootText" presStyleLbl="node3" presStyleIdx="0" presStyleCnt="4">
        <dgm:presLayoutVars>
          <dgm:chPref val="3"/>
        </dgm:presLayoutVars>
      </dgm:prSet>
      <dgm:spPr/>
    </dgm:pt>
    <dgm:pt modelId="{B7D628BB-687F-4A5B-850A-859205D6E211}" type="pres">
      <dgm:prSet presAssocID="{30165ADF-2050-4255-9849-24A5E34A6E94}" presName="rootConnector" presStyleLbl="node3" presStyleIdx="0" presStyleCnt="4"/>
      <dgm:spPr/>
    </dgm:pt>
    <dgm:pt modelId="{68D855D4-0ADC-4C60-8252-5D3FCE8B197B}" type="pres">
      <dgm:prSet presAssocID="{30165ADF-2050-4255-9849-24A5E34A6E94}" presName="hierChild4" presStyleCnt="0"/>
      <dgm:spPr/>
    </dgm:pt>
    <dgm:pt modelId="{D4FA0E5F-6947-4C32-AA25-910EB08BACBC}" type="pres">
      <dgm:prSet presAssocID="{30165ADF-2050-4255-9849-24A5E34A6E94}" presName="hierChild5" presStyleCnt="0"/>
      <dgm:spPr/>
    </dgm:pt>
    <dgm:pt modelId="{6C842147-B284-431D-B0D2-8651A354537A}" type="pres">
      <dgm:prSet presAssocID="{83ABDEB4-FED2-47B7-8F2F-06E365A1341C}" presName="Name37" presStyleLbl="parChTrans1D3" presStyleIdx="1" presStyleCnt="4"/>
      <dgm:spPr/>
    </dgm:pt>
    <dgm:pt modelId="{B0DD741D-5086-4BF6-8891-D23685AA8B10}" type="pres">
      <dgm:prSet presAssocID="{DE11EE25-D377-48F5-B5B7-C38D7B90849A}" presName="hierRoot2" presStyleCnt="0">
        <dgm:presLayoutVars>
          <dgm:hierBranch val="init"/>
        </dgm:presLayoutVars>
      </dgm:prSet>
      <dgm:spPr/>
    </dgm:pt>
    <dgm:pt modelId="{4E764E09-4C60-4CA5-8C29-2B1C44C2254E}" type="pres">
      <dgm:prSet presAssocID="{DE11EE25-D377-48F5-B5B7-C38D7B90849A}" presName="rootComposite" presStyleCnt="0"/>
      <dgm:spPr/>
    </dgm:pt>
    <dgm:pt modelId="{B7B929EE-70E5-411F-9966-410660EF1200}" type="pres">
      <dgm:prSet presAssocID="{DE11EE25-D377-48F5-B5B7-C38D7B90849A}" presName="rootText" presStyleLbl="node3" presStyleIdx="1" presStyleCnt="4">
        <dgm:presLayoutVars>
          <dgm:chPref val="3"/>
        </dgm:presLayoutVars>
      </dgm:prSet>
      <dgm:spPr/>
    </dgm:pt>
    <dgm:pt modelId="{79A6E0E7-A9DA-4DB1-B850-CA42DC2C5750}" type="pres">
      <dgm:prSet presAssocID="{DE11EE25-D377-48F5-B5B7-C38D7B90849A}" presName="rootConnector" presStyleLbl="node3" presStyleIdx="1" presStyleCnt="4"/>
      <dgm:spPr/>
    </dgm:pt>
    <dgm:pt modelId="{669B1C13-A659-4957-AE10-876E867646D4}" type="pres">
      <dgm:prSet presAssocID="{DE11EE25-D377-48F5-B5B7-C38D7B90849A}" presName="hierChild4" presStyleCnt="0"/>
      <dgm:spPr/>
    </dgm:pt>
    <dgm:pt modelId="{62C420AD-2700-446C-ADAD-F2A9C8747C75}" type="pres">
      <dgm:prSet presAssocID="{DE11EE25-D377-48F5-B5B7-C38D7B90849A}" presName="hierChild5" presStyleCnt="0"/>
      <dgm:spPr/>
    </dgm:pt>
    <dgm:pt modelId="{C40417F9-887C-46A7-9818-67F0A4F039A9}" type="pres">
      <dgm:prSet presAssocID="{FC06E0F5-9D3A-4B11-9DBF-3EE9ECCCCBD7}" presName="hierChild5" presStyleCnt="0"/>
      <dgm:spPr/>
    </dgm:pt>
    <dgm:pt modelId="{B2142E82-7AFE-49B2-AAEB-8D2C70D61C7D}" type="pres">
      <dgm:prSet presAssocID="{51733917-CDE7-4390-BD0D-778E0F7E8D8C}" presName="Name37" presStyleLbl="parChTrans1D2" presStyleIdx="1" presStyleCnt="2"/>
      <dgm:spPr/>
    </dgm:pt>
    <dgm:pt modelId="{D2A5C105-0692-4369-A672-2F87513AA24D}" type="pres">
      <dgm:prSet presAssocID="{4157783B-5760-413C-B3DA-83C439D93BD3}" presName="hierRoot2" presStyleCnt="0">
        <dgm:presLayoutVars>
          <dgm:hierBranch val="init"/>
        </dgm:presLayoutVars>
      </dgm:prSet>
      <dgm:spPr/>
    </dgm:pt>
    <dgm:pt modelId="{8CB9EC74-493A-4BC9-9997-C7D716DE2B03}" type="pres">
      <dgm:prSet presAssocID="{4157783B-5760-413C-B3DA-83C439D93BD3}" presName="rootComposite" presStyleCnt="0"/>
      <dgm:spPr/>
    </dgm:pt>
    <dgm:pt modelId="{D49B8B7A-4C88-4151-A906-656A0D378EF0}" type="pres">
      <dgm:prSet presAssocID="{4157783B-5760-413C-B3DA-83C439D93BD3}" presName="rootText" presStyleLbl="node2" presStyleIdx="1" presStyleCnt="2">
        <dgm:presLayoutVars>
          <dgm:chPref val="3"/>
        </dgm:presLayoutVars>
      </dgm:prSet>
      <dgm:spPr/>
    </dgm:pt>
    <dgm:pt modelId="{5F2F43D5-4BFD-4D0A-BEA7-E474B629E39A}" type="pres">
      <dgm:prSet presAssocID="{4157783B-5760-413C-B3DA-83C439D93BD3}" presName="rootConnector" presStyleLbl="node2" presStyleIdx="1" presStyleCnt="2"/>
      <dgm:spPr/>
    </dgm:pt>
    <dgm:pt modelId="{74ABBD38-E019-48EE-8DDF-CB1817B456CC}" type="pres">
      <dgm:prSet presAssocID="{4157783B-5760-413C-B3DA-83C439D93BD3}" presName="hierChild4" presStyleCnt="0"/>
      <dgm:spPr/>
    </dgm:pt>
    <dgm:pt modelId="{104C03CB-73F2-471F-A22E-8E12D851FCC5}" type="pres">
      <dgm:prSet presAssocID="{AECDC502-6CCB-4A88-8DB2-0CF2B54E4668}" presName="Name37" presStyleLbl="parChTrans1D3" presStyleIdx="2" presStyleCnt="4"/>
      <dgm:spPr/>
    </dgm:pt>
    <dgm:pt modelId="{AD30CECB-55AB-4C39-ADED-C6E027720C57}" type="pres">
      <dgm:prSet presAssocID="{485EF62D-76C6-457F-8FEF-D14E6D86245A}" presName="hierRoot2" presStyleCnt="0">
        <dgm:presLayoutVars>
          <dgm:hierBranch val="init"/>
        </dgm:presLayoutVars>
      </dgm:prSet>
      <dgm:spPr/>
    </dgm:pt>
    <dgm:pt modelId="{93FC85B9-BA22-42AE-8455-223C722D98DC}" type="pres">
      <dgm:prSet presAssocID="{485EF62D-76C6-457F-8FEF-D14E6D86245A}" presName="rootComposite" presStyleCnt="0"/>
      <dgm:spPr/>
    </dgm:pt>
    <dgm:pt modelId="{4C7F9818-F305-4648-9297-6CC1C39F5AB3}" type="pres">
      <dgm:prSet presAssocID="{485EF62D-76C6-457F-8FEF-D14E6D86245A}" presName="rootText" presStyleLbl="node3" presStyleIdx="2" presStyleCnt="4">
        <dgm:presLayoutVars>
          <dgm:chPref val="3"/>
        </dgm:presLayoutVars>
      </dgm:prSet>
      <dgm:spPr/>
    </dgm:pt>
    <dgm:pt modelId="{6A8972EB-FFD8-4C51-B23A-12EABA34F57F}" type="pres">
      <dgm:prSet presAssocID="{485EF62D-76C6-457F-8FEF-D14E6D86245A}" presName="rootConnector" presStyleLbl="node3" presStyleIdx="2" presStyleCnt="4"/>
      <dgm:spPr/>
    </dgm:pt>
    <dgm:pt modelId="{66AAFF7C-468A-4670-8DD8-7B74E3D6A45D}" type="pres">
      <dgm:prSet presAssocID="{485EF62D-76C6-457F-8FEF-D14E6D86245A}" presName="hierChild4" presStyleCnt="0"/>
      <dgm:spPr/>
    </dgm:pt>
    <dgm:pt modelId="{C687A7A6-C8EC-46A1-AEA6-CF771D849F47}" type="pres">
      <dgm:prSet presAssocID="{485EF62D-76C6-457F-8FEF-D14E6D86245A}" presName="hierChild5" presStyleCnt="0"/>
      <dgm:spPr/>
    </dgm:pt>
    <dgm:pt modelId="{B3180FA6-8E61-46E9-A16B-69A60D3AA9F5}" type="pres">
      <dgm:prSet presAssocID="{CDC2B25F-D51E-4163-AB66-01A07F6A8FB5}" presName="Name37" presStyleLbl="parChTrans1D3" presStyleIdx="3" presStyleCnt="4"/>
      <dgm:spPr/>
    </dgm:pt>
    <dgm:pt modelId="{16DFD8BF-8E4E-468C-BB8A-4983DDFC9938}" type="pres">
      <dgm:prSet presAssocID="{30AB658E-2643-4708-BE5B-644973090FB4}" presName="hierRoot2" presStyleCnt="0">
        <dgm:presLayoutVars>
          <dgm:hierBranch val="init"/>
        </dgm:presLayoutVars>
      </dgm:prSet>
      <dgm:spPr/>
    </dgm:pt>
    <dgm:pt modelId="{7A1AB1D8-5DEA-4E36-B04A-B35EAB752E70}" type="pres">
      <dgm:prSet presAssocID="{30AB658E-2643-4708-BE5B-644973090FB4}" presName="rootComposite" presStyleCnt="0"/>
      <dgm:spPr/>
    </dgm:pt>
    <dgm:pt modelId="{0603F72F-7C11-4220-9791-505B7558569B}" type="pres">
      <dgm:prSet presAssocID="{30AB658E-2643-4708-BE5B-644973090FB4}" presName="rootText" presStyleLbl="node3" presStyleIdx="3" presStyleCnt="4">
        <dgm:presLayoutVars>
          <dgm:chPref val="3"/>
        </dgm:presLayoutVars>
      </dgm:prSet>
      <dgm:spPr/>
    </dgm:pt>
    <dgm:pt modelId="{41A433DE-8110-445E-969D-AF05E20693B3}" type="pres">
      <dgm:prSet presAssocID="{30AB658E-2643-4708-BE5B-644973090FB4}" presName="rootConnector" presStyleLbl="node3" presStyleIdx="3" presStyleCnt="4"/>
      <dgm:spPr/>
    </dgm:pt>
    <dgm:pt modelId="{A8AB3AE7-D786-41F4-9DE9-1260E88608F2}" type="pres">
      <dgm:prSet presAssocID="{30AB658E-2643-4708-BE5B-644973090FB4}" presName="hierChild4" presStyleCnt="0"/>
      <dgm:spPr/>
    </dgm:pt>
    <dgm:pt modelId="{0BC797BE-5C6E-4374-9853-09C3E9035379}" type="pres">
      <dgm:prSet presAssocID="{30AB658E-2643-4708-BE5B-644973090FB4}" presName="hierChild5" presStyleCnt="0"/>
      <dgm:spPr/>
    </dgm:pt>
    <dgm:pt modelId="{CB36D627-D61B-471A-82DF-6B0712C16677}" type="pres">
      <dgm:prSet presAssocID="{4157783B-5760-413C-B3DA-83C439D93BD3}" presName="hierChild5" presStyleCnt="0"/>
      <dgm:spPr/>
    </dgm:pt>
    <dgm:pt modelId="{78BE4617-6217-4A08-8A15-4C8E69F2B2AD}" type="pres">
      <dgm:prSet presAssocID="{9B8F8D88-2D33-4265-A114-6ED2F749CA11}" presName="hierChild3" presStyleCnt="0"/>
      <dgm:spPr/>
    </dgm:pt>
  </dgm:ptLst>
  <dgm:cxnLst>
    <dgm:cxn modelId="{9CE0EF0B-8B09-4ED6-9A31-00328DF8AE22}" type="presOf" srcId="{9B8F8D88-2D33-4265-A114-6ED2F749CA11}" destId="{F8941A72-1817-4D57-B21D-3B01F88F654A}" srcOrd="0" destOrd="0" presId="urn:microsoft.com/office/officeart/2005/8/layout/orgChart1"/>
    <dgm:cxn modelId="{FD11390F-8419-4DC6-93BB-828902528535}" srcId="{9B8F8D88-2D33-4265-A114-6ED2F749CA11}" destId="{FC06E0F5-9D3A-4B11-9DBF-3EE9ECCCCBD7}" srcOrd="0" destOrd="0" parTransId="{03577071-85D0-4458-8818-78030D6F8072}" sibTransId="{BAE37389-772B-4A92-BFDB-812CE010586A}"/>
    <dgm:cxn modelId="{C00F440F-72B0-4080-A7EA-7108BF91F2BB}" srcId="{4157783B-5760-413C-B3DA-83C439D93BD3}" destId="{30AB658E-2643-4708-BE5B-644973090FB4}" srcOrd="1" destOrd="0" parTransId="{CDC2B25F-D51E-4163-AB66-01A07F6A8FB5}" sibTransId="{74F90A16-4CCD-437F-8C8F-B57E2B4AA1AD}"/>
    <dgm:cxn modelId="{78100A14-F4B9-4E12-9487-1885B8E2319D}" type="presOf" srcId="{30AB658E-2643-4708-BE5B-644973090FB4}" destId="{0603F72F-7C11-4220-9791-505B7558569B}" srcOrd="0" destOrd="0" presId="urn:microsoft.com/office/officeart/2005/8/layout/orgChart1"/>
    <dgm:cxn modelId="{2F9E8D29-5C5F-4277-AD0D-BBF31F5C378D}" type="presOf" srcId="{4157783B-5760-413C-B3DA-83C439D93BD3}" destId="{D49B8B7A-4C88-4151-A906-656A0D378EF0}" srcOrd="0" destOrd="0" presId="urn:microsoft.com/office/officeart/2005/8/layout/orgChart1"/>
    <dgm:cxn modelId="{870FAB33-7F8E-478A-8B3E-238C99915E52}" type="presOf" srcId="{FC06E0F5-9D3A-4B11-9DBF-3EE9ECCCCBD7}" destId="{900578E7-BE48-45F2-B100-265C65F3F0FE}" srcOrd="1" destOrd="0" presId="urn:microsoft.com/office/officeart/2005/8/layout/orgChart1"/>
    <dgm:cxn modelId="{5B109138-B948-4DBB-90EE-841FA76CF2E2}" type="presOf" srcId="{51733917-CDE7-4390-BD0D-778E0F7E8D8C}" destId="{B2142E82-7AFE-49B2-AAEB-8D2C70D61C7D}" srcOrd="0" destOrd="0" presId="urn:microsoft.com/office/officeart/2005/8/layout/orgChart1"/>
    <dgm:cxn modelId="{05AF1F3E-2258-4896-A9B6-214A03A10908}" type="presOf" srcId="{30AB658E-2643-4708-BE5B-644973090FB4}" destId="{41A433DE-8110-445E-969D-AF05E20693B3}" srcOrd="1" destOrd="0" presId="urn:microsoft.com/office/officeart/2005/8/layout/orgChart1"/>
    <dgm:cxn modelId="{5DC83E71-FB33-4766-9272-D5FC169A82D4}" type="presOf" srcId="{FC06E0F5-9D3A-4B11-9DBF-3EE9ECCCCBD7}" destId="{ACCE3889-5771-43A7-8E3B-A56C4A7DFEBF}" srcOrd="0" destOrd="0" presId="urn:microsoft.com/office/officeart/2005/8/layout/orgChart1"/>
    <dgm:cxn modelId="{50D62377-F99C-4C5C-AAB0-1AA6EDD2F81E}" type="presOf" srcId="{30165ADF-2050-4255-9849-24A5E34A6E94}" destId="{1F1C76F8-C952-4702-864C-C181D7A3AAB1}" srcOrd="0" destOrd="0" presId="urn:microsoft.com/office/officeart/2005/8/layout/orgChart1"/>
    <dgm:cxn modelId="{2FABDA79-E74C-4621-AFB3-692245863CCE}" type="presOf" srcId="{CDC2B25F-D51E-4163-AB66-01A07F6A8FB5}" destId="{B3180FA6-8E61-46E9-A16B-69A60D3AA9F5}" srcOrd="0" destOrd="0" presId="urn:microsoft.com/office/officeart/2005/8/layout/orgChart1"/>
    <dgm:cxn modelId="{3F31DF81-0495-4063-9EF0-F29337C809F2}" type="presOf" srcId="{DE11EE25-D377-48F5-B5B7-C38D7B90849A}" destId="{79A6E0E7-A9DA-4DB1-B850-CA42DC2C5750}" srcOrd="1" destOrd="0" presId="urn:microsoft.com/office/officeart/2005/8/layout/orgChart1"/>
    <dgm:cxn modelId="{CD4CA086-DB03-4BD9-AA44-04D5750E7D86}" type="presOf" srcId="{4157783B-5760-413C-B3DA-83C439D93BD3}" destId="{5F2F43D5-4BFD-4D0A-BEA7-E474B629E39A}" srcOrd="1" destOrd="0" presId="urn:microsoft.com/office/officeart/2005/8/layout/orgChart1"/>
    <dgm:cxn modelId="{56A3448E-B0D5-4426-B9A6-49D8879B436F}" type="presOf" srcId="{9B8F8D88-2D33-4265-A114-6ED2F749CA11}" destId="{E2C163C6-2564-4A0B-B204-15F5D9591050}" srcOrd="1" destOrd="0" presId="urn:microsoft.com/office/officeart/2005/8/layout/orgChart1"/>
    <dgm:cxn modelId="{0675D995-16F1-4FFE-B77B-6833C5F1C388}" type="presOf" srcId="{CC8BDC61-8B0F-45D4-AE85-36233D505FFE}" destId="{80E09186-5AFB-406D-9045-9CCF7DDCBCBD}" srcOrd="0" destOrd="0" presId="urn:microsoft.com/office/officeart/2005/8/layout/orgChart1"/>
    <dgm:cxn modelId="{4DE9729B-9744-4DBF-91A4-264BB855472B}" srcId="{FC06E0F5-9D3A-4B11-9DBF-3EE9ECCCCBD7}" destId="{DE11EE25-D377-48F5-B5B7-C38D7B90849A}" srcOrd="1" destOrd="0" parTransId="{83ABDEB4-FED2-47B7-8F2F-06E365A1341C}" sibTransId="{449FABE7-77A2-4D6B-B015-D242474A81C8}"/>
    <dgm:cxn modelId="{B0DFEEAA-6D32-40A6-8192-87CE54F77756}" srcId="{3D546997-1BBD-4F05-8C05-DF6DFFD7BAAC}" destId="{9B8F8D88-2D33-4265-A114-6ED2F749CA11}" srcOrd="0" destOrd="0" parTransId="{A2A68429-EC5F-4F3F-B3D1-42EA9893F9FC}" sibTransId="{C391DFD9-830A-4219-83E7-F435C703EF18}"/>
    <dgm:cxn modelId="{11676EB3-1A27-48AE-ACD9-F7E9EC7F4960}" srcId="{FC06E0F5-9D3A-4B11-9DBF-3EE9ECCCCBD7}" destId="{30165ADF-2050-4255-9849-24A5E34A6E94}" srcOrd="0" destOrd="0" parTransId="{CC8BDC61-8B0F-45D4-AE85-36233D505FFE}" sibTransId="{6D7071F6-8D67-43D0-8782-506A73E13A15}"/>
    <dgm:cxn modelId="{E81F42B6-CCCF-485B-9A94-9C8D7D54781F}" type="presOf" srcId="{03577071-85D0-4458-8818-78030D6F8072}" destId="{C5115071-930E-464B-8055-EC5D37C068C3}" srcOrd="0" destOrd="0" presId="urn:microsoft.com/office/officeart/2005/8/layout/orgChart1"/>
    <dgm:cxn modelId="{071CE3B6-6058-492C-9174-063FD45C126E}" srcId="{4157783B-5760-413C-B3DA-83C439D93BD3}" destId="{485EF62D-76C6-457F-8FEF-D14E6D86245A}" srcOrd="0" destOrd="0" parTransId="{AECDC502-6CCB-4A88-8DB2-0CF2B54E4668}" sibTransId="{3650F6E2-3A2A-43E3-A7C6-D8B782E05387}"/>
    <dgm:cxn modelId="{2CD2DECE-B32D-4A76-ACA6-80F95308E308}" type="presOf" srcId="{83ABDEB4-FED2-47B7-8F2F-06E365A1341C}" destId="{6C842147-B284-431D-B0D2-8651A354537A}" srcOrd="0" destOrd="0" presId="urn:microsoft.com/office/officeart/2005/8/layout/orgChart1"/>
    <dgm:cxn modelId="{6CCC60D1-2732-41CA-99ED-39596E62F040}" type="presOf" srcId="{30165ADF-2050-4255-9849-24A5E34A6E94}" destId="{B7D628BB-687F-4A5B-850A-859205D6E211}" srcOrd="1" destOrd="0" presId="urn:microsoft.com/office/officeart/2005/8/layout/orgChart1"/>
    <dgm:cxn modelId="{F76714D4-2C76-40B1-AB6E-D78290B7B261}" srcId="{9B8F8D88-2D33-4265-A114-6ED2F749CA11}" destId="{4157783B-5760-413C-B3DA-83C439D93BD3}" srcOrd="1" destOrd="0" parTransId="{51733917-CDE7-4390-BD0D-778E0F7E8D8C}" sibTransId="{8E66182F-2E57-42B8-B301-08A6352040AF}"/>
    <dgm:cxn modelId="{33ED68DD-3696-4AA9-953C-47C1B1EEA1A4}" type="presOf" srcId="{AECDC502-6CCB-4A88-8DB2-0CF2B54E4668}" destId="{104C03CB-73F2-471F-A22E-8E12D851FCC5}" srcOrd="0" destOrd="0" presId="urn:microsoft.com/office/officeart/2005/8/layout/orgChart1"/>
    <dgm:cxn modelId="{754FA3E8-C5A5-443A-BC71-3B54755DE5A9}" type="presOf" srcId="{485EF62D-76C6-457F-8FEF-D14E6D86245A}" destId="{6A8972EB-FFD8-4C51-B23A-12EABA34F57F}" srcOrd="1" destOrd="0" presId="urn:microsoft.com/office/officeart/2005/8/layout/orgChart1"/>
    <dgm:cxn modelId="{9E1627E9-D769-4221-869D-7D6A6AC038C9}" type="presOf" srcId="{DE11EE25-D377-48F5-B5B7-C38D7B90849A}" destId="{B7B929EE-70E5-411F-9966-410660EF1200}" srcOrd="0" destOrd="0" presId="urn:microsoft.com/office/officeart/2005/8/layout/orgChart1"/>
    <dgm:cxn modelId="{A97E88F0-58C6-42B7-8EBD-80B3476C2F87}" type="presOf" srcId="{3D546997-1BBD-4F05-8C05-DF6DFFD7BAAC}" destId="{D7B4CC31-D621-4BCE-ABB2-D76775EFD7C9}" srcOrd="0" destOrd="0" presId="urn:microsoft.com/office/officeart/2005/8/layout/orgChart1"/>
    <dgm:cxn modelId="{CC9FCCFF-80B1-4569-A790-83ADC31C0842}" type="presOf" srcId="{485EF62D-76C6-457F-8FEF-D14E6D86245A}" destId="{4C7F9818-F305-4648-9297-6CC1C39F5AB3}" srcOrd="0" destOrd="0" presId="urn:microsoft.com/office/officeart/2005/8/layout/orgChart1"/>
    <dgm:cxn modelId="{06C5640B-284D-4F4A-9A6E-09E2E0FC2280}" type="presParOf" srcId="{D7B4CC31-D621-4BCE-ABB2-D76775EFD7C9}" destId="{7BB64A3B-E044-47F1-BB35-1AD0229D20F0}" srcOrd="0" destOrd="0" presId="urn:microsoft.com/office/officeart/2005/8/layout/orgChart1"/>
    <dgm:cxn modelId="{2781FDC4-9D9A-4A40-8802-39FEA1C60EE1}" type="presParOf" srcId="{7BB64A3B-E044-47F1-BB35-1AD0229D20F0}" destId="{D541BAF2-1966-45B9-8D12-57413DE80377}" srcOrd="0" destOrd="0" presId="urn:microsoft.com/office/officeart/2005/8/layout/orgChart1"/>
    <dgm:cxn modelId="{22011375-90ED-43FF-8039-B1E9FAB33836}" type="presParOf" srcId="{D541BAF2-1966-45B9-8D12-57413DE80377}" destId="{F8941A72-1817-4D57-B21D-3B01F88F654A}" srcOrd="0" destOrd="0" presId="urn:microsoft.com/office/officeart/2005/8/layout/orgChart1"/>
    <dgm:cxn modelId="{9AB5FB5B-760B-4AF6-8E58-03CF24FF238E}" type="presParOf" srcId="{D541BAF2-1966-45B9-8D12-57413DE80377}" destId="{E2C163C6-2564-4A0B-B204-15F5D9591050}" srcOrd="1" destOrd="0" presId="urn:microsoft.com/office/officeart/2005/8/layout/orgChart1"/>
    <dgm:cxn modelId="{B5365EEB-64AF-4EA4-97BA-70D3ABE922FE}" type="presParOf" srcId="{7BB64A3B-E044-47F1-BB35-1AD0229D20F0}" destId="{2A99A88E-5D06-4DFE-9ED6-30DEC8A3D471}" srcOrd="1" destOrd="0" presId="urn:microsoft.com/office/officeart/2005/8/layout/orgChart1"/>
    <dgm:cxn modelId="{94624CB6-7080-4359-B390-13DABD9F40B8}" type="presParOf" srcId="{2A99A88E-5D06-4DFE-9ED6-30DEC8A3D471}" destId="{C5115071-930E-464B-8055-EC5D37C068C3}" srcOrd="0" destOrd="0" presId="urn:microsoft.com/office/officeart/2005/8/layout/orgChart1"/>
    <dgm:cxn modelId="{EBC8276E-C45E-416B-AAD1-2B8C2C62949B}" type="presParOf" srcId="{2A99A88E-5D06-4DFE-9ED6-30DEC8A3D471}" destId="{E3ECA5C8-CCDF-4CD2-BC05-36F67449E8B0}" srcOrd="1" destOrd="0" presId="urn:microsoft.com/office/officeart/2005/8/layout/orgChart1"/>
    <dgm:cxn modelId="{D612AD6C-62D8-4D49-A7B5-D9CDF8A54153}" type="presParOf" srcId="{E3ECA5C8-CCDF-4CD2-BC05-36F67449E8B0}" destId="{50B5EE92-2231-4910-BB15-DCC9D5F0908A}" srcOrd="0" destOrd="0" presId="urn:microsoft.com/office/officeart/2005/8/layout/orgChart1"/>
    <dgm:cxn modelId="{72AAAC1C-21B8-431C-A628-B8D3FE57B3A2}" type="presParOf" srcId="{50B5EE92-2231-4910-BB15-DCC9D5F0908A}" destId="{ACCE3889-5771-43A7-8E3B-A56C4A7DFEBF}" srcOrd="0" destOrd="0" presId="urn:microsoft.com/office/officeart/2005/8/layout/orgChart1"/>
    <dgm:cxn modelId="{34D1C5C2-CE5C-445F-BEBD-A1320D13FE27}" type="presParOf" srcId="{50B5EE92-2231-4910-BB15-DCC9D5F0908A}" destId="{900578E7-BE48-45F2-B100-265C65F3F0FE}" srcOrd="1" destOrd="0" presId="urn:microsoft.com/office/officeart/2005/8/layout/orgChart1"/>
    <dgm:cxn modelId="{A40EA935-A319-431D-B28E-34EDAC81D181}" type="presParOf" srcId="{E3ECA5C8-CCDF-4CD2-BC05-36F67449E8B0}" destId="{5C0AC5C4-EDFC-44AC-978D-72141F737F4C}" srcOrd="1" destOrd="0" presId="urn:microsoft.com/office/officeart/2005/8/layout/orgChart1"/>
    <dgm:cxn modelId="{F729D482-5793-44F6-BA8D-F86898BCC806}" type="presParOf" srcId="{5C0AC5C4-EDFC-44AC-978D-72141F737F4C}" destId="{80E09186-5AFB-406D-9045-9CCF7DDCBCBD}" srcOrd="0" destOrd="0" presId="urn:microsoft.com/office/officeart/2005/8/layout/orgChart1"/>
    <dgm:cxn modelId="{9217368D-71C8-4C5B-88E0-01289453A038}" type="presParOf" srcId="{5C0AC5C4-EDFC-44AC-978D-72141F737F4C}" destId="{98F083F9-2B49-4936-BDE3-E4A426BC5B5D}" srcOrd="1" destOrd="0" presId="urn:microsoft.com/office/officeart/2005/8/layout/orgChart1"/>
    <dgm:cxn modelId="{83746FD0-859B-445B-ADCD-3B34C2ED368C}" type="presParOf" srcId="{98F083F9-2B49-4936-BDE3-E4A426BC5B5D}" destId="{B54ECE8D-71F5-405B-AA97-CA908CC8E541}" srcOrd="0" destOrd="0" presId="urn:microsoft.com/office/officeart/2005/8/layout/orgChart1"/>
    <dgm:cxn modelId="{F4197A98-3807-4DC3-98CE-C511039EC094}" type="presParOf" srcId="{B54ECE8D-71F5-405B-AA97-CA908CC8E541}" destId="{1F1C76F8-C952-4702-864C-C181D7A3AAB1}" srcOrd="0" destOrd="0" presId="urn:microsoft.com/office/officeart/2005/8/layout/orgChart1"/>
    <dgm:cxn modelId="{1B0CBD3F-5BC3-442D-9E48-365D177D5775}" type="presParOf" srcId="{B54ECE8D-71F5-405B-AA97-CA908CC8E541}" destId="{B7D628BB-687F-4A5B-850A-859205D6E211}" srcOrd="1" destOrd="0" presId="urn:microsoft.com/office/officeart/2005/8/layout/orgChart1"/>
    <dgm:cxn modelId="{ADA9D97A-3A77-4DBD-80B7-57E295266CCA}" type="presParOf" srcId="{98F083F9-2B49-4936-BDE3-E4A426BC5B5D}" destId="{68D855D4-0ADC-4C60-8252-5D3FCE8B197B}" srcOrd="1" destOrd="0" presId="urn:microsoft.com/office/officeart/2005/8/layout/orgChart1"/>
    <dgm:cxn modelId="{C8580655-E7A6-47D7-914C-6E09FC11CE41}" type="presParOf" srcId="{98F083F9-2B49-4936-BDE3-E4A426BC5B5D}" destId="{D4FA0E5F-6947-4C32-AA25-910EB08BACBC}" srcOrd="2" destOrd="0" presId="urn:microsoft.com/office/officeart/2005/8/layout/orgChart1"/>
    <dgm:cxn modelId="{46AA9AC5-96AE-476D-ADB6-A1863E6EF611}" type="presParOf" srcId="{5C0AC5C4-EDFC-44AC-978D-72141F737F4C}" destId="{6C842147-B284-431D-B0D2-8651A354537A}" srcOrd="2" destOrd="0" presId="urn:microsoft.com/office/officeart/2005/8/layout/orgChart1"/>
    <dgm:cxn modelId="{38ED39F5-55F6-425A-8D9E-EB0F51BB0D2D}" type="presParOf" srcId="{5C0AC5C4-EDFC-44AC-978D-72141F737F4C}" destId="{B0DD741D-5086-4BF6-8891-D23685AA8B10}" srcOrd="3" destOrd="0" presId="urn:microsoft.com/office/officeart/2005/8/layout/orgChart1"/>
    <dgm:cxn modelId="{C9473D70-33AE-4436-92EF-D6D365AF982D}" type="presParOf" srcId="{B0DD741D-5086-4BF6-8891-D23685AA8B10}" destId="{4E764E09-4C60-4CA5-8C29-2B1C44C2254E}" srcOrd="0" destOrd="0" presId="urn:microsoft.com/office/officeart/2005/8/layout/orgChart1"/>
    <dgm:cxn modelId="{73C5BE9F-0E3C-4001-9706-C1A5E409E0C4}" type="presParOf" srcId="{4E764E09-4C60-4CA5-8C29-2B1C44C2254E}" destId="{B7B929EE-70E5-411F-9966-410660EF1200}" srcOrd="0" destOrd="0" presId="urn:microsoft.com/office/officeart/2005/8/layout/orgChart1"/>
    <dgm:cxn modelId="{C82E6CB6-F209-4BEA-A1CC-45D10A134DE0}" type="presParOf" srcId="{4E764E09-4C60-4CA5-8C29-2B1C44C2254E}" destId="{79A6E0E7-A9DA-4DB1-B850-CA42DC2C5750}" srcOrd="1" destOrd="0" presId="urn:microsoft.com/office/officeart/2005/8/layout/orgChart1"/>
    <dgm:cxn modelId="{A6857617-841E-4CD4-9D78-DF2B1539FB53}" type="presParOf" srcId="{B0DD741D-5086-4BF6-8891-D23685AA8B10}" destId="{669B1C13-A659-4957-AE10-876E867646D4}" srcOrd="1" destOrd="0" presId="urn:microsoft.com/office/officeart/2005/8/layout/orgChart1"/>
    <dgm:cxn modelId="{65426DA0-2FF8-4D6A-870E-8EFCB0FFEC13}" type="presParOf" srcId="{B0DD741D-5086-4BF6-8891-D23685AA8B10}" destId="{62C420AD-2700-446C-ADAD-F2A9C8747C75}" srcOrd="2" destOrd="0" presId="urn:microsoft.com/office/officeart/2005/8/layout/orgChart1"/>
    <dgm:cxn modelId="{5193B523-68F6-45D2-952C-504CF1EA2DEA}" type="presParOf" srcId="{E3ECA5C8-CCDF-4CD2-BC05-36F67449E8B0}" destId="{C40417F9-887C-46A7-9818-67F0A4F039A9}" srcOrd="2" destOrd="0" presId="urn:microsoft.com/office/officeart/2005/8/layout/orgChart1"/>
    <dgm:cxn modelId="{0F7F4246-6AAA-4FEB-8C40-05D91A0F6724}" type="presParOf" srcId="{2A99A88E-5D06-4DFE-9ED6-30DEC8A3D471}" destId="{B2142E82-7AFE-49B2-AAEB-8D2C70D61C7D}" srcOrd="2" destOrd="0" presId="urn:microsoft.com/office/officeart/2005/8/layout/orgChart1"/>
    <dgm:cxn modelId="{DCB86C17-5E5C-4ED1-B73F-AD045EABE879}" type="presParOf" srcId="{2A99A88E-5D06-4DFE-9ED6-30DEC8A3D471}" destId="{D2A5C105-0692-4369-A672-2F87513AA24D}" srcOrd="3" destOrd="0" presId="urn:microsoft.com/office/officeart/2005/8/layout/orgChart1"/>
    <dgm:cxn modelId="{21C54960-6473-449F-9C39-C16A9061F5D5}" type="presParOf" srcId="{D2A5C105-0692-4369-A672-2F87513AA24D}" destId="{8CB9EC74-493A-4BC9-9997-C7D716DE2B03}" srcOrd="0" destOrd="0" presId="urn:microsoft.com/office/officeart/2005/8/layout/orgChart1"/>
    <dgm:cxn modelId="{B319A73A-9E64-4698-9FBC-7F4826BA1A9F}" type="presParOf" srcId="{8CB9EC74-493A-4BC9-9997-C7D716DE2B03}" destId="{D49B8B7A-4C88-4151-A906-656A0D378EF0}" srcOrd="0" destOrd="0" presId="urn:microsoft.com/office/officeart/2005/8/layout/orgChart1"/>
    <dgm:cxn modelId="{A18AE111-CB47-4FB8-AC0E-0E9EE02EF6E7}" type="presParOf" srcId="{8CB9EC74-493A-4BC9-9997-C7D716DE2B03}" destId="{5F2F43D5-4BFD-4D0A-BEA7-E474B629E39A}" srcOrd="1" destOrd="0" presId="urn:microsoft.com/office/officeart/2005/8/layout/orgChart1"/>
    <dgm:cxn modelId="{2A7EAC7B-483A-4CE3-BB68-240289DBAC4C}" type="presParOf" srcId="{D2A5C105-0692-4369-A672-2F87513AA24D}" destId="{74ABBD38-E019-48EE-8DDF-CB1817B456CC}" srcOrd="1" destOrd="0" presId="urn:microsoft.com/office/officeart/2005/8/layout/orgChart1"/>
    <dgm:cxn modelId="{1CCFF5B0-5CED-4205-AEB6-3CAEFA976FAC}" type="presParOf" srcId="{74ABBD38-E019-48EE-8DDF-CB1817B456CC}" destId="{104C03CB-73F2-471F-A22E-8E12D851FCC5}" srcOrd="0" destOrd="0" presId="urn:microsoft.com/office/officeart/2005/8/layout/orgChart1"/>
    <dgm:cxn modelId="{1080570D-E663-451C-B647-CB40DAC04BD8}" type="presParOf" srcId="{74ABBD38-E019-48EE-8DDF-CB1817B456CC}" destId="{AD30CECB-55AB-4C39-ADED-C6E027720C57}" srcOrd="1" destOrd="0" presId="urn:microsoft.com/office/officeart/2005/8/layout/orgChart1"/>
    <dgm:cxn modelId="{7B285947-9B78-4407-A361-FA364DF0358E}" type="presParOf" srcId="{AD30CECB-55AB-4C39-ADED-C6E027720C57}" destId="{93FC85B9-BA22-42AE-8455-223C722D98DC}" srcOrd="0" destOrd="0" presId="urn:microsoft.com/office/officeart/2005/8/layout/orgChart1"/>
    <dgm:cxn modelId="{02BC36DA-8E94-4B69-AD82-D1A5A0BEC474}" type="presParOf" srcId="{93FC85B9-BA22-42AE-8455-223C722D98DC}" destId="{4C7F9818-F305-4648-9297-6CC1C39F5AB3}" srcOrd="0" destOrd="0" presId="urn:microsoft.com/office/officeart/2005/8/layout/orgChart1"/>
    <dgm:cxn modelId="{42F9DD0C-1F1B-4754-B4C3-468C1B1BB271}" type="presParOf" srcId="{93FC85B9-BA22-42AE-8455-223C722D98DC}" destId="{6A8972EB-FFD8-4C51-B23A-12EABA34F57F}" srcOrd="1" destOrd="0" presId="urn:microsoft.com/office/officeart/2005/8/layout/orgChart1"/>
    <dgm:cxn modelId="{4A5BC829-DA63-4457-BDC8-C08707591FB1}" type="presParOf" srcId="{AD30CECB-55AB-4C39-ADED-C6E027720C57}" destId="{66AAFF7C-468A-4670-8DD8-7B74E3D6A45D}" srcOrd="1" destOrd="0" presId="urn:microsoft.com/office/officeart/2005/8/layout/orgChart1"/>
    <dgm:cxn modelId="{653099D0-3F2B-464E-8A6B-F7BA55288830}" type="presParOf" srcId="{AD30CECB-55AB-4C39-ADED-C6E027720C57}" destId="{C687A7A6-C8EC-46A1-AEA6-CF771D849F47}" srcOrd="2" destOrd="0" presId="urn:microsoft.com/office/officeart/2005/8/layout/orgChart1"/>
    <dgm:cxn modelId="{9964FE7E-82D3-4582-863C-6ABB013D914C}" type="presParOf" srcId="{74ABBD38-E019-48EE-8DDF-CB1817B456CC}" destId="{B3180FA6-8E61-46E9-A16B-69A60D3AA9F5}" srcOrd="2" destOrd="0" presId="urn:microsoft.com/office/officeart/2005/8/layout/orgChart1"/>
    <dgm:cxn modelId="{714D5CAB-ECF8-4BE9-86D3-EBCD27AA1F65}" type="presParOf" srcId="{74ABBD38-E019-48EE-8DDF-CB1817B456CC}" destId="{16DFD8BF-8E4E-468C-BB8A-4983DDFC9938}" srcOrd="3" destOrd="0" presId="urn:microsoft.com/office/officeart/2005/8/layout/orgChart1"/>
    <dgm:cxn modelId="{BFCA83AE-AFD4-4F3C-A17A-3E8A4320A088}" type="presParOf" srcId="{16DFD8BF-8E4E-468C-BB8A-4983DDFC9938}" destId="{7A1AB1D8-5DEA-4E36-B04A-B35EAB752E70}" srcOrd="0" destOrd="0" presId="urn:microsoft.com/office/officeart/2005/8/layout/orgChart1"/>
    <dgm:cxn modelId="{8CF06B59-23CD-4CCA-84B8-04E407760EAD}" type="presParOf" srcId="{7A1AB1D8-5DEA-4E36-B04A-B35EAB752E70}" destId="{0603F72F-7C11-4220-9791-505B7558569B}" srcOrd="0" destOrd="0" presId="urn:microsoft.com/office/officeart/2005/8/layout/orgChart1"/>
    <dgm:cxn modelId="{48FDA652-797E-4081-9872-4BE3505EA0EB}" type="presParOf" srcId="{7A1AB1D8-5DEA-4E36-B04A-B35EAB752E70}" destId="{41A433DE-8110-445E-969D-AF05E20693B3}" srcOrd="1" destOrd="0" presId="urn:microsoft.com/office/officeart/2005/8/layout/orgChart1"/>
    <dgm:cxn modelId="{2645BC84-1347-4469-BB1F-C00289058E95}" type="presParOf" srcId="{16DFD8BF-8E4E-468C-BB8A-4983DDFC9938}" destId="{A8AB3AE7-D786-41F4-9DE9-1260E88608F2}" srcOrd="1" destOrd="0" presId="urn:microsoft.com/office/officeart/2005/8/layout/orgChart1"/>
    <dgm:cxn modelId="{983C427D-E069-453F-B74A-3221F0BACE0E}" type="presParOf" srcId="{16DFD8BF-8E4E-468C-BB8A-4983DDFC9938}" destId="{0BC797BE-5C6E-4374-9853-09C3E9035379}" srcOrd="2" destOrd="0" presId="urn:microsoft.com/office/officeart/2005/8/layout/orgChart1"/>
    <dgm:cxn modelId="{C21A1819-CED9-4F56-91C5-DF59E25A094E}" type="presParOf" srcId="{D2A5C105-0692-4369-A672-2F87513AA24D}" destId="{CB36D627-D61B-471A-82DF-6B0712C16677}" srcOrd="2" destOrd="0" presId="urn:microsoft.com/office/officeart/2005/8/layout/orgChart1"/>
    <dgm:cxn modelId="{99041825-23E9-4545-B9C4-96B871523EA1}" type="presParOf" srcId="{7BB64A3B-E044-47F1-BB35-1AD0229D20F0}" destId="{78BE4617-6217-4A08-8A15-4C8E69F2B2AD}"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D546997-1BBD-4F05-8C05-DF6DFFD7BAAC}" type="doc">
      <dgm:prSet loTypeId="urn:microsoft.com/office/officeart/2005/8/layout/orgChart1" loCatId="hierarchy" qsTypeId="urn:microsoft.com/office/officeart/2005/8/quickstyle/simple4" qsCatId="simple" csTypeId="urn:microsoft.com/office/officeart/2005/8/colors/colorful2" csCatId="colorful" phldr="1"/>
      <dgm:spPr/>
      <dgm:t>
        <a:bodyPr/>
        <a:lstStyle/>
        <a:p>
          <a:endParaRPr lang="en-US"/>
        </a:p>
      </dgm:t>
    </dgm:pt>
    <dgm:pt modelId="{9B8F8D88-2D33-4265-A114-6ED2F749CA11}">
      <dgm:prSet phldrT="[Text]"/>
      <dgm:spPr/>
      <dgm:t>
        <a:bodyPr/>
        <a:lstStyle/>
        <a:p>
          <a:r>
            <a:rPr lang="en-US" dirty="0"/>
            <a:t>Explainable NLP in Systematic Reviews</a:t>
          </a:r>
        </a:p>
      </dgm:t>
    </dgm:pt>
    <dgm:pt modelId="{A2A68429-EC5F-4F3F-B3D1-42EA9893F9FC}" type="parTrans" cxnId="{B0DFEEAA-6D32-40A6-8192-87CE54F77756}">
      <dgm:prSet/>
      <dgm:spPr/>
      <dgm:t>
        <a:bodyPr/>
        <a:lstStyle/>
        <a:p>
          <a:endParaRPr lang="en-US"/>
        </a:p>
      </dgm:t>
    </dgm:pt>
    <dgm:pt modelId="{C391DFD9-830A-4219-83E7-F435C703EF18}" type="sibTrans" cxnId="{B0DFEEAA-6D32-40A6-8192-87CE54F77756}">
      <dgm:prSet/>
      <dgm:spPr/>
      <dgm:t>
        <a:bodyPr/>
        <a:lstStyle/>
        <a:p>
          <a:endParaRPr lang="en-US"/>
        </a:p>
      </dgm:t>
    </dgm:pt>
    <dgm:pt modelId="{FC06E0F5-9D3A-4B11-9DBF-3EE9ECCCCBD7}">
      <dgm:prSet phldrT="[Text]"/>
      <dgm:spPr/>
      <dgm:t>
        <a:bodyPr/>
        <a:lstStyle/>
        <a:p>
          <a:r>
            <a:rPr lang="en-US" dirty="0"/>
            <a:t>Review Automation</a:t>
          </a:r>
        </a:p>
      </dgm:t>
    </dgm:pt>
    <dgm:pt modelId="{03577071-85D0-4458-8818-78030D6F8072}" type="parTrans" cxnId="{FD11390F-8419-4DC6-93BB-828902528535}">
      <dgm:prSet/>
      <dgm:spPr/>
      <dgm:t>
        <a:bodyPr/>
        <a:lstStyle/>
        <a:p>
          <a:endParaRPr lang="en-US"/>
        </a:p>
      </dgm:t>
    </dgm:pt>
    <dgm:pt modelId="{BAE37389-772B-4A92-BFDB-812CE010586A}" type="sibTrans" cxnId="{FD11390F-8419-4DC6-93BB-828902528535}">
      <dgm:prSet/>
      <dgm:spPr/>
      <dgm:t>
        <a:bodyPr/>
        <a:lstStyle/>
        <a:p>
          <a:endParaRPr lang="en-US"/>
        </a:p>
      </dgm:t>
    </dgm:pt>
    <dgm:pt modelId="{30165ADF-2050-4255-9849-24A5E34A6E94}">
      <dgm:prSet phldrT="[Text]"/>
      <dgm:spPr/>
      <dgm:t>
        <a:bodyPr/>
        <a:lstStyle/>
        <a:p>
          <a:r>
            <a:rPr lang="en-US" dirty="0"/>
            <a:t>AI-based tool: </a:t>
          </a:r>
          <a:r>
            <a:rPr lang="en-US" dirty="0" err="1"/>
            <a:t>RobotAnalyst</a:t>
          </a:r>
          <a:r>
            <a:rPr lang="en-US" dirty="0"/>
            <a:t> (Marshall et al., 2016)</a:t>
          </a:r>
        </a:p>
      </dgm:t>
    </dgm:pt>
    <dgm:pt modelId="{CC8BDC61-8B0F-45D4-AE85-36233D505FFE}" type="parTrans" cxnId="{11676EB3-1A27-48AE-ACD9-F7E9EC7F4960}">
      <dgm:prSet/>
      <dgm:spPr/>
      <dgm:t>
        <a:bodyPr/>
        <a:lstStyle/>
        <a:p>
          <a:endParaRPr lang="en-US"/>
        </a:p>
      </dgm:t>
    </dgm:pt>
    <dgm:pt modelId="{6D7071F6-8D67-43D0-8782-506A73E13A15}" type="sibTrans" cxnId="{11676EB3-1A27-48AE-ACD9-F7E9EC7F4960}">
      <dgm:prSet/>
      <dgm:spPr/>
      <dgm:t>
        <a:bodyPr/>
        <a:lstStyle/>
        <a:p>
          <a:endParaRPr lang="en-US"/>
        </a:p>
      </dgm:t>
    </dgm:pt>
    <dgm:pt modelId="{4157783B-5760-413C-B3DA-83C439D93BD3}">
      <dgm:prSet/>
      <dgm:spPr/>
      <dgm:t>
        <a:bodyPr/>
        <a:lstStyle/>
        <a:p>
          <a:r>
            <a:rPr lang="en-US" dirty="0"/>
            <a:t>Text Summarization</a:t>
          </a:r>
        </a:p>
      </dgm:t>
    </dgm:pt>
    <dgm:pt modelId="{51733917-CDE7-4390-BD0D-778E0F7E8D8C}" type="parTrans" cxnId="{F76714D4-2C76-40B1-AB6E-D78290B7B261}">
      <dgm:prSet/>
      <dgm:spPr/>
      <dgm:t>
        <a:bodyPr/>
        <a:lstStyle/>
        <a:p>
          <a:endParaRPr lang="en-US"/>
        </a:p>
      </dgm:t>
    </dgm:pt>
    <dgm:pt modelId="{8E66182F-2E57-42B8-B301-08A6352040AF}" type="sibTrans" cxnId="{F76714D4-2C76-40B1-AB6E-D78290B7B261}">
      <dgm:prSet/>
      <dgm:spPr/>
      <dgm:t>
        <a:bodyPr/>
        <a:lstStyle/>
        <a:p>
          <a:endParaRPr lang="en-US"/>
        </a:p>
      </dgm:t>
    </dgm:pt>
    <dgm:pt modelId="{485EF62D-76C6-457F-8FEF-D14E6D86245A}">
      <dgm:prSet/>
      <dgm:spPr/>
      <dgm:t>
        <a:bodyPr/>
        <a:lstStyle/>
        <a:p>
          <a:r>
            <a:rPr lang="en-US" b="0" i="0" dirty="0"/>
            <a:t>BERT for extractive summarization (Nye et al., 2018)</a:t>
          </a:r>
          <a:endParaRPr lang="en-US" dirty="0"/>
        </a:p>
      </dgm:t>
    </dgm:pt>
    <dgm:pt modelId="{AECDC502-6CCB-4A88-8DB2-0CF2B54E4668}" type="parTrans" cxnId="{071CE3B6-6058-492C-9174-063FD45C126E}">
      <dgm:prSet/>
      <dgm:spPr/>
      <dgm:t>
        <a:bodyPr/>
        <a:lstStyle/>
        <a:p>
          <a:endParaRPr lang="en-US"/>
        </a:p>
      </dgm:t>
    </dgm:pt>
    <dgm:pt modelId="{3650F6E2-3A2A-43E3-A7C6-D8B782E05387}" type="sibTrans" cxnId="{071CE3B6-6058-492C-9174-063FD45C126E}">
      <dgm:prSet/>
      <dgm:spPr/>
      <dgm:t>
        <a:bodyPr/>
        <a:lstStyle/>
        <a:p>
          <a:endParaRPr lang="en-US"/>
        </a:p>
      </dgm:t>
    </dgm:pt>
    <dgm:pt modelId="{0741D33A-F5FB-4113-85E8-D039F5485B87}" type="pres">
      <dgm:prSet presAssocID="{3D546997-1BBD-4F05-8C05-DF6DFFD7BAAC}" presName="hierChild1" presStyleCnt="0">
        <dgm:presLayoutVars>
          <dgm:orgChart val="1"/>
          <dgm:chPref val="1"/>
          <dgm:dir/>
          <dgm:animOne val="branch"/>
          <dgm:animLvl val="lvl"/>
          <dgm:resizeHandles/>
        </dgm:presLayoutVars>
      </dgm:prSet>
      <dgm:spPr/>
    </dgm:pt>
    <dgm:pt modelId="{B04117E5-23A2-4F1E-8FF2-1119F3372FF6}" type="pres">
      <dgm:prSet presAssocID="{9B8F8D88-2D33-4265-A114-6ED2F749CA11}" presName="hierRoot1" presStyleCnt="0">
        <dgm:presLayoutVars>
          <dgm:hierBranch val="init"/>
        </dgm:presLayoutVars>
      </dgm:prSet>
      <dgm:spPr/>
    </dgm:pt>
    <dgm:pt modelId="{5C79D797-C4AC-416F-9148-859111631454}" type="pres">
      <dgm:prSet presAssocID="{9B8F8D88-2D33-4265-A114-6ED2F749CA11}" presName="rootComposite1" presStyleCnt="0"/>
      <dgm:spPr/>
    </dgm:pt>
    <dgm:pt modelId="{6C3A961E-D122-4978-9066-627E066471C4}" type="pres">
      <dgm:prSet presAssocID="{9B8F8D88-2D33-4265-A114-6ED2F749CA11}" presName="rootText1" presStyleLbl="node0" presStyleIdx="0" presStyleCnt="1">
        <dgm:presLayoutVars>
          <dgm:chPref val="3"/>
        </dgm:presLayoutVars>
      </dgm:prSet>
      <dgm:spPr/>
    </dgm:pt>
    <dgm:pt modelId="{CA9F9D63-CB3A-4114-B5EE-A3D4130EFC9E}" type="pres">
      <dgm:prSet presAssocID="{9B8F8D88-2D33-4265-A114-6ED2F749CA11}" presName="rootConnector1" presStyleLbl="node1" presStyleIdx="0" presStyleCnt="0"/>
      <dgm:spPr/>
    </dgm:pt>
    <dgm:pt modelId="{045F98E4-96D1-42FE-9079-050EB085A1EA}" type="pres">
      <dgm:prSet presAssocID="{9B8F8D88-2D33-4265-A114-6ED2F749CA11}" presName="hierChild2" presStyleCnt="0"/>
      <dgm:spPr/>
    </dgm:pt>
    <dgm:pt modelId="{1D0B199F-D3C0-4AF8-9827-13B64102D5A2}" type="pres">
      <dgm:prSet presAssocID="{03577071-85D0-4458-8818-78030D6F8072}" presName="Name37" presStyleLbl="parChTrans1D2" presStyleIdx="0" presStyleCnt="2"/>
      <dgm:spPr/>
    </dgm:pt>
    <dgm:pt modelId="{9BB66E7A-950A-4154-B0F1-7A674DA37547}" type="pres">
      <dgm:prSet presAssocID="{FC06E0F5-9D3A-4B11-9DBF-3EE9ECCCCBD7}" presName="hierRoot2" presStyleCnt="0">
        <dgm:presLayoutVars>
          <dgm:hierBranch val="init"/>
        </dgm:presLayoutVars>
      </dgm:prSet>
      <dgm:spPr/>
    </dgm:pt>
    <dgm:pt modelId="{98228FBB-3226-41CD-A1F8-ED9B2571DE87}" type="pres">
      <dgm:prSet presAssocID="{FC06E0F5-9D3A-4B11-9DBF-3EE9ECCCCBD7}" presName="rootComposite" presStyleCnt="0"/>
      <dgm:spPr/>
    </dgm:pt>
    <dgm:pt modelId="{F7C2C80B-84F9-4A3D-8D74-A00E39702482}" type="pres">
      <dgm:prSet presAssocID="{FC06E0F5-9D3A-4B11-9DBF-3EE9ECCCCBD7}" presName="rootText" presStyleLbl="node2" presStyleIdx="0" presStyleCnt="2">
        <dgm:presLayoutVars>
          <dgm:chPref val="3"/>
        </dgm:presLayoutVars>
      </dgm:prSet>
      <dgm:spPr/>
    </dgm:pt>
    <dgm:pt modelId="{E090AD46-7798-46EE-841C-62B3F25DE36A}" type="pres">
      <dgm:prSet presAssocID="{FC06E0F5-9D3A-4B11-9DBF-3EE9ECCCCBD7}" presName="rootConnector" presStyleLbl="node2" presStyleIdx="0" presStyleCnt="2"/>
      <dgm:spPr/>
    </dgm:pt>
    <dgm:pt modelId="{A56AF5A2-C5B3-4E6F-901B-CD2CBAF305AB}" type="pres">
      <dgm:prSet presAssocID="{FC06E0F5-9D3A-4B11-9DBF-3EE9ECCCCBD7}" presName="hierChild4" presStyleCnt="0"/>
      <dgm:spPr/>
    </dgm:pt>
    <dgm:pt modelId="{607C86C9-B181-4511-ACB4-CC48FBB2E7E2}" type="pres">
      <dgm:prSet presAssocID="{CC8BDC61-8B0F-45D4-AE85-36233D505FFE}" presName="Name37" presStyleLbl="parChTrans1D3" presStyleIdx="0" presStyleCnt="2"/>
      <dgm:spPr/>
    </dgm:pt>
    <dgm:pt modelId="{0155CDBB-A873-4482-99BC-3F692984919D}" type="pres">
      <dgm:prSet presAssocID="{30165ADF-2050-4255-9849-24A5E34A6E94}" presName="hierRoot2" presStyleCnt="0">
        <dgm:presLayoutVars>
          <dgm:hierBranch val="init"/>
        </dgm:presLayoutVars>
      </dgm:prSet>
      <dgm:spPr/>
    </dgm:pt>
    <dgm:pt modelId="{DC36A35D-56C6-42F4-90B4-2BE6B5785B36}" type="pres">
      <dgm:prSet presAssocID="{30165ADF-2050-4255-9849-24A5E34A6E94}" presName="rootComposite" presStyleCnt="0"/>
      <dgm:spPr/>
    </dgm:pt>
    <dgm:pt modelId="{AC3E4964-F54A-45F5-B132-C6707349C9F0}" type="pres">
      <dgm:prSet presAssocID="{30165ADF-2050-4255-9849-24A5E34A6E94}" presName="rootText" presStyleLbl="node3" presStyleIdx="0" presStyleCnt="2">
        <dgm:presLayoutVars>
          <dgm:chPref val="3"/>
        </dgm:presLayoutVars>
      </dgm:prSet>
      <dgm:spPr/>
    </dgm:pt>
    <dgm:pt modelId="{88AB65FD-FF91-46C7-A92B-5498EAF2612B}" type="pres">
      <dgm:prSet presAssocID="{30165ADF-2050-4255-9849-24A5E34A6E94}" presName="rootConnector" presStyleLbl="node3" presStyleIdx="0" presStyleCnt="2"/>
      <dgm:spPr/>
    </dgm:pt>
    <dgm:pt modelId="{C6F4E91F-0ADE-4CE8-951B-3B78BA6794D8}" type="pres">
      <dgm:prSet presAssocID="{30165ADF-2050-4255-9849-24A5E34A6E94}" presName="hierChild4" presStyleCnt="0"/>
      <dgm:spPr/>
    </dgm:pt>
    <dgm:pt modelId="{771A6041-2C7D-4090-A1E6-EE1746ED0634}" type="pres">
      <dgm:prSet presAssocID="{30165ADF-2050-4255-9849-24A5E34A6E94}" presName="hierChild5" presStyleCnt="0"/>
      <dgm:spPr/>
    </dgm:pt>
    <dgm:pt modelId="{0E0D14A7-9646-4305-B446-6719299A4119}" type="pres">
      <dgm:prSet presAssocID="{FC06E0F5-9D3A-4B11-9DBF-3EE9ECCCCBD7}" presName="hierChild5" presStyleCnt="0"/>
      <dgm:spPr/>
    </dgm:pt>
    <dgm:pt modelId="{D570D91D-D45A-4A2D-9DD1-286C71BE3A8E}" type="pres">
      <dgm:prSet presAssocID="{51733917-CDE7-4390-BD0D-778E0F7E8D8C}" presName="Name37" presStyleLbl="parChTrans1D2" presStyleIdx="1" presStyleCnt="2"/>
      <dgm:spPr/>
    </dgm:pt>
    <dgm:pt modelId="{92A81200-E353-4029-95B4-711C7515EACD}" type="pres">
      <dgm:prSet presAssocID="{4157783B-5760-413C-B3DA-83C439D93BD3}" presName="hierRoot2" presStyleCnt="0">
        <dgm:presLayoutVars>
          <dgm:hierBranch val="init"/>
        </dgm:presLayoutVars>
      </dgm:prSet>
      <dgm:spPr/>
    </dgm:pt>
    <dgm:pt modelId="{A2DD6100-4EB5-465A-B1C3-BC9C99B1A508}" type="pres">
      <dgm:prSet presAssocID="{4157783B-5760-413C-B3DA-83C439D93BD3}" presName="rootComposite" presStyleCnt="0"/>
      <dgm:spPr/>
    </dgm:pt>
    <dgm:pt modelId="{39131392-B3E7-45D3-90F4-691896164CA5}" type="pres">
      <dgm:prSet presAssocID="{4157783B-5760-413C-B3DA-83C439D93BD3}" presName="rootText" presStyleLbl="node2" presStyleIdx="1" presStyleCnt="2">
        <dgm:presLayoutVars>
          <dgm:chPref val="3"/>
        </dgm:presLayoutVars>
      </dgm:prSet>
      <dgm:spPr/>
    </dgm:pt>
    <dgm:pt modelId="{23C626D8-14F0-4C0C-8B2B-00F5099EC3A7}" type="pres">
      <dgm:prSet presAssocID="{4157783B-5760-413C-B3DA-83C439D93BD3}" presName="rootConnector" presStyleLbl="node2" presStyleIdx="1" presStyleCnt="2"/>
      <dgm:spPr/>
    </dgm:pt>
    <dgm:pt modelId="{339A92A1-F213-406C-97A3-A3B477EFD2F8}" type="pres">
      <dgm:prSet presAssocID="{4157783B-5760-413C-B3DA-83C439D93BD3}" presName="hierChild4" presStyleCnt="0"/>
      <dgm:spPr/>
    </dgm:pt>
    <dgm:pt modelId="{95D32F7E-6F5C-40EF-BD9D-48ACD523F2A9}" type="pres">
      <dgm:prSet presAssocID="{AECDC502-6CCB-4A88-8DB2-0CF2B54E4668}" presName="Name37" presStyleLbl="parChTrans1D3" presStyleIdx="1" presStyleCnt="2"/>
      <dgm:spPr/>
    </dgm:pt>
    <dgm:pt modelId="{16C02EE6-3AB7-4479-90CB-23D552CF88D9}" type="pres">
      <dgm:prSet presAssocID="{485EF62D-76C6-457F-8FEF-D14E6D86245A}" presName="hierRoot2" presStyleCnt="0">
        <dgm:presLayoutVars>
          <dgm:hierBranch val="init"/>
        </dgm:presLayoutVars>
      </dgm:prSet>
      <dgm:spPr/>
    </dgm:pt>
    <dgm:pt modelId="{E61C7D69-D70D-4B9D-ADA2-2BBB7309C87A}" type="pres">
      <dgm:prSet presAssocID="{485EF62D-76C6-457F-8FEF-D14E6D86245A}" presName="rootComposite" presStyleCnt="0"/>
      <dgm:spPr/>
    </dgm:pt>
    <dgm:pt modelId="{0CE3565A-E045-4746-B44F-4D444EEF176E}" type="pres">
      <dgm:prSet presAssocID="{485EF62D-76C6-457F-8FEF-D14E6D86245A}" presName="rootText" presStyleLbl="node3" presStyleIdx="1" presStyleCnt="2">
        <dgm:presLayoutVars>
          <dgm:chPref val="3"/>
        </dgm:presLayoutVars>
      </dgm:prSet>
      <dgm:spPr/>
    </dgm:pt>
    <dgm:pt modelId="{70D97DCD-1A06-4FFD-949B-2CE14A8941C5}" type="pres">
      <dgm:prSet presAssocID="{485EF62D-76C6-457F-8FEF-D14E6D86245A}" presName="rootConnector" presStyleLbl="node3" presStyleIdx="1" presStyleCnt="2"/>
      <dgm:spPr/>
    </dgm:pt>
    <dgm:pt modelId="{22171CBB-9506-4C03-961F-F3134A05785A}" type="pres">
      <dgm:prSet presAssocID="{485EF62D-76C6-457F-8FEF-D14E6D86245A}" presName="hierChild4" presStyleCnt="0"/>
      <dgm:spPr/>
    </dgm:pt>
    <dgm:pt modelId="{C19DD06A-BDEE-452C-AEBC-E22FDDF5DEA0}" type="pres">
      <dgm:prSet presAssocID="{485EF62D-76C6-457F-8FEF-D14E6D86245A}" presName="hierChild5" presStyleCnt="0"/>
      <dgm:spPr/>
    </dgm:pt>
    <dgm:pt modelId="{D758F3F3-685C-49D9-8EA8-A15A7A1B2872}" type="pres">
      <dgm:prSet presAssocID="{4157783B-5760-413C-B3DA-83C439D93BD3}" presName="hierChild5" presStyleCnt="0"/>
      <dgm:spPr/>
    </dgm:pt>
    <dgm:pt modelId="{13305F48-14DB-41EC-80E5-18FE0C588529}" type="pres">
      <dgm:prSet presAssocID="{9B8F8D88-2D33-4265-A114-6ED2F749CA11}" presName="hierChild3" presStyleCnt="0"/>
      <dgm:spPr/>
    </dgm:pt>
  </dgm:ptLst>
  <dgm:cxnLst>
    <dgm:cxn modelId="{AD9FE306-753F-4BD6-8E5F-1D1F38A2D75E}" type="presOf" srcId="{30165ADF-2050-4255-9849-24A5E34A6E94}" destId="{88AB65FD-FF91-46C7-A92B-5498EAF2612B}" srcOrd="1" destOrd="0" presId="urn:microsoft.com/office/officeart/2005/8/layout/orgChart1"/>
    <dgm:cxn modelId="{FD11390F-8419-4DC6-93BB-828902528535}" srcId="{9B8F8D88-2D33-4265-A114-6ED2F749CA11}" destId="{FC06E0F5-9D3A-4B11-9DBF-3EE9ECCCCBD7}" srcOrd="0" destOrd="0" parTransId="{03577071-85D0-4458-8818-78030D6F8072}" sibTransId="{BAE37389-772B-4A92-BFDB-812CE010586A}"/>
    <dgm:cxn modelId="{6AA2490F-68E3-458C-A073-6EBA720D59E6}" type="presOf" srcId="{30165ADF-2050-4255-9849-24A5E34A6E94}" destId="{AC3E4964-F54A-45F5-B132-C6707349C9F0}" srcOrd="0" destOrd="0" presId="urn:microsoft.com/office/officeart/2005/8/layout/orgChart1"/>
    <dgm:cxn modelId="{24C59020-0DFA-4DB7-B083-C78B8709848F}" type="presOf" srcId="{4157783B-5760-413C-B3DA-83C439D93BD3}" destId="{39131392-B3E7-45D3-90F4-691896164CA5}" srcOrd="0" destOrd="0" presId="urn:microsoft.com/office/officeart/2005/8/layout/orgChart1"/>
    <dgm:cxn modelId="{07DA2D26-9E6F-46D7-9752-CA501712C720}" type="presOf" srcId="{4157783B-5760-413C-B3DA-83C439D93BD3}" destId="{23C626D8-14F0-4C0C-8B2B-00F5099EC3A7}" srcOrd="1" destOrd="0" presId="urn:microsoft.com/office/officeart/2005/8/layout/orgChart1"/>
    <dgm:cxn modelId="{7EDF6728-F224-4A0D-8A63-6ED85A6D91A4}" type="presOf" srcId="{9B8F8D88-2D33-4265-A114-6ED2F749CA11}" destId="{CA9F9D63-CB3A-4114-B5EE-A3D4130EFC9E}" srcOrd="1" destOrd="0" presId="urn:microsoft.com/office/officeart/2005/8/layout/orgChart1"/>
    <dgm:cxn modelId="{C5DBD335-F42E-446A-9634-E740DF8C9591}" type="presOf" srcId="{AECDC502-6CCB-4A88-8DB2-0CF2B54E4668}" destId="{95D32F7E-6F5C-40EF-BD9D-48ACD523F2A9}" srcOrd="0" destOrd="0" presId="urn:microsoft.com/office/officeart/2005/8/layout/orgChart1"/>
    <dgm:cxn modelId="{27E70C40-C13A-425D-A41D-A3295CDD8B5C}" type="presOf" srcId="{03577071-85D0-4458-8818-78030D6F8072}" destId="{1D0B199F-D3C0-4AF8-9827-13B64102D5A2}" srcOrd="0" destOrd="0" presId="urn:microsoft.com/office/officeart/2005/8/layout/orgChart1"/>
    <dgm:cxn modelId="{4F576243-C860-448A-B439-584BB9856E29}" type="presOf" srcId="{3D546997-1BBD-4F05-8C05-DF6DFFD7BAAC}" destId="{0741D33A-F5FB-4113-85E8-D039F5485B87}" srcOrd="0" destOrd="0" presId="urn:microsoft.com/office/officeart/2005/8/layout/orgChart1"/>
    <dgm:cxn modelId="{67B5CE46-3633-4E3C-B34C-3BD675AA9129}" type="presOf" srcId="{51733917-CDE7-4390-BD0D-778E0F7E8D8C}" destId="{D570D91D-D45A-4A2D-9DD1-286C71BE3A8E}" srcOrd="0" destOrd="0" presId="urn:microsoft.com/office/officeart/2005/8/layout/orgChart1"/>
    <dgm:cxn modelId="{D4A21050-2886-4693-AC04-5F735FC1CFDD}" type="presOf" srcId="{485EF62D-76C6-457F-8FEF-D14E6D86245A}" destId="{0CE3565A-E045-4746-B44F-4D444EEF176E}" srcOrd="0" destOrd="0" presId="urn:microsoft.com/office/officeart/2005/8/layout/orgChart1"/>
    <dgm:cxn modelId="{8AE92854-44D7-4199-ACD5-014198990411}" type="presOf" srcId="{9B8F8D88-2D33-4265-A114-6ED2F749CA11}" destId="{6C3A961E-D122-4978-9066-627E066471C4}" srcOrd="0" destOrd="0" presId="urn:microsoft.com/office/officeart/2005/8/layout/orgChart1"/>
    <dgm:cxn modelId="{94BEBD56-C06F-4E17-AE61-E8A4ABF9387C}" type="presOf" srcId="{FC06E0F5-9D3A-4B11-9DBF-3EE9ECCCCBD7}" destId="{E090AD46-7798-46EE-841C-62B3F25DE36A}" srcOrd="1" destOrd="0" presId="urn:microsoft.com/office/officeart/2005/8/layout/orgChart1"/>
    <dgm:cxn modelId="{B0DFEEAA-6D32-40A6-8192-87CE54F77756}" srcId="{3D546997-1BBD-4F05-8C05-DF6DFFD7BAAC}" destId="{9B8F8D88-2D33-4265-A114-6ED2F749CA11}" srcOrd="0" destOrd="0" parTransId="{A2A68429-EC5F-4F3F-B3D1-42EA9893F9FC}" sibTransId="{C391DFD9-830A-4219-83E7-F435C703EF18}"/>
    <dgm:cxn modelId="{66A377AB-82BA-499F-89C4-9A4468F882D9}" type="presOf" srcId="{FC06E0F5-9D3A-4B11-9DBF-3EE9ECCCCBD7}" destId="{F7C2C80B-84F9-4A3D-8D74-A00E39702482}" srcOrd="0" destOrd="0" presId="urn:microsoft.com/office/officeart/2005/8/layout/orgChart1"/>
    <dgm:cxn modelId="{11676EB3-1A27-48AE-ACD9-F7E9EC7F4960}" srcId="{FC06E0F5-9D3A-4B11-9DBF-3EE9ECCCCBD7}" destId="{30165ADF-2050-4255-9849-24A5E34A6E94}" srcOrd="0" destOrd="0" parTransId="{CC8BDC61-8B0F-45D4-AE85-36233D505FFE}" sibTransId="{6D7071F6-8D67-43D0-8782-506A73E13A15}"/>
    <dgm:cxn modelId="{071CE3B6-6058-492C-9174-063FD45C126E}" srcId="{4157783B-5760-413C-B3DA-83C439D93BD3}" destId="{485EF62D-76C6-457F-8FEF-D14E6D86245A}" srcOrd="0" destOrd="0" parTransId="{AECDC502-6CCB-4A88-8DB2-0CF2B54E4668}" sibTransId="{3650F6E2-3A2A-43E3-A7C6-D8B782E05387}"/>
    <dgm:cxn modelId="{2ECCC4C1-EA9E-4EB2-B023-18897C06B0BD}" type="presOf" srcId="{485EF62D-76C6-457F-8FEF-D14E6D86245A}" destId="{70D97DCD-1A06-4FFD-949B-2CE14A8941C5}" srcOrd="1" destOrd="0" presId="urn:microsoft.com/office/officeart/2005/8/layout/orgChart1"/>
    <dgm:cxn modelId="{A35B57C4-7409-41AA-A90D-24FA217A2D57}" type="presOf" srcId="{CC8BDC61-8B0F-45D4-AE85-36233D505FFE}" destId="{607C86C9-B181-4511-ACB4-CC48FBB2E7E2}" srcOrd="0" destOrd="0" presId="urn:microsoft.com/office/officeart/2005/8/layout/orgChart1"/>
    <dgm:cxn modelId="{F76714D4-2C76-40B1-AB6E-D78290B7B261}" srcId="{9B8F8D88-2D33-4265-A114-6ED2F749CA11}" destId="{4157783B-5760-413C-B3DA-83C439D93BD3}" srcOrd="1" destOrd="0" parTransId="{51733917-CDE7-4390-BD0D-778E0F7E8D8C}" sibTransId="{8E66182F-2E57-42B8-B301-08A6352040AF}"/>
    <dgm:cxn modelId="{EF5EBB91-DF2B-4119-B0F6-259AD61351F4}" type="presParOf" srcId="{0741D33A-F5FB-4113-85E8-D039F5485B87}" destId="{B04117E5-23A2-4F1E-8FF2-1119F3372FF6}" srcOrd="0" destOrd="0" presId="urn:microsoft.com/office/officeart/2005/8/layout/orgChart1"/>
    <dgm:cxn modelId="{B749D0A0-CBDA-4748-B2D7-B869B8269817}" type="presParOf" srcId="{B04117E5-23A2-4F1E-8FF2-1119F3372FF6}" destId="{5C79D797-C4AC-416F-9148-859111631454}" srcOrd="0" destOrd="0" presId="urn:microsoft.com/office/officeart/2005/8/layout/orgChart1"/>
    <dgm:cxn modelId="{2C52F741-17EF-430C-A2C1-DD74F146D427}" type="presParOf" srcId="{5C79D797-C4AC-416F-9148-859111631454}" destId="{6C3A961E-D122-4978-9066-627E066471C4}" srcOrd="0" destOrd="0" presId="urn:microsoft.com/office/officeart/2005/8/layout/orgChart1"/>
    <dgm:cxn modelId="{EF109429-A5E0-49C6-8F78-FA2FC96AA337}" type="presParOf" srcId="{5C79D797-C4AC-416F-9148-859111631454}" destId="{CA9F9D63-CB3A-4114-B5EE-A3D4130EFC9E}" srcOrd="1" destOrd="0" presId="urn:microsoft.com/office/officeart/2005/8/layout/orgChart1"/>
    <dgm:cxn modelId="{229C4387-A988-4155-8209-2C6B53802B07}" type="presParOf" srcId="{B04117E5-23A2-4F1E-8FF2-1119F3372FF6}" destId="{045F98E4-96D1-42FE-9079-050EB085A1EA}" srcOrd="1" destOrd="0" presId="urn:microsoft.com/office/officeart/2005/8/layout/orgChart1"/>
    <dgm:cxn modelId="{AA3456A7-0856-4FBA-950D-BE11AC947762}" type="presParOf" srcId="{045F98E4-96D1-42FE-9079-050EB085A1EA}" destId="{1D0B199F-D3C0-4AF8-9827-13B64102D5A2}" srcOrd="0" destOrd="0" presId="urn:microsoft.com/office/officeart/2005/8/layout/orgChart1"/>
    <dgm:cxn modelId="{ECAFEDA4-DB9F-4859-A287-85494FD881AE}" type="presParOf" srcId="{045F98E4-96D1-42FE-9079-050EB085A1EA}" destId="{9BB66E7A-950A-4154-B0F1-7A674DA37547}" srcOrd="1" destOrd="0" presId="urn:microsoft.com/office/officeart/2005/8/layout/orgChart1"/>
    <dgm:cxn modelId="{CF45FB84-7337-49A6-86DD-2F93D72FFAEA}" type="presParOf" srcId="{9BB66E7A-950A-4154-B0F1-7A674DA37547}" destId="{98228FBB-3226-41CD-A1F8-ED9B2571DE87}" srcOrd="0" destOrd="0" presId="urn:microsoft.com/office/officeart/2005/8/layout/orgChart1"/>
    <dgm:cxn modelId="{679F0C58-9F53-439C-AA17-EECAAAC4E5BD}" type="presParOf" srcId="{98228FBB-3226-41CD-A1F8-ED9B2571DE87}" destId="{F7C2C80B-84F9-4A3D-8D74-A00E39702482}" srcOrd="0" destOrd="0" presId="urn:microsoft.com/office/officeart/2005/8/layout/orgChart1"/>
    <dgm:cxn modelId="{20EDA5D5-DBD4-404D-837F-D58ED074B224}" type="presParOf" srcId="{98228FBB-3226-41CD-A1F8-ED9B2571DE87}" destId="{E090AD46-7798-46EE-841C-62B3F25DE36A}" srcOrd="1" destOrd="0" presId="urn:microsoft.com/office/officeart/2005/8/layout/orgChart1"/>
    <dgm:cxn modelId="{ED4E513D-F29E-49E2-85E5-890FA8DB858B}" type="presParOf" srcId="{9BB66E7A-950A-4154-B0F1-7A674DA37547}" destId="{A56AF5A2-C5B3-4E6F-901B-CD2CBAF305AB}" srcOrd="1" destOrd="0" presId="urn:microsoft.com/office/officeart/2005/8/layout/orgChart1"/>
    <dgm:cxn modelId="{72789427-6600-4188-A565-EE748DC8466F}" type="presParOf" srcId="{A56AF5A2-C5B3-4E6F-901B-CD2CBAF305AB}" destId="{607C86C9-B181-4511-ACB4-CC48FBB2E7E2}" srcOrd="0" destOrd="0" presId="urn:microsoft.com/office/officeart/2005/8/layout/orgChart1"/>
    <dgm:cxn modelId="{7FEC32E0-1CA8-495A-BA66-2C3E20FDF4B8}" type="presParOf" srcId="{A56AF5A2-C5B3-4E6F-901B-CD2CBAF305AB}" destId="{0155CDBB-A873-4482-99BC-3F692984919D}" srcOrd="1" destOrd="0" presId="urn:microsoft.com/office/officeart/2005/8/layout/orgChart1"/>
    <dgm:cxn modelId="{9C3A1C31-77E6-4ADD-BF37-60435458213A}" type="presParOf" srcId="{0155CDBB-A873-4482-99BC-3F692984919D}" destId="{DC36A35D-56C6-42F4-90B4-2BE6B5785B36}" srcOrd="0" destOrd="0" presId="urn:microsoft.com/office/officeart/2005/8/layout/orgChart1"/>
    <dgm:cxn modelId="{8D99DB6A-3B2D-43C1-A6BF-4FF810C19FA7}" type="presParOf" srcId="{DC36A35D-56C6-42F4-90B4-2BE6B5785B36}" destId="{AC3E4964-F54A-45F5-B132-C6707349C9F0}" srcOrd="0" destOrd="0" presId="urn:microsoft.com/office/officeart/2005/8/layout/orgChart1"/>
    <dgm:cxn modelId="{70EC79A7-B850-4AF7-9C4D-CDF5E5E444E4}" type="presParOf" srcId="{DC36A35D-56C6-42F4-90B4-2BE6B5785B36}" destId="{88AB65FD-FF91-46C7-A92B-5498EAF2612B}" srcOrd="1" destOrd="0" presId="urn:microsoft.com/office/officeart/2005/8/layout/orgChart1"/>
    <dgm:cxn modelId="{B60A4BF6-B5FF-4B79-A5E8-76C4F29C4DC6}" type="presParOf" srcId="{0155CDBB-A873-4482-99BC-3F692984919D}" destId="{C6F4E91F-0ADE-4CE8-951B-3B78BA6794D8}" srcOrd="1" destOrd="0" presId="urn:microsoft.com/office/officeart/2005/8/layout/orgChart1"/>
    <dgm:cxn modelId="{626AAA3D-BD22-4311-BB90-5703C73CF7BE}" type="presParOf" srcId="{0155CDBB-A873-4482-99BC-3F692984919D}" destId="{771A6041-2C7D-4090-A1E6-EE1746ED0634}" srcOrd="2" destOrd="0" presId="urn:microsoft.com/office/officeart/2005/8/layout/orgChart1"/>
    <dgm:cxn modelId="{689D6C52-E9BF-4570-811E-8C020536050A}" type="presParOf" srcId="{9BB66E7A-950A-4154-B0F1-7A674DA37547}" destId="{0E0D14A7-9646-4305-B446-6719299A4119}" srcOrd="2" destOrd="0" presId="urn:microsoft.com/office/officeart/2005/8/layout/orgChart1"/>
    <dgm:cxn modelId="{03165FE1-597E-4D03-815F-02BE7B9952B1}" type="presParOf" srcId="{045F98E4-96D1-42FE-9079-050EB085A1EA}" destId="{D570D91D-D45A-4A2D-9DD1-286C71BE3A8E}" srcOrd="2" destOrd="0" presId="urn:microsoft.com/office/officeart/2005/8/layout/orgChart1"/>
    <dgm:cxn modelId="{4D63322C-C79F-4239-B767-2397BACB58E2}" type="presParOf" srcId="{045F98E4-96D1-42FE-9079-050EB085A1EA}" destId="{92A81200-E353-4029-95B4-711C7515EACD}" srcOrd="3" destOrd="0" presId="urn:microsoft.com/office/officeart/2005/8/layout/orgChart1"/>
    <dgm:cxn modelId="{DD85F8D8-4187-4DB5-8480-56AC75ABB1B9}" type="presParOf" srcId="{92A81200-E353-4029-95B4-711C7515EACD}" destId="{A2DD6100-4EB5-465A-B1C3-BC9C99B1A508}" srcOrd="0" destOrd="0" presId="urn:microsoft.com/office/officeart/2005/8/layout/orgChart1"/>
    <dgm:cxn modelId="{AFCF3BE5-4DA9-43FC-B68F-E09DF011B3B5}" type="presParOf" srcId="{A2DD6100-4EB5-465A-B1C3-BC9C99B1A508}" destId="{39131392-B3E7-45D3-90F4-691896164CA5}" srcOrd="0" destOrd="0" presId="urn:microsoft.com/office/officeart/2005/8/layout/orgChart1"/>
    <dgm:cxn modelId="{981491CB-B506-447D-939F-6568FFB86D52}" type="presParOf" srcId="{A2DD6100-4EB5-465A-B1C3-BC9C99B1A508}" destId="{23C626D8-14F0-4C0C-8B2B-00F5099EC3A7}" srcOrd="1" destOrd="0" presId="urn:microsoft.com/office/officeart/2005/8/layout/orgChart1"/>
    <dgm:cxn modelId="{69493837-068C-4DDD-8D35-1B92120543AE}" type="presParOf" srcId="{92A81200-E353-4029-95B4-711C7515EACD}" destId="{339A92A1-F213-406C-97A3-A3B477EFD2F8}" srcOrd="1" destOrd="0" presId="urn:microsoft.com/office/officeart/2005/8/layout/orgChart1"/>
    <dgm:cxn modelId="{636F28A4-1CAD-47DD-878E-4E2AE0F7460F}" type="presParOf" srcId="{339A92A1-F213-406C-97A3-A3B477EFD2F8}" destId="{95D32F7E-6F5C-40EF-BD9D-48ACD523F2A9}" srcOrd="0" destOrd="0" presId="urn:microsoft.com/office/officeart/2005/8/layout/orgChart1"/>
    <dgm:cxn modelId="{F2B115E2-08F0-4070-84DD-91BEDD6797A8}" type="presParOf" srcId="{339A92A1-F213-406C-97A3-A3B477EFD2F8}" destId="{16C02EE6-3AB7-4479-90CB-23D552CF88D9}" srcOrd="1" destOrd="0" presId="urn:microsoft.com/office/officeart/2005/8/layout/orgChart1"/>
    <dgm:cxn modelId="{1E8D872F-7598-4B90-9BAA-4DBBE39B180D}" type="presParOf" srcId="{16C02EE6-3AB7-4479-90CB-23D552CF88D9}" destId="{E61C7D69-D70D-4B9D-ADA2-2BBB7309C87A}" srcOrd="0" destOrd="0" presId="urn:microsoft.com/office/officeart/2005/8/layout/orgChart1"/>
    <dgm:cxn modelId="{0254FAE5-6304-4F76-9773-0ADDBBC43495}" type="presParOf" srcId="{E61C7D69-D70D-4B9D-ADA2-2BBB7309C87A}" destId="{0CE3565A-E045-4746-B44F-4D444EEF176E}" srcOrd="0" destOrd="0" presId="urn:microsoft.com/office/officeart/2005/8/layout/orgChart1"/>
    <dgm:cxn modelId="{5864F06A-4C14-46EC-B7D5-46444C67A575}" type="presParOf" srcId="{E61C7D69-D70D-4B9D-ADA2-2BBB7309C87A}" destId="{70D97DCD-1A06-4FFD-949B-2CE14A8941C5}" srcOrd="1" destOrd="0" presId="urn:microsoft.com/office/officeart/2005/8/layout/orgChart1"/>
    <dgm:cxn modelId="{DA7056FA-CFCC-4283-93F0-0197BC7EC83D}" type="presParOf" srcId="{16C02EE6-3AB7-4479-90CB-23D552CF88D9}" destId="{22171CBB-9506-4C03-961F-F3134A05785A}" srcOrd="1" destOrd="0" presId="urn:microsoft.com/office/officeart/2005/8/layout/orgChart1"/>
    <dgm:cxn modelId="{3DCC15D4-9293-435D-B172-F8879A7841DD}" type="presParOf" srcId="{16C02EE6-3AB7-4479-90CB-23D552CF88D9}" destId="{C19DD06A-BDEE-452C-AEBC-E22FDDF5DEA0}" srcOrd="2" destOrd="0" presId="urn:microsoft.com/office/officeart/2005/8/layout/orgChart1"/>
    <dgm:cxn modelId="{611236ED-998D-464B-8483-F2D613F207CD}" type="presParOf" srcId="{92A81200-E353-4029-95B4-711C7515EACD}" destId="{D758F3F3-685C-49D9-8EA8-A15A7A1B2872}" srcOrd="2" destOrd="0" presId="urn:microsoft.com/office/officeart/2005/8/layout/orgChart1"/>
    <dgm:cxn modelId="{66A4E73E-C66F-4073-AAE1-5BEC8F71C7C7}" type="presParOf" srcId="{B04117E5-23A2-4F1E-8FF2-1119F3372FF6}" destId="{13305F48-14DB-41EC-80E5-18FE0C58852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D546997-1BBD-4F05-8C05-DF6DFFD7BAAC}" type="doc">
      <dgm:prSet loTypeId="urn:microsoft.com/office/officeart/2005/8/layout/orgChart1" loCatId="hierarchy" qsTypeId="urn:microsoft.com/office/officeart/2005/8/quickstyle/simple1" qsCatId="simple" csTypeId="urn:microsoft.com/office/officeart/2005/8/colors/accent0_2" csCatId="mainScheme" phldr="1"/>
      <dgm:spPr/>
      <dgm:t>
        <a:bodyPr/>
        <a:lstStyle/>
        <a:p>
          <a:endParaRPr lang="en-US"/>
        </a:p>
      </dgm:t>
    </dgm:pt>
    <dgm:pt modelId="{9B8F8D88-2D33-4265-A114-6ED2F749CA11}">
      <dgm:prSet phldrT="[Text]"/>
      <dgm:spPr/>
      <dgm:t>
        <a:bodyPr/>
        <a:lstStyle/>
        <a:p>
          <a:r>
            <a:rPr lang="en-US" dirty="0"/>
            <a:t>Explainable NLP in CRM</a:t>
          </a:r>
        </a:p>
      </dgm:t>
    </dgm:pt>
    <dgm:pt modelId="{A2A68429-EC5F-4F3F-B3D1-42EA9893F9FC}" type="parTrans" cxnId="{B0DFEEAA-6D32-40A6-8192-87CE54F77756}">
      <dgm:prSet/>
      <dgm:spPr/>
      <dgm:t>
        <a:bodyPr/>
        <a:lstStyle/>
        <a:p>
          <a:endParaRPr lang="en-US"/>
        </a:p>
      </dgm:t>
    </dgm:pt>
    <dgm:pt modelId="{C391DFD9-830A-4219-83E7-F435C703EF18}" type="sibTrans" cxnId="{B0DFEEAA-6D32-40A6-8192-87CE54F77756}">
      <dgm:prSet/>
      <dgm:spPr/>
      <dgm:t>
        <a:bodyPr/>
        <a:lstStyle/>
        <a:p>
          <a:endParaRPr lang="en-US"/>
        </a:p>
      </dgm:t>
    </dgm:pt>
    <dgm:pt modelId="{FC06E0F5-9D3A-4B11-9DBF-3EE9ECCCCBD7}">
      <dgm:prSet phldrT="[Text]"/>
      <dgm:spPr/>
      <dgm:t>
        <a:bodyPr/>
        <a:lstStyle/>
        <a:p>
          <a:r>
            <a:rPr lang="en-US" dirty="0"/>
            <a:t>Sentiment Analysis</a:t>
          </a:r>
        </a:p>
      </dgm:t>
    </dgm:pt>
    <dgm:pt modelId="{03577071-85D0-4458-8818-78030D6F8072}" type="parTrans" cxnId="{FD11390F-8419-4DC6-93BB-828902528535}">
      <dgm:prSet/>
      <dgm:spPr/>
      <dgm:t>
        <a:bodyPr/>
        <a:lstStyle/>
        <a:p>
          <a:endParaRPr lang="en-US"/>
        </a:p>
      </dgm:t>
    </dgm:pt>
    <dgm:pt modelId="{BAE37389-772B-4A92-BFDB-812CE010586A}" type="sibTrans" cxnId="{FD11390F-8419-4DC6-93BB-828902528535}">
      <dgm:prSet/>
      <dgm:spPr/>
      <dgm:t>
        <a:bodyPr/>
        <a:lstStyle/>
        <a:p>
          <a:endParaRPr lang="en-US"/>
        </a:p>
      </dgm:t>
    </dgm:pt>
    <dgm:pt modelId="{30165ADF-2050-4255-9849-24A5E34A6E94}">
      <dgm:prSet phldrT="[Text]"/>
      <dgm:spPr/>
      <dgm:t>
        <a:bodyPr/>
        <a:lstStyle/>
        <a:p>
          <a:r>
            <a:rPr lang="en-US" dirty="0"/>
            <a:t>Layer-wise Relevance Propagation (LRP)</a:t>
          </a:r>
        </a:p>
      </dgm:t>
    </dgm:pt>
    <dgm:pt modelId="{CC8BDC61-8B0F-45D4-AE85-36233D505FFE}" type="parTrans" cxnId="{11676EB3-1A27-48AE-ACD9-F7E9EC7F4960}">
      <dgm:prSet/>
      <dgm:spPr/>
      <dgm:t>
        <a:bodyPr/>
        <a:lstStyle/>
        <a:p>
          <a:endParaRPr lang="en-US"/>
        </a:p>
      </dgm:t>
    </dgm:pt>
    <dgm:pt modelId="{6D7071F6-8D67-43D0-8782-506A73E13A15}" type="sibTrans" cxnId="{11676EB3-1A27-48AE-ACD9-F7E9EC7F4960}">
      <dgm:prSet/>
      <dgm:spPr/>
      <dgm:t>
        <a:bodyPr/>
        <a:lstStyle/>
        <a:p>
          <a:endParaRPr lang="en-US"/>
        </a:p>
      </dgm:t>
    </dgm:pt>
    <dgm:pt modelId="{4157783B-5760-413C-B3DA-83C439D93BD3}">
      <dgm:prSet/>
      <dgm:spPr/>
      <dgm:t>
        <a:bodyPr/>
        <a:lstStyle/>
        <a:p>
          <a:r>
            <a:rPr lang="en-US" dirty="0"/>
            <a:t>Customer Support Automation</a:t>
          </a:r>
        </a:p>
      </dgm:t>
    </dgm:pt>
    <dgm:pt modelId="{51733917-CDE7-4390-BD0D-778E0F7E8D8C}" type="parTrans" cxnId="{F76714D4-2C76-40B1-AB6E-D78290B7B261}">
      <dgm:prSet/>
      <dgm:spPr/>
      <dgm:t>
        <a:bodyPr/>
        <a:lstStyle/>
        <a:p>
          <a:endParaRPr lang="en-US"/>
        </a:p>
      </dgm:t>
    </dgm:pt>
    <dgm:pt modelId="{8E66182F-2E57-42B8-B301-08A6352040AF}" type="sibTrans" cxnId="{F76714D4-2C76-40B1-AB6E-D78290B7B261}">
      <dgm:prSet/>
      <dgm:spPr/>
      <dgm:t>
        <a:bodyPr/>
        <a:lstStyle/>
        <a:p>
          <a:endParaRPr lang="en-US"/>
        </a:p>
      </dgm:t>
    </dgm:pt>
    <dgm:pt modelId="{485EF62D-76C6-457F-8FEF-D14E6D86245A}">
      <dgm:prSet/>
      <dgm:spPr/>
      <dgm:t>
        <a:bodyPr/>
        <a:lstStyle/>
        <a:p>
          <a:r>
            <a:rPr lang="en-US" b="0" i="0" dirty="0"/>
            <a:t>Chatbots</a:t>
          </a:r>
          <a:endParaRPr lang="en-US" dirty="0"/>
        </a:p>
      </dgm:t>
    </dgm:pt>
    <dgm:pt modelId="{AECDC502-6CCB-4A88-8DB2-0CF2B54E4668}" type="parTrans" cxnId="{071CE3B6-6058-492C-9174-063FD45C126E}">
      <dgm:prSet/>
      <dgm:spPr/>
      <dgm:t>
        <a:bodyPr/>
        <a:lstStyle/>
        <a:p>
          <a:endParaRPr lang="en-US"/>
        </a:p>
      </dgm:t>
    </dgm:pt>
    <dgm:pt modelId="{3650F6E2-3A2A-43E3-A7C6-D8B782E05387}" type="sibTrans" cxnId="{071CE3B6-6058-492C-9174-063FD45C126E}">
      <dgm:prSet/>
      <dgm:spPr/>
      <dgm:t>
        <a:bodyPr/>
        <a:lstStyle/>
        <a:p>
          <a:endParaRPr lang="en-US"/>
        </a:p>
      </dgm:t>
    </dgm:pt>
    <dgm:pt modelId="{9BF5378E-C20B-4303-B0AF-868D0BB2FF95}">
      <dgm:prSet/>
      <dgm:spPr/>
      <dgm:t>
        <a:bodyPr/>
        <a:lstStyle/>
        <a:p>
          <a:r>
            <a:rPr lang="en-US" dirty="0"/>
            <a:t>Provides clear explanations for sentiment predictions</a:t>
          </a:r>
        </a:p>
      </dgm:t>
    </dgm:pt>
    <dgm:pt modelId="{D3DBCE33-3AD4-4B2C-9BF2-C58B8B4F2034}" type="parTrans" cxnId="{7C64377A-D3BA-4A75-AF3E-FB95D76DA4EB}">
      <dgm:prSet/>
      <dgm:spPr/>
      <dgm:t>
        <a:bodyPr/>
        <a:lstStyle/>
        <a:p>
          <a:endParaRPr lang="en-US"/>
        </a:p>
      </dgm:t>
    </dgm:pt>
    <dgm:pt modelId="{06AE4713-5190-4207-983D-E127BF2AAE4D}" type="sibTrans" cxnId="{7C64377A-D3BA-4A75-AF3E-FB95D76DA4EB}">
      <dgm:prSet/>
      <dgm:spPr/>
      <dgm:t>
        <a:bodyPr/>
        <a:lstStyle/>
        <a:p>
          <a:endParaRPr lang="en-US"/>
        </a:p>
      </dgm:t>
    </dgm:pt>
    <dgm:pt modelId="{6C7224D1-4BE5-4A5C-96A7-7BE4C2D143A6}">
      <dgm:prSet/>
      <dgm:spPr/>
      <dgm:t>
        <a:bodyPr/>
        <a:lstStyle/>
        <a:p>
          <a:r>
            <a:rPr lang="en-US" dirty="0"/>
            <a:t>Incorporating explainability</a:t>
          </a:r>
        </a:p>
      </dgm:t>
    </dgm:pt>
    <dgm:pt modelId="{ACFA9399-3CD8-4A37-AA37-86E12E7D45ED}" type="parTrans" cxnId="{5629BBFE-196E-4E1A-8AA8-41FCB15A95F9}">
      <dgm:prSet/>
      <dgm:spPr/>
      <dgm:t>
        <a:bodyPr/>
        <a:lstStyle/>
        <a:p>
          <a:endParaRPr lang="en-US"/>
        </a:p>
      </dgm:t>
    </dgm:pt>
    <dgm:pt modelId="{DDD5249F-FE31-415D-8626-31D852C18F8C}" type="sibTrans" cxnId="{5629BBFE-196E-4E1A-8AA8-41FCB15A95F9}">
      <dgm:prSet/>
      <dgm:spPr/>
      <dgm:t>
        <a:bodyPr/>
        <a:lstStyle/>
        <a:p>
          <a:endParaRPr lang="en-US"/>
        </a:p>
      </dgm:t>
    </dgm:pt>
    <dgm:pt modelId="{7016B535-B07E-4691-9670-9E0537781C3A}">
      <dgm:prSet/>
      <dgm:spPr/>
      <dgm:t>
        <a:bodyPr/>
        <a:lstStyle/>
        <a:p>
          <a:r>
            <a:rPr lang="en-US" b="0" i="0"/>
            <a:t>Explains reasoning behind responses or recommendations</a:t>
          </a:r>
          <a:endParaRPr lang="en-US"/>
        </a:p>
      </dgm:t>
    </dgm:pt>
    <dgm:pt modelId="{609DC573-F225-4982-BCC6-4834B622F73F}" type="parTrans" cxnId="{1655988F-653A-4AC8-8B5E-E55A9172AF3F}">
      <dgm:prSet/>
      <dgm:spPr/>
      <dgm:t>
        <a:bodyPr/>
        <a:lstStyle/>
        <a:p>
          <a:endParaRPr lang="en-US"/>
        </a:p>
      </dgm:t>
    </dgm:pt>
    <dgm:pt modelId="{780C20EF-E043-4554-8928-1411E8B78E6A}" type="sibTrans" cxnId="{1655988F-653A-4AC8-8B5E-E55A9172AF3F}">
      <dgm:prSet/>
      <dgm:spPr/>
      <dgm:t>
        <a:bodyPr/>
        <a:lstStyle/>
        <a:p>
          <a:endParaRPr lang="en-US"/>
        </a:p>
      </dgm:t>
    </dgm:pt>
    <dgm:pt modelId="{E04E8CC7-6094-4191-8015-04EFC784C90C}" type="pres">
      <dgm:prSet presAssocID="{3D546997-1BBD-4F05-8C05-DF6DFFD7BAAC}" presName="hierChild1" presStyleCnt="0">
        <dgm:presLayoutVars>
          <dgm:orgChart val="1"/>
          <dgm:chPref val="1"/>
          <dgm:dir/>
          <dgm:animOne val="branch"/>
          <dgm:animLvl val="lvl"/>
          <dgm:resizeHandles/>
        </dgm:presLayoutVars>
      </dgm:prSet>
      <dgm:spPr/>
    </dgm:pt>
    <dgm:pt modelId="{E0DBD5E0-9E9B-4565-9EE6-07F78366EAF8}" type="pres">
      <dgm:prSet presAssocID="{9B8F8D88-2D33-4265-A114-6ED2F749CA11}" presName="hierRoot1" presStyleCnt="0">
        <dgm:presLayoutVars>
          <dgm:hierBranch val="init"/>
        </dgm:presLayoutVars>
      </dgm:prSet>
      <dgm:spPr/>
    </dgm:pt>
    <dgm:pt modelId="{8AB170BA-277F-468B-9C41-54F136791762}" type="pres">
      <dgm:prSet presAssocID="{9B8F8D88-2D33-4265-A114-6ED2F749CA11}" presName="rootComposite1" presStyleCnt="0"/>
      <dgm:spPr/>
    </dgm:pt>
    <dgm:pt modelId="{0CE1855B-5BB1-4C4B-BB14-D6C503565DEF}" type="pres">
      <dgm:prSet presAssocID="{9B8F8D88-2D33-4265-A114-6ED2F749CA11}" presName="rootText1" presStyleLbl="node0" presStyleIdx="0" presStyleCnt="1">
        <dgm:presLayoutVars>
          <dgm:chPref val="3"/>
        </dgm:presLayoutVars>
      </dgm:prSet>
      <dgm:spPr/>
    </dgm:pt>
    <dgm:pt modelId="{B92E931A-E217-4415-A634-72E5FEAC4BDD}" type="pres">
      <dgm:prSet presAssocID="{9B8F8D88-2D33-4265-A114-6ED2F749CA11}" presName="rootConnector1" presStyleLbl="node1" presStyleIdx="0" presStyleCnt="0"/>
      <dgm:spPr/>
    </dgm:pt>
    <dgm:pt modelId="{3669B368-0502-42E8-8665-022E8C5E5FDB}" type="pres">
      <dgm:prSet presAssocID="{9B8F8D88-2D33-4265-A114-6ED2F749CA11}" presName="hierChild2" presStyleCnt="0"/>
      <dgm:spPr/>
    </dgm:pt>
    <dgm:pt modelId="{C7E17C54-66F5-42B0-A369-8B48F7F25538}" type="pres">
      <dgm:prSet presAssocID="{03577071-85D0-4458-8818-78030D6F8072}" presName="Name37" presStyleLbl="parChTrans1D2" presStyleIdx="0" presStyleCnt="2"/>
      <dgm:spPr/>
    </dgm:pt>
    <dgm:pt modelId="{EC3B0A25-75F0-4A37-830E-E85AFE6A7203}" type="pres">
      <dgm:prSet presAssocID="{FC06E0F5-9D3A-4B11-9DBF-3EE9ECCCCBD7}" presName="hierRoot2" presStyleCnt="0">
        <dgm:presLayoutVars>
          <dgm:hierBranch val="init"/>
        </dgm:presLayoutVars>
      </dgm:prSet>
      <dgm:spPr/>
    </dgm:pt>
    <dgm:pt modelId="{C85C31D8-0D42-4ED0-80E9-C5A80285BE3D}" type="pres">
      <dgm:prSet presAssocID="{FC06E0F5-9D3A-4B11-9DBF-3EE9ECCCCBD7}" presName="rootComposite" presStyleCnt="0"/>
      <dgm:spPr/>
    </dgm:pt>
    <dgm:pt modelId="{62E05505-85F7-4070-AC57-991FCF829ED9}" type="pres">
      <dgm:prSet presAssocID="{FC06E0F5-9D3A-4B11-9DBF-3EE9ECCCCBD7}" presName="rootText" presStyleLbl="node2" presStyleIdx="0" presStyleCnt="2">
        <dgm:presLayoutVars>
          <dgm:chPref val="3"/>
        </dgm:presLayoutVars>
      </dgm:prSet>
      <dgm:spPr/>
    </dgm:pt>
    <dgm:pt modelId="{A6963545-9622-4890-ADDC-247EF9B28F24}" type="pres">
      <dgm:prSet presAssocID="{FC06E0F5-9D3A-4B11-9DBF-3EE9ECCCCBD7}" presName="rootConnector" presStyleLbl="node2" presStyleIdx="0" presStyleCnt="2"/>
      <dgm:spPr/>
    </dgm:pt>
    <dgm:pt modelId="{972AB7F6-78BA-4108-A8C1-E815322AA5CC}" type="pres">
      <dgm:prSet presAssocID="{FC06E0F5-9D3A-4B11-9DBF-3EE9ECCCCBD7}" presName="hierChild4" presStyleCnt="0"/>
      <dgm:spPr/>
    </dgm:pt>
    <dgm:pt modelId="{EDACDBA0-7FF8-45E1-B553-5AFC3355744D}" type="pres">
      <dgm:prSet presAssocID="{CC8BDC61-8B0F-45D4-AE85-36233D505FFE}" presName="Name37" presStyleLbl="parChTrans1D3" presStyleIdx="0" presStyleCnt="5"/>
      <dgm:spPr/>
    </dgm:pt>
    <dgm:pt modelId="{BBCCDDC7-A130-48EC-B75E-5B257DD18881}" type="pres">
      <dgm:prSet presAssocID="{30165ADF-2050-4255-9849-24A5E34A6E94}" presName="hierRoot2" presStyleCnt="0">
        <dgm:presLayoutVars>
          <dgm:hierBranch val="init"/>
        </dgm:presLayoutVars>
      </dgm:prSet>
      <dgm:spPr/>
    </dgm:pt>
    <dgm:pt modelId="{13BE554A-EC2C-4A35-9450-53BC45B1102E}" type="pres">
      <dgm:prSet presAssocID="{30165ADF-2050-4255-9849-24A5E34A6E94}" presName="rootComposite" presStyleCnt="0"/>
      <dgm:spPr/>
    </dgm:pt>
    <dgm:pt modelId="{2DF59E57-EC82-4537-A46D-59F588B85818}" type="pres">
      <dgm:prSet presAssocID="{30165ADF-2050-4255-9849-24A5E34A6E94}" presName="rootText" presStyleLbl="node3" presStyleIdx="0" presStyleCnt="5">
        <dgm:presLayoutVars>
          <dgm:chPref val="3"/>
        </dgm:presLayoutVars>
      </dgm:prSet>
      <dgm:spPr/>
    </dgm:pt>
    <dgm:pt modelId="{5F76E41F-2219-4E11-B0EE-31EECD53C199}" type="pres">
      <dgm:prSet presAssocID="{30165ADF-2050-4255-9849-24A5E34A6E94}" presName="rootConnector" presStyleLbl="node3" presStyleIdx="0" presStyleCnt="5"/>
      <dgm:spPr/>
    </dgm:pt>
    <dgm:pt modelId="{A71D8862-CF2D-4E09-8CBD-AB6D38E6606E}" type="pres">
      <dgm:prSet presAssocID="{30165ADF-2050-4255-9849-24A5E34A6E94}" presName="hierChild4" presStyleCnt="0"/>
      <dgm:spPr/>
    </dgm:pt>
    <dgm:pt modelId="{A8A325F4-3FA6-4B13-97E7-45C70DEC92E1}" type="pres">
      <dgm:prSet presAssocID="{30165ADF-2050-4255-9849-24A5E34A6E94}" presName="hierChild5" presStyleCnt="0"/>
      <dgm:spPr/>
    </dgm:pt>
    <dgm:pt modelId="{1A53640A-8C02-4E5F-A04C-FD6933D1E194}" type="pres">
      <dgm:prSet presAssocID="{D3DBCE33-3AD4-4B2C-9BF2-C58B8B4F2034}" presName="Name37" presStyleLbl="parChTrans1D3" presStyleIdx="1" presStyleCnt="5"/>
      <dgm:spPr/>
    </dgm:pt>
    <dgm:pt modelId="{2853AC59-F6D4-4C7B-A2C3-5DA133EAD4CD}" type="pres">
      <dgm:prSet presAssocID="{9BF5378E-C20B-4303-B0AF-868D0BB2FF95}" presName="hierRoot2" presStyleCnt="0">
        <dgm:presLayoutVars>
          <dgm:hierBranch val="init"/>
        </dgm:presLayoutVars>
      </dgm:prSet>
      <dgm:spPr/>
    </dgm:pt>
    <dgm:pt modelId="{626BFAE8-DF09-4006-95CB-B3A62439499B}" type="pres">
      <dgm:prSet presAssocID="{9BF5378E-C20B-4303-B0AF-868D0BB2FF95}" presName="rootComposite" presStyleCnt="0"/>
      <dgm:spPr/>
    </dgm:pt>
    <dgm:pt modelId="{DFAE007F-3531-4771-A077-0655DD3B329E}" type="pres">
      <dgm:prSet presAssocID="{9BF5378E-C20B-4303-B0AF-868D0BB2FF95}" presName="rootText" presStyleLbl="node3" presStyleIdx="1" presStyleCnt="5" custLinFactNeighborY="197">
        <dgm:presLayoutVars>
          <dgm:chPref val="3"/>
        </dgm:presLayoutVars>
      </dgm:prSet>
      <dgm:spPr/>
    </dgm:pt>
    <dgm:pt modelId="{6F5BB3F9-1FA7-4B74-8A02-1A980AD9F312}" type="pres">
      <dgm:prSet presAssocID="{9BF5378E-C20B-4303-B0AF-868D0BB2FF95}" presName="rootConnector" presStyleLbl="node3" presStyleIdx="1" presStyleCnt="5"/>
      <dgm:spPr/>
    </dgm:pt>
    <dgm:pt modelId="{2149AE9E-F475-42FC-84C9-2546BC0FB3A5}" type="pres">
      <dgm:prSet presAssocID="{9BF5378E-C20B-4303-B0AF-868D0BB2FF95}" presName="hierChild4" presStyleCnt="0"/>
      <dgm:spPr/>
    </dgm:pt>
    <dgm:pt modelId="{894D8D7D-4BDC-4FB2-B9CD-A47564427D0A}" type="pres">
      <dgm:prSet presAssocID="{9BF5378E-C20B-4303-B0AF-868D0BB2FF95}" presName="hierChild5" presStyleCnt="0"/>
      <dgm:spPr/>
    </dgm:pt>
    <dgm:pt modelId="{DAC7713C-F7D9-4899-95BE-329CCA60140B}" type="pres">
      <dgm:prSet presAssocID="{FC06E0F5-9D3A-4B11-9DBF-3EE9ECCCCBD7}" presName="hierChild5" presStyleCnt="0"/>
      <dgm:spPr/>
    </dgm:pt>
    <dgm:pt modelId="{59F7E5DB-AA11-4165-8DC5-D53A9EA9A536}" type="pres">
      <dgm:prSet presAssocID="{51733917-CDE7-4390-BD0D-778E0F7E8D8C}" presName="Name37" presStyleLbl="parChTrans1D2" presStyleIdx="1" presStyleCnt="2"/>
      <dgm:spPr/>
    </dgm:pt>
    <dgm:pt modelId="{F647E801-15E4-4128-B2AD-E9A7F222EDC2}" type="pres">
      <dgm:prSet presAssocID="{4157783B-5760-413C-B3DA-83C439D93BD3}" presName="hierRoot2" presStyleCnt="0">
        <dgm:presLayoutVars>
          <dgm:hierBranch val="init"/>
        </dgm:presLayoutVars>
      </dgm:prSet>
      <dgm:spPr/>
    </dgm:pt>
    <dgm:pt modelId="{2202E613-B620-4E73-9313-CFF96E107ACD}" type="pres">
      <dgm:prSet presAssocID="{4157783B-5760-413C-B3DA-83C439D93BD3}" presName="rootComposite" presStyleCnt="0"/>
      <dgm:spPr/>
    </dgm:pt>
    <dgm:pt modelId="{7EC8E51E-51C5-4899-9763-AAF636FCA01A}" type="pres">
      <dgm:prSet presAssocID="{4157783B-5760-413C-B3DA-83C439D93BD3}" presName="rootText" presStyleLbl="node2" presStyleIdx="1" presStyleCnt="2">
        <dgm:presLayoutVars>
          <dgm:chPref val="3"/>
        </dgm:presLayoutVars>
      </dgm:prSet>
      <dgm:spPr/>
    </dgm:pt>
    <dgm:pt modelId="{B98797E5-F368-497B-9827-7ADE88ABD12D}" type="pres">
      <dgm:prSet presAssocID="{4157783B-5760-413C-B3DA-83C439D93BD3}" presName="rootConnector" presStyleLbl="node2" presStyleIdx="1" presStyleCnt="2"/>
      <dgm:spPr/>
    </dgm:pt>
    <dgm:pt modelId="{FCC7AE37-05EC-4C7B-9B13-967735EA5B26}" type="pres">
      <dgm:prSet presAssocID="{4157783B-5760-413C-B3DA-83C439D93BD3}" presName="hierChild4" presStyleCnt="0"/>
      <dgm:spPr/>
    </dgm:pt>
    <dgm:pt modelId="{5DE3B825-40C1-4372-A60B-89D3E6AFECB6}" type="pres">
      <dgm:prSet presAssocID="{AECDC502-6CCB-4A88-8DB2-0CF2B54E4668}" presName="Name37" presStyleLbl="parChTrans1D3" presStyleIdx="2" presStyleCnt="5"/>
      <dgm:spPr/>
    </dgm:pt>
    <dgm:pt modelId="{CBBD2437-D300-4F29-BF26-EC3A1BBA64D7}" type="pres">
      <dgm:prSet presAssocID="{485EF62D-76C6-457F-8FEF-D14E6D86245A}" presName="hierRoot2" presStyleCnt="0">
        <dgm:presLayoutVars>
          <dgm:hierBranch val="init"/>
        </dgm:presLayoutVars>
      </dgm:prSet>
      <dgm:spPr/>
    </dgm:pt>
    <dgm:pt modelId="{F0B7FED8-BC1F-4406-9046-96933186FBFE}" type="pres">
      <dgm:prSet presAssocID="{485EF62D-76C6-457F-8FEF-D14E6D86245A}" presName="rootComposite" presStyleCnt="0"/>
      <dgm:spPr/>
    </dgm:pt>
    <dgm:pt modelId="{AA8A838B-0A3A-49EC-AA9D-C9DC016D61F8}" type="pres">
      <dgm:prSet presAssocID="{485EF62D-76C6-457F-8FEF-D14E6D86245A}" presName="rootText" presStyleLbl="node3" presStyleIdx="2" presStyleCnt="5">
        <dgm:presLayoutVars>
          <dgm:chPref val="3"/>
        </dgm:presLayoutVars>
      </dgm:prSet>
      <dgm:spPr/>
    </dgm:pt>
    <dgm:pt modelId="{28F975EA-81C6-4A0D-ACB6-51B8D5253967}" type="pres">
      <dgm:prSet presAssocID="{485EF62D-76C6-457F-8FEF-D14E6D86245A}" presName="rootConnector" presStyleLbl="node3" presStyleIdx="2" presStyleCnt="5"/>
      <dgm:spPr/>
    </dgm:pt>
    <dgm:pt modelId="{638BE084-BD75-4455-835A-135A06938926}" type="pres">
      <dgm:prSet presAssocID="{485EF62D-76C6-457F-8FEF-D14E6D86245A}" presName="hierChild4" presStyleCnt="0"/>
      <dgm:spPr/>
    </dgm:pt>
    <dgm:pt modelId="{44479AC7-1E00-4A64-ADE6-49C7D86C2756}" type="pres">
      <dgm:prSet presAssocID="{485EF62D-76C6-457F-8FEF-D14E6D86245A}" presName="hierChild5" presStyleCnt="0"/>
      <dgm:spPr/>
    </dgm:pt>
    <dgm:pt modelId="{05E9ED88-AA3E-4BDD-B55F-E8CA0AB5BEB9}" type="pres">
      <dgm:prSet presAssocID="{ACFA9399-3CD8-4A37-AA37-86E12E7D45ED}" presName="Name37" presStyleLbl="parChTrans1D3" presStyleIdx="3" presStyleCnt="5"/>
      <dgm:spPr/>
    </dgm:pt>
    <dgm:pt modelId="{5C90FC8B-8724-4936-B2AE-2AF65F1BCA2B}" type="pres">
      <dgm:prSet presAssocID="{6C7224D1-4BE5-4A5C-96A7-7BE4C2D143A6}" presName="hierRoot2" presStyleCnt="0">
        <dgm:presLayoutVars>
          <dgm:hierBranch val="init"/>
        </dgm:presLayoutVars>
      </dgm:prSet>
      <dgm:spPr/>
    </dgm:pt>
    <dgm:pt modelId="{3F86C225-E74C-4C65-BAA3-155B5F20957C}" type="pres">
      <dgm:prSet presAssocID="{6C7224D1-4BE5-4A5C-96A7-7BE4C2D143A6}" presName="rootComposite" presStyleCnt="0"/>
      <dgm:spPr/>
    </dgm:pt>
    <dgm:pt modelId="{EBA0D70C-6036-4136-8003-8D5A5E77C7BB}" type="pres">
      <dgm:prSet presAssocID="{6C7224D1-4BE5-4A5C-96A7-7BE4C2D143A6}" presName="rootText" presStyleLbl="node3" presStyleIdx="3" presStyleCnt="5">
        <dgm:presLayoutVars>
          <dgm:chPref val="3"/>
        </dgm:presLayoutVars>
      </dgm:prSet>
      <dgm:spPr/>
    </dgm:pt>
    <dgm:pt modelId="{03791C6D-D980-40D5-B258-00CC9264473E}" type="pres">
      <dgm:prSet presAssocID="{6C7224D1-4BE5-4A5C-96A7-7BE4C2D143A6}" presName="rootConnector" presStyleLbl="node3" presStyleIdx="3" presStyleCnt="5"/>
      <dgm:spPr/>
    </dgm:pt>
    <dgm:pt modelId="{2ECB8718-0EB3-4929-ACF7-329AAD834281}" type="pres">
      <dgm:prSet presAssocID="{6C7224D1-4BE5-4A5C-96A7-7BE4C2D143A6}" presName="hierChild4" presStyleCnt="0"/>
      <dgm:spPr/>
    </dgm:pt>
    <dgm:pt modelId="{224E72A6-EC1A-4368-8D5A-496B18A249FB}" type="pres">
      <dgm:prSet presAssocID="{6C7224D1-4BE5-4A5C-96A7-7BE4C2D143A6}" presName="hierChild5" presStyleCnt="0"/>
      <dgm:spPr/>
    </dgm:pt>
    <dgm:pt modelId="{0AD43E53-43E4-4C20-A0B4-E3793B2CBF66}" type="pres">
      <dgm:prSet presAssocID="{609DC573-F225-4982-BCC6-4834B622F73F}" presName="Name37" presStyleLbl="parChTrans1D3" presStyleIdx="4" presStyleCnt="5"/>
      <dgm:spPr/>
    </dgm:pt>
    <dgm:pt modelId="{D7B23331-F34F-4F01-B6B8-224D5434E156}" type="pres">
      <dgm:prSet presAssocID="{7016B535-B07E-4691-9670-9E0537781C3A}" presName="hierRoot2" presStyleCnt="0">
        <dgm:presLayoutVars>
          <dgm:hierBranch val="init"/>
        </dgm:presLayoutVars>
      </dgm:prSet>
      <dgm:spPr/>
    </dgm:pt>
    <dgm:pt modelId="{B333D0B6-A510-4599-857F-959FEE4C0BC6}" type="pres">
      <dgm:prSet presAssocID="{7016B535-B07E-4691-9670-9E0537781C3A}" presName="rootComposite" presStyleCnt="0"/>
      <dgm:spPr/>
    </dgm:pt>
    <dgm:pt modelId="{1E41EBD6-FF39-403D-A0A4-1E32712A1C86}" type="pres">
      <dgm:prSet presAssocID="{7016B535-B07E-4691-9670-9E0537781C3A}" presName="rootText" presStyleLbl="node3" presStyleIdx="4" presStyleCnt="5">
        <dgm:presLayoutVars>
          <dgm:chPref val="3"/>
        </dgm:presLayoutVars>
      </dgm:prSet>
      <dgm:spPr/>
    </dgm:pt>
    <dgm:pt modelId="{8DFA1B84-41E6-4C24-91D9-642064967956}" type="pres">
      <dgm:prSet presAssocID="{7016B535-B07E-4691-9670-9E0537781C3A}" presName="rootConnector" presStyleLbl="node3" presStyleIdx="4" presStyleCnt="5"/>
      <dgm:spPr/>
    </dgm:pt>
    <dgm:pt modelId="{562E3693-EB68-4F99-97E4-5C7B9CCBDFDC}" type="pres">
      <dgm:prSet presAssocID="{7016B535-B07E-4691-9670-9E0537781C3A}" presName="hierChild4" presStyleCnt="0"/>
      <dgm:spPr/>
    </dgm:pt>
    <dgm:pt modelId="{4E49D97D-E54B-4A3D-BC74-C89345FE0590}" type="pres">
      <dgm:prSet presAssocID="{7016B535-B07E-4691-9670-9E0537781C3A}" presName="hierChild5" presStyleCnt="0"/>
      <dgm:spPr/>
    </dgm:pt>
    <dgm:pt modelId="{4ADE8E97-F694-4CF5-BC91-D14090B508C8}" type="pres">
      <dgm:prSet presAssocID="{4157783B-5760-413C-B3DA-83C439D93BD3}" presName="hierChild5" presStyleCnt="0"/>
      <dgm:spPr/>
    </dgm:pt>
    <dgm:pt modelId="{AB0A7263-1484-47EA-8ABF-CBCA965DB0E7}" type="pres">
      <dgm:prSet presAssocID="{9B8F8D88-2D33-4265-A114-6ED2F749CA11}" presName="hierChild3" presStyleCnt="0"/>
      <dgm:spPr/>
    </dgm:pt>
  </dgm:ptLst>
  <dgm:cxnLst>
    <dgm:cxn modelId="{AA68DE02-7223-433E-9EBB-8C6FB91FF3A1}" type="presOf" srcId="{485EF62D-76C6-457F-8FEF-D14E6D86245A}" destId="{28F975EA-81C6-4A0D-ACB6-51B8D5253967}" srcOrd="1" destOrd="0" presId="urn:microsoft.com/office/officeart/2005/8/layout/orgChart1"/>
    <dgm:cxn modelId="{2E7DF206-234C-4B57-A3C2-01DE24CF3E71}" type="presOf" srcId="{03577071-85D0-4458-8818-78030D6F8072}" destId="{C7E17C54-66F5-42B0-A369-8B48F7F25538}" srcOrd="0" destOrd="0" presId="urn:microsoft.com/office/officeart/2005/8/layout/orgChart1"/>
    <dgm:cxn modelId="{FD11390F-8419-4DC6-93BB-828902528535}" srcId="{9B8F8D88-2D33-4265-A114-6ED2F749CA11}" destId="{FC06E0F5-9D3A-4B11-9DBF-3EE9ECCCCBD7}" srcOrd="0" destOrd="0" parTransId="{03577071-85D0-4458-8818-78030D6F8072}" sibTransId="{BAE37389-772B-4A92-BFDB-812CE010586A}"/>
    <dgm:cxn modelId="{60891C1A-BEDC-42DB-85E6-C113C2E6FCC0}" type="presOf" srcId="{609DC573-F225-4982-BCC6-4834B622F73F}" destId="{0AD43E53-43E4-4C20-A0B4-E3793B2CBF66}" srcOrd="0" destOrd="0" presId="urn:microsoft.com/office/officeart/2005/8/layout/orgChart1"/>
    <dgm:cxn modelId="{A728E82A-16B3-4295-A7C1-1B9D815BFF7A}" type="presOf" srcId="{9B8F8D88-2D33-4265-A114-6ED2F749CA11}" destId="{B92E931A-E217-4415-A634-72E5FEAC4BDD}" srcOrd="1" destOrd="0" presId="urn:microsoft.com/office/officeart/2005/8/layout/orgChart1"/>
    <dgm:cxn modelId="{5D28DF43-C5E4-4719-83E7-F59515E4E148}" type="presOf" srcId="{9BF5378E-C20B-4303-B0AF-868D0BB2FF95}" destId="{DFAE007F-3531-4771-A077-0655DD3B329E}" srcOrd="0" destOrd="0" presId="urn:microsoft.com/office/officeart/2005/8/layout/orgChart1"/>
    <dgm:cxn modelId="{229D8B49-06C2-471C-AAC0-AF090A377B4B}" type="presOf" srcId="{4157783B-5760-413C-B3DA-83C439D93BD3}" destId="{B98797E5-F368-497B-9827-7ADE88ABD12D}" srcOrd="1" destOrd="0" presId="urn:microsoft.com/office/officeart/2005/8/layout/orgChart1"/>
    <dgm:cxn modelId="{3FC4355A-87C4-4931-B5C3-101A5C3708D2}" type="presOf" srcId="{7016B535-B07E-4691-9670-9E0537781C3A}" destId="{1E41EBD6-FF39-403D-A0A4-1E32712A1C86}" srcOrd="0" destOrd="0" presId="urn:microsoft.com/office/officeart/2005/8/layout/orgChart1"/>
    <dgm:cxn modelId="{C429515B-7CB5-414D-839B-4BF5F6FD7B36}" type="presOf" srcId="{9B8F8D88-2D33-4265-A114-6ED2F749CA11}" destId="{0CE1855B-5BB1-4C4B-BB14-D6C503565DEF}" srcOrd="0" destOrd="0" presId="urn:microsoft.com/office/officeart/2005/8/layout/orgChart1"/>
    <dgm:cxn modelId="{CC637E67-289B-4B42-9128-3C34F4DCC5F1}" type="presOf" srcId="{FC06E0F5-9D3A-4B11-9DBF-3EE9ECCCCBD7}" destId="{A6963545-9622-4890-ADDC-247EF9B28F24}" srcOrd="1" destOrd="0" presId="urn:microsoft.com/office/officeart/2005/8/layout/orgChart1"/>
    <dgm:cxn modelId="{65754E72-3B59-4AFB-869F-97D604F92E9C}" type="presOf" srcId="{D3DBCE33-3AD4-4B2C-9BF2-C58B8B4F2034}" destId="{1A53640A-8C02-4E5F-A04C-FD6933D1E194}" srcOrd="0" destOrd="0" presId="urn:microsoft.com/office/officeart/2005/8/layout/orgChart1"/>
    <dgm:cxn modelId="{CD561174-A29D-4447-AC41-9C2B1C4C0F85}" type="presOf" srcId="{6C7224D1-4BE5-4A5C-96A7-7BE4C2D143A6}" destId="{03791C6D-D980-40D5-B258-00CC9264473E}" srcOrd="1" destOrd="0" presId="urn:microsoft.com/office/officeart/2005/8/layout/orgChart1"/>
    <dgm:cxn modelId="{C44D5477-D162-4195-8991-552A8D303FF5}" type="presOf" srcId="{9BF5378E-C20B-4303-B0AF-868D0BB2FF95}" destId="{6F5BB3F9-1FA7-4B74-8A02-1A980AD9F312}" srcOrd="1" destOrd="0" presId="urn:microsoft.com/office/officeart/2005/8/layout/orgChart1"/>
    <dgm:cxn modelId="{1840D179-C18F-4E95-83E7-EADD61E6117A}" type="presOf" srcId="{AECDC502-6CCB-4A88-8DB2-0CF2B54E4668}" destId="{5DE3B825-40C1-4372-A60B-89D3E6AFECB6}" srcOrd="0" destOrd="0" presId="urn:microsoft.com/office/officeart/2005/8/layout/orgChart1"/>
    <dgm:cxn modelId="{7C64377A-D3BA-4A75-AF3E-FB95D76DA4EB}" srcId="{FC06E0F5-9D3A-4B11-9DBF-3EE9ECCCCBD7}" destId="{9BF5378E-C20B-4303-B0AF-868D0BB2FF95}" srcOrd="1" destOrd="0" parTransId="{D3DBCE33-3AD4-4B2C-9BF2-C58B8B4F2034}" sibTransId="{06AE4713-5190-4207-983D-E127BF2AAE4D}"/>
    <dgm:cxn modelId="{EECA8C7B-0DF4-4A98-84C4-0C39E6154809}" type="presOf" srcId="{485EF62D-76C6-457F-8FEF-D14E6D86245A}" destId="{AA8A838B-0A3A-49EC-AA9D-C9DC016D61F8}" srcOrd="0" destOrd="0" presId="urn:microsoft.com/office/officeart/2005/8/layout/orgChart1"/>
    <dgm:cxn modelId="{41813C7C-AB73-4432-846B-27FFBF1877D8}" type="presOf" srcId="{4157783B-5760-413C-B3DA-83C439D93BD3}" destId="{7EC8E51E-51C5-4899-9763-AAF636FCA01A}" srcOrd="0" destOrd="0" presId="urn:microsoft.com/office/officeart/2005/8/layout/orgChart1"/>
    <dgm:cxn modelId="{1655988F-653A-4AC8-8B5E-E55A9172AF3F}" srcId="{4157783B-5760-413C-B3DA-83C439D93BD3}" destId="{7016B535-B07E-4691-9670-9E0537781C3A}" srcOrd="2" destOrd="0" parTransId="{609DC573-F225-4982-BCC6-4834B622F73F}" sibTransId="{780C20EF-E043-4554-8928-1411E8B78E6A}"/>
    <dgm:cxn modelId="{011901A8-BEC3-4B4B-8A0A-BC97C33319D0}" type="presOf" srcId="{6C7224D1-4BE5-4A5C-96A7-7BE4C2D143A6}" destId="{EBA0D70C-6036-4136-8003-8D5A5E77C7BB}" srcOrd="0" destOrd="0" presId="urn:microsoft.com/office/officeart/2005/8/layout/orgChart1"/>
    <dgm:cxn modelId="{10B619AA-57D0-4AFE-A473-F14002B8890F}" type="presOf" srcId="{30165ADF-2050-4255-9849-24A5E34A6E94}" destId="{2DF59E57-EC82-4537-A46D-59F588B85818}" srcOrd="0" destOrd="0" presId="urn:microsoft.com/office/officeart/2005/8/layout/orgChart1"/>
    <dgm:cxn modelId="{B0DFEEAA-6D32-40A6-8192-87CE54F77756}" srcId="{3D546997-1BBD-4F05-8C05-DF6DFFD7BAAC}" destId="{9B8F8D88-2D33-4265-A114-6ED2F749CA11}" srcOrd="0" destOrd="0" parTransId="{A2A68429-EC5F-4F3F-B3D1-42EA9893F9FC}" sibTransId="{C391DFD9-830A-4219-83E7-F435C703EF18}"/>
    <dgm:cxn modelId="{E18C09B0-778A-46EA-9471-152423748EA9}" type="presOf" srcId="{30165ADF-2050-4255-9849-24A5E34A6E94}" destId="{5F76E41F-2219-4E11-B0EE-31EECD53C199}" srcOrd="1" destOrd="0" presId="urn:microsoft.com/office/officeart/2005/8/layout/orgChart1"/>
    <dgm:cxn modelId="{11676EB3-1A27-48AE-ACD9-F7E9EC7F4960}" srcId="{FC06E0F5-9D3A-4B11-9DBF-3EE9ECCCCBD7}" destId="{30165ADF-2050-4255-9849-24A5E34A6E94}" srcOrd="0" destOrd="0" parTransId="{CC8BDC61-8B0F-45D4-AE85-36233D505FFE}" sibTransId="{6D7071F6-8D67-43D0-8782-506A73E13A15}"/>
    <dgm:cxn modelId="{071CE3B6-6058-492C-9174-063FD45C126E}" srcId="{4157783B-5760-413C-B3DA-83C439D93BD3}" destId="{485EF62D-76C6-457F-8FEF-D14E6D86245A}" srcOrd="0" destOrd="0" parTransId="{AECDC502-6CCB-4A88-8DB2-0CF2B54E4668}" sibTransId="{3650F6E2-3A2A-43E3-A7C6-D8B782E05387}"/>
    <dgm:cxn modelId="{6DAFCDB9-7BC6-4646-805A-EA1A20932202}" type="presOf" srcId="{51733917-CDE7-4390-BD0D-778E0F7E8D8C}" destId="{59F7E5DB-AA11-4165-8DC5-D53A9EA9A536}" srcOrd="0" destOrd="0" presId="urn:microsoft.com/office/officeart/2005/8/layout/orgChart1"/>
    <dgm:cxn modelId="{9B56F5BD-93BF-495F-925C-D684075F5504}" type="presOf" srcId="{CC8BDC61-8B0F-45D4-AE85-36233D505FFE}" destId="{EDACDBA0-7FF8-45E1-B553-5AFC3355744D}" srcOrd="0" destOrd="0" presId="urn:microsoft.com/office/officeart/2005/8/layout/orgChart1"/>
    <dgm:cxn modelId="{08BF9CC6-022B-4CFF-8C13-57FA6C278B5A}" type="presOf" srcId="{FC06E0F5-9D3A-4B11-9DBF-3EE9ECCCCBD7}" destId="{62E05505-85F7-4070-AC57-991FCF829ED9}" srcOrd="0" destOrd="0" presId="urn:microsoft.com/office/officeart/2005/8/layout/orgChart1"/>
    <dgm:cxn modelId="{BFFA7ECE-280A-4D90-97E6-5180A5F41B5D}" type="presOf" srcId="{3D546997-1BBD-4F05-8C05-DF6DFFD7BAAC}" destId="{E04E8CC7-6094-4191-8015-04EFC784C90C}" srcOrd="0" destOrd="0" presId="urn:microsoft.com/office/officeart/2005/8/layout/orgChart1"/>
    <dgm:cxn modelId="{630DD0D2-E90F-42E4-9A13-1FA8A73F1598}" type="presOf" srcId="{ACFA9399-3CD8-4A37-AA37-86E12E7D45ED}" destId="{05E9ED88-AA3E-4BDD-B55F-E8CA0AB5BEB9}" srcOrd="0" destOrd="0" presId="urn:microsoft.com/office/officeart/2005/8/layout/orgChart1"/>
    <dgm:cxn modelId="{F76714D4-2C76-40B1-AB6E-D78290B7B261}" srcId="{9B8F8D88-2D33-4265-A114-6ED2F749CA11}" destId="{4157783B-5760-413C-B3DA-83C439D93BD3}" srcOrd="1" destOrd="0" parTransId="{51733917-CDE7-4390-BD0D-778E0F7E8D8C}" sibTransId="{8E66182F-2E57-42B8-B301-08A6352040AF}"/>
    <dgm:cxn modelId="{FE5384D7-C858-4454-AC2D-25EEEEBD7A9B}" type="presOf" srcId="{7016B535-B07E-4691-9670-9E0537781C3A}" destId="{8DFA1B84-41E6-4C24-91D9-642064967956}" srcOrd="1" destOrd="0" presId="urn:microsoft.com/office/officeart/2005/8/layout/orgChart1"/>
    <dgm:cxn modelId="{5629BBFE-196E-4E1A-8AA8-41FCB15A95F9}" srcId="{4157783B-5760-413C-B3DA-83C439D93BD3}" destId="{6C7224D1-4BE5-4A5C-96A7-7BE4C2D143A6}" srcOrd="1" destOrd="0" parTransId="{ACFA9399-3CD8-4A37-AA37-86E12E7D45ED}" sibTransId="{DDD5249F-FE31-415D-8626-31D852C18F8C}"/>
    <dgm:cxn modelId="{F6E53C40-5228-4333-9C69-F9688C2C466E}" type="presParOf" srcId="{E04E8CC7-6094-4191-8015-04EFC784C90C}" destId="{E0DBD5E0-9E9B-4565-9EE6-07F78366EAF8}" srcOrd="0" destOrd="0" presId="urn:microsoft.com/office/officeart/2005/8/layout/orgChart1"/>
    <dgm:cxn modelId="{862B49F6-B651-4618-BA93-F013526D9E8A}" type="presParOf" srcId="{E0DBD5E0-9E9B-4565-9EE6-07F78366EAF8}" destId="{8AB170BA-277F-468B-9C41-54F136791762}" srcOrd="0" destOrd="0" presId="urn:microsoft.com/office/officeart/2005/8/layout/orgChart1"/>
    <dgm:cxn modelId="{7ACB36C8-720D-4366-BD22-5705CFF62CE1}" type="presParOf" srcId="{8AB170BA-277F-468B-9C41-54F136791762}" destId="{0CE1855B-5BB1-4C4B-BB14-D6C503565DEF}" srcOrd="0" destOrd="0" presId="urn:microsoft.com/office/officeart/2005/8/layout/orgChart1"/>
    <dgm:cxn modelId="{5BB1B91A-A016-4477-ACCA-938203E837C7}" type="presParOf" srcId="{8AB170BA-277F-468B-9C41-54F136791762}" destId="{B92E931A-E217-4415-A634-72E5FEAC4BDD}" srcOrd="1" destOrd="0" presId="urn:microsoft.com/office/officeart/2005/8/layout/orgChart1"/>
    <dgm:cxn modelId="{B5EA7A94-8597-46EE-87A0-5EBF62A7482B}" type="presParOf" srcId="{E0DBD5E0-9E9B-4565-9EE6-07F78366EAF8}" destId="{3669B368-0502-42E8-8665-022E8C5E5FDB}" srcOrd="1" destOrd="0" presId="urn:microsoft.com/office/officeart/2005/8/layout/orgChart1"/>
    <dgm:cxn modelId="{181A5D46-57BE-4458-A847-760FE9960B88}" type="presParOf" srcId="{3669B368-0502-42E8-8665-022E8C5E5FDB}" destId="{C7E17C54-66F5-42B0-A369-8B48F7F25538}" srcOrd="0" destOrd="0" presId="urn:microsoft.com/office/officeart/2005/8/layout/orgChart1"/>
    <dgm:cxn modelId="{DBCF8AC0-6920-46FD-A0E0-59D8DC071A38}" type="presParOf" srcId="{3669B368-0502-42E8-8665-022E8C5E5FDB}" destId="{EC3B0A25-75F0-4A37-830E-E85AFE6A7203}" srcOrd="1" destOrd="0" presId="urn:microsoft.com/office/officeart/2005/8/layout/orgChart1"/>
    <dgm:cxn modelId="{D92B5CB2-AC9F-4C49-9946-09238F677B12}" type="presParOf" srcId="{EC3B0A25-75F0-4A37-830E-E85AFE6A7203}" destId="{C85C31D8-0D42-4ED0-80E9-C5A80285BE3D}" srcOrd="0" destOrd="0" presId="urn:microsoft.com/office/officeart/2005/8/layout/orgChart1"/>
    <dgm:cxn modelId="{89EB6624-FB16-49BF-ABAB-6E3576AE8D2D}" type="presParOf" srcId="{C85C31D8-0D42-4ED0-80E9-C5A80285BE3D}" destId="{62E05505-85F7-4070-AC57-991FCF829ED9}" srcOrd="0" destOrd="0" presId="urn:microsoft.com/office/officeart/2005/8/layout/orgChart1"/>
    <dgm:cxn modelId="{6B68C8C4-9FF0-4632-B071-B1C8C5325AA2}" type="presParOf" srcId="{C85C31D8-0D42-4ED0-80E9-C5A80285BE3D}" destId="{A6963545-9622-4890-ADDC-247EF9B28F24}" srcOrd="1" destOrd="0" presId="urn:microsoft.com/office/officeart/2005/8/layout/orgChart1"/>
    <dgm:cxn modelId="{358158D8-7F88-4DF8-ADF4-241C9DF69C19}" type="presParOf" srcId="{EC3B0A25-75F0-4A37-830E-E85AFE6A7203}" destId="{972AB7F6-78BA-4108-A8C1-E815322AA5CC}" srcOrd="1" destOrd="0" presId="urn:microsoft.com/office/officeart/2005/8/layout/orgChart1"/>
    <dgm:cxn modelId="{AAAE59A6-E675-489E-BFB1-B3F92994740C}" type="presParOf" srcId="{972AB7F6-78BA-4108-A8C1-E815322AA5CC}" destId="{EDACDBA0-7FF8-45E1-B553-5AFC3355744D}" srcOrd="0" destOrd="0" presId="urn:microsoft.com/office/officeart/2005/8/layout/orgChart1"/>
    <dgm:cxn modelId="{95CA9275-6A6D-4E6A-BEB7-38F1F77F346D}" type="presParOf" srcId="{972AB7F6-78BA-4108-A8C1-E815322AA5CC}" destId="{BBCCDDC7-A130-48EC-B75E-5B257DD18881}" srcOrd="1" destOrd="0" presId="urn:microsoft.com/office/officeart/2005/8/layout/orgChart1"/>
    <dgm:cxn modelId="{877CE5D9-38B7-4C0B-BD24-81775F5E43CC}" type="presParOf" srcId="{BBCCDDC7-A130-48EC-B75E-5B257DD18881}" destId="{13BE554A-EC2C-4A35-9450-53BC45B1102E}" srcOrd="0" destOrd="0" presId="urn:microsoft.com/office/officeart/2005/8/layout/orgChart1"/>
    <dgm:cxn modelId="{0773D86B-5A8B-4DB5-9355-88F6E9789019}" type="presParOf" srcId="{13BE554A-EC2C-4A35-9450-53BC45B1102E}" destId="{2DF59E57-EC82-4537-A46D-59F588B85818}" srcOrd="0" destOrd="0" presId="urn:microsoft.com/office/officeart/2005/8/layout/orgChart1"/>
    <dgm:cxn modelId="{0E2AC7C5-F63A-4338-B399-56D03FD38482}" type="presParOf" srcId="{13BE554A-EC2C-4A35-9450-53BC45B1102E}" destId="{5F76E41F-2219-4E11-B0EE-31EECD53C199}" srcOrd="1" destOrd="0" presId="urn:microsoft.com/office/officeart/2005/8/layout/orgChart1"/>
    <dgm:cxn modelId="{9C64B2B3-4CCE-40B5-89DC-593A69B5D085}" type="presParOf" srcId="{BBCCDDC7-A130-48EC-B75E-5B257DD18881}" destId="{A71D8862-CF2D-4E09-8CBD-AB6D38E6606E}" srcOrd="1" destOrd="0" presId="urn:microsoft.com/office/officeart/2005/8/layout/orgChart1"/>
    <dgm:cxn modelId="{6D589311-0A22-4B69-B1C7-118034FFEDF9}" type="presParOf" srcId="{BBCCDDC7-A130-48EC-B75E-5B257DD18881}" destId="{A8A325F4-3FA6-4B13-97E7-45C70DEC92E1}" srcOrd="2" destOrd="0" presId="urn:microsoft.com/office/officeart/2005/8/layout/orgChart1"/>
    <dgm:cxn modelId="{822C581C-ECAE-45F5-A976-925069FC6642}" type="presParOf" srcId="{972AB7F6-78BA-4108-A8C1-E815322AA5CC}" destId="{1A53640A-8C02-4E5F-A04C-FD6933D1E194}" srcOrd="2" destOrd="0" presId="urn:microsoft.com/office/officeart/2005/8/layout/orgChart1"/>
    <dgm:cxn modelId="{22E691CD-4698-4B04-BC9F-7F2E309CF14E}" type="presParOf" srcId="{972AB7F6-78BA-4108-A8C1-E815322AA5CC}" destId="{2853AC59-F6D4-4C7B-A2C3-5DA133EAD4CD}" srcOrd="3" destOrd="0" presId="urn:microsoft.com/office/officeart/2005/8/layout/orgChart1"/>
    <dgm:cxn modelId="{6C1DC665-D77E-428B-AB47-E5D54FC14191}" type="presParOf" srcId="{2853AC59-F6D4-4C7B-A2C3-5DA133EAD4CD}" destId="{626BFAE8-DF09-4006-95CB-B3A62439499B}" srcOrd="0" destOrd="0" presId="urn:microsoft.com/office/officeart/2005/8/layout/orgChart1"/>
    <dgm:cxn modelId="{C7274B73-7FF1-4E1E-9D1E-38F0D814D66D}" type="presParOf" srcId="{626BFAE8-DF09-4006-95CB-B3A62439499B}" destId="{DFAE007F-3531-4771-A077-0655DD3B329E}" srcOrd="0" destOrd="0" presId="urn:microsoft.com/office/officeart/2005/8/layout/orgChart1"/>
    <dgm:cxn modelId="{32C27769-12B8-4370-9458-591CCA96FE3F}" type="presParOf" srcId="{626BFAE8-DF09-4006-95CB-B3A62439499B}" destId="{6F5BB3F9-1FA7-4B74-8A02-1A980AD9F312}" srcOrd="1" destOrd="0" presId="urn:microsoft.com/office/officeart/2005/8/layout/orgChart1"/>
    <dgm:cxn modelId="{CB241F9F-83AD-4C47-B63D-C11AA99567B8}" type="presParOf" srcId="{2853AC59-F6D4-4C7B-A2C3-5DA133EAD4CD}" destId="{2149AE9E-F475-42FC-84C9-2546BC0FB3A5}" srcOrd="1" destOrd="0" presId="urn:microsoft.com/office/officeart/2005/8/layout/orgChart1"/>
    <dgm:cxn modelId="{57C2206C-7D28-425B-BBAE-C010FFBDE3A1}" type="presParOf" srcId="{2853AC59-F6D4-4C7B-A2C3-5DA133EAD4CD}" destId="{894D8D7D-4BDC-4FB2-B9CD-A47564427D0A}" srcOrd="2" destOrd="0" presId="urn:microsoft.com/office/officeart/2005/8/layout/orgChart1"/>
    <dgm:cxn modelId="{11C4D07E-DA5F-4819-8DF7-F9C6468FE7E2}" type="presParOf" srcId="{EC3B0A25-75F0-4A37-830E-E85AFE6A7203}" destId="{DAC7713C-F7D9-4899-95BE-329CCA60140B}" srcOrd="2" destOrd="0" presId="urn:microsoft.com/office/officeart/2005/8/layout/orgChart1"/>
    <dgm:cxn modelId="{B948C92B-3AC6-4D1C-A7FE-F0043E6BDD6C}" type="presParOf" srcId="{3669B368-0502-42E8-8665-022E8C5E5FDB}" destId="{59F7E5DB-AA11-4165-8DC5-D53A9EA9A536}" srcOrd="2" destOrd="0" presId="urn:microsoft.com/office/officeart/2005/8/layout/orgChart1"/>
    <dgm:cxn modelId="{1AA86C36-726B-4D28-94F2-FB7C8E57C89A}" type="presParOf" srcId="{3669B368-0502-42E8-8665-022E8C5E5FDB}" destId="{F647E801-15E4-4128-B2AD-E9A7F222EDC2}" srcOrd="3" destOrd="0" presId="urn:microsoft.com/office/officeart/2005/8/layout/orgChart1"/>
    <dgm:cxn modelId="{64861AEE-0F1C-4245-BE9A-C7C01A9559C3}" type="presParOf" srcId="{F647E801-15E4-4128-B2AD-E9A7F222EDC2}" destId="{2202E613-B620-4E73-9313-CFF96E107ACD}" srcOrd="0" destOrd="0" presId="urn:microsoft.com/office/officeart/2005/8/layout/orgChart1"/>
    <dgm:cxn modelId="{C4C41F65-65E7-4552-BF94-787C0A7C5AE5}" type="presParOf" srcId="{2202E613-B620-4E73-9313-CFF96E107ACD}" destId="{7EC8E51E-51C5-4899-9763-AAF636FCA01A}" srcOrd="0" destOrd="0" presId="urn:microsoft.com/office/officeart/2005/8/layout/orgChart1"/>
    <dgm:cxn modelId="{75EC63A5-4C9E-4F43-BF5E-F8695ACD8367}" type="presParOf" srcId="{2202E613-B620-4E73-9313-CFF96E107ACD}" destId="{B98797E5-F368-497B-9827-7ADE88ABD12D}" srcOrd="1" destOrd="0" presId="urn:microsoft.com/office/officeart/2005/8/layout/orgChart1"/>
    <dgm:cxn modelId="{B922DDAA-6B01-46B8-97DB-79099C194DE4}" type="presParOf" srcId="{F647E801-15E4-4128-B2AD-E9A7F222EDC2}" destId="{FCC7AE37-05EC-4C7B-9B13-967735EA5B26}" srcOrd="1" destOrd="0" presId="urn:microsoft.com/office/officeart/2005/8/layout/orgChart1"/>
    <dgm:cxn modelId="{8960A8E8-B8DA-4BDA-9E33-F9BCD4F1CAA1}" type="presParOf" srcId="{FCC7AE37-05EC-4C7B-9B13-967735EA5B26}" destId="{5DE3B825-40C1-4372-A60B-89D3E6AFECB6}" srcOrd="0" destOrd="0" presId="urn:microsoft.com/office/officeart/2005/8/layout/orgChart1"/>
    <dgm:cxn modelId="{FBC6AEC2-08D6-4E60-9852-7180C42EBA4E}" type="presParOf" srcId="{FCC7AE37-05EC-4C7B-9B13-967735EA5B26}" destId="{CBBD2437-D300-4F29-BF26-EC3A1BBA64D7}" srcOrd="1" destOrd="0" presId="urn:microsoft.com/office/officeart/2005/8/layout/orgChart1"/>
    <dgm:cxn modelId="{DE201C96-0575-4A69-9BB0-B38925890DB3}" type="presParOf" srcId="{CBBD2437-D300-4F29-BF26-EC3A1BBA64D7}" destId="{F0B7FED8-BC1F-4406-9046-96933186FBFE}" srcOrd="0" destOrd="0" presId="urn:microsoft.com/office/officeart/2005/8/layout/orgChart1"/>
    <dgm:cxn modelId="{484303D1-5F67-439D-98E5-BA6D596CAFBA}" type="presParOf" srcId="{F0B7FED8-BC1F-4406-9046-96933186FBFE}" destId="{AA8A838B-0A3A-49EC-AA9D-C9DC016D61F8}" srcOrd="0" destOrd="0" presId="urn:microsoft.com/office/officeart/2005/8/layout/orgChart1"/>
    <dgm:cxn modelId="{D527BA63-76D6-49E1-B71F-464ED2F1846E}" type="presParOf" srcId="{F0B7FED8-BC1F-4406-9046-96933186FBFE}" destId="{28F975EA-81C6-4A0D-ACB6-51B8D5253967}" srcOrd="1" destOrd="0" presId="urn:microsoft.com/office/officeart/2005/8/layout/orgChart1"/>
    <dgm:cxn modelId="{98BD548A-A4D6-427B-BD77-39994EF526AF}" type="presParOf" srcId="{CBBD2437-D300-4F29-BF26-EC3A1BBA64D7}" destId="{638BE084-BD75-4455-835A-135A06938926}" srcOrd="1" destOrd="0" presId="urn:microsoft.com/office/officeart/2005/8/layout/orgChart1"/>
    <dgm:cxn modelId="{157FBC80-EF0E-4D20-BA76-5AA588EB0298}" type="presParOf" srcId="{CBBD2437-D300-4F29-BF26-EC3A1BBA64D7}" destId="{44479AC7-1E00-4A64-ADE6-49C7D86C2756}" srcOrd="2" destOrd="0" presId="urn:microsoft.com/office/officeart/2005/8/layout/orgChart1"/>
    <dgm:cxn modelId="{5FFD124E-BBDC-4856-AD8A-E6733738E0EA}" type="presParOf" srcId="{FCC7AE37-05EC-4C7B-9B13-967735EA5B26}" destId="{05E9ED88-AA3E-4BDD-B55F-E8CA0AB5BEB9}" srcOrd="2" destOrd="0" presId="urn:microsoft.com/office/officeart/2005/8/layout/orgChart1"/>
    <dgm:cxn modelId="{7ABDB4D1-52C6-4A82-99E9-24BBE7514922}" type="presParOf" srcId="{FCC7AE37-05EC-4C7B-9B13-967735EA5B26}" destId="{5C90FC8B-8724-4936-B2AE-2AF65F1BCA2B}" srcOrd="3" destOrd="0" presId="urn:microsoft.com/office/officeart/2005/8/layout/orgChart1"/>
    <dgm:cxn modelId="{ADF2419D-2E00-4E07-99E3-21D2ACF05C0E}" type="presParOf" srcId="{5C90FC8B-8724-4936-B2AE-2AF65F1BCA2B}" destId="{3F86C225-E74C-4C65-BAA3-155B5F20957C}" srcOrd="0" destOrd="0" presId="urn:microsoft.com/office/officeart/2005/8/layout/orgChart1"/>
    <dgm:cxn modelId="{C863BC62-B06D-4440-948A-2C76F49FA6E8}" type="presParOf" srcId="{3F86C225-E74C-4C65-BAA3-155B5F20957C}" destId="{EBA0D70C-6036-4136-8003-8D5A5E77C7BB}" srcOrd="0" destOrd="0" presId="urn:microsoft.com/office/officeart/2005/8/layout/orgChart1"/>
    <dgm:cxn modelId="{29B6AFAF-DFE1-4A63-BA3A-BC516109C9B0}" type="presParOf" srcId="{3F86C225-E74C-4C65-BAA3-155B5F20957C}" destId="{03791C6D-D980-40D5-B258-00CC9264473E}" srcOrd="1" destOrd="0" presId="urn:microsoft.com/office/officeart/2005/8/layout/orgChart1"/>
    <dgm:cxn modelId="{6910ECFF-34DC-407A-A5A4-A8207111FDDB}" type="presParOf" srcId="{5C90FC8B-8724-4936-B2AE-2AF65F1BCA2B}" destId="{2ECB8718-0EB3-4929-ACF7-329AAD834281}" srcOrd="1" destOrd="0" presId="urn:microsoft.com/office/officeart/2005/8/layout/orgChart1"/>
    <dgm:cxn modelId="{9ACA78A0-C54A-448E-B436-43D059AE13B0}" type="presParOf" srcId="{5C90FC8B-8724-4936-B2AE-2AF65F1BCA2B}" destId="{224E72A6-EC1A-4368-8D5A-496B18A249FB}" srcOrd="2" destOrd="0" presId="urn:microsoft.com/office/officeart/2005/8/layout/orgChart1"/>
    <dgm:cxn modelId="{E94FF2D7-6C95-4BBE-B129-9701DEAC3560}" type="presParOf" srcId="{FCC7AE37-05EC-4C7B-9B13-967735EA5B26}" destId="{0AD43E53-43E4-4C20-A0B4-E3793B2CBF66}" srcOrd="4" destOrd="0" presId="urn:microsoft.com/office/officeart/2005/8/layout/orgChart1"/>
    <dgm:cxn modelId="{FC965083-B64A-4F20-8467-3CB623012AC8}" type="presParOf" srcId="{FCC7AE37-05EC-4C7B-9B13-967735EA5B26}" destId="{D7B23331-F34F-4F01-B6B8-224D5434E156}" srcOrd="5" destOrd="0" presId="urn:microsoft.com/office/officeart/2005/8/layout/orgChart1"/>
    <dgm:cxn modelId="{CC83AAA2-B469-4C36-A491-196DD2B474D3}" type="presParOf" srcId="{D7B23331-F34F-4F01-B6B8-224D5434E156}" destId="{B333D0B6-A510-4599-857F-959FEE4C0BC6}" srcOrd="0" destOrd="0" presId="urn:microsoft.com/office/officeart/2005/8/layout/orgChart1"/>
    <dgm:cxn modelId="{5627B96D-6B32-4975-9CC4-B8B2225A7661}" type="presParOf" srcId="{B333D0B6-A510-4599-857F-959FEE4C0BC6}" destId="{1E41EBD6-FF39-403D-A0A4-1E32712A1C86}" srcOrd="0" destOrd="0" presId="urn:microsoft.com/office/officeart/2005/8/layout/orgChart1"/>
    <dgm:cxn modelId="{0BCE82B8-7EC7-4F16-9530-FC4B13D45137}" type="presParOf" srcId="{B333D0B6-A510-4599-857F-959FEE4C0BC6}" destId="{8DFA1B84-41E6-4C24-91D9-642064967956}" srcOrd="1" destOrd="0" presId="urn:microsoft.com/office/officeart/2005/8/layout/orgChart1"/>
    <dgm:cxn modelId="{A5C7A423-EF68-4B5D-93C4-D84B9177B93A}" type="presParOf" srcId="{D7B23331-F34F-4F01-B6B8-224D5434E156}" destId="{562E3693-EB68-4F99-97E4-5C7B9CCBDFDC}" srcOrd="1" destOrd="0" presId="urn:microsoft.com/office/officeart/2005/8/layout/orgChart1"/>
    <dgm:cxn modelId="{BE2C8E28-B2B0-48FE-9D9D-AA3A317D738B}" type="presParOf" srcId="{D7B23331-F34F-4F01-B6B8-224D5434E156}" destId="{4E49D97D-E54B-4A3D-BC74-C89345FE0590}" srcOrd="2" destOrd="0" presId="urn:microsoft.com/office/officeart/2005/8/layout/orgChart1"/>
    <dgm:cxn modelId="{342650A7-111D-4975-88F9-C63339AE2525}" type="presParOf" srcId="{F647E801-15E4-4128-B2AD-E9A7F222EDC2}" destId="{4ADE8E97-F694-4CF5-BC91-D14090B508C8}" srcOrd="2" destOrd="0" presId="urn:microsoft.com/office/officeart/2005/8/layout/orgChart1"/>
    <dgm:cxn modelId="{7B702E9D-BFFF-4DBF-980B-4FAE64AFA375}" type="presParOf" srcId="{E0DBD5E0-9E9B-4565-9EE6-07F78366EAF8}" destId="{AB0A7263-1484-47EA-8ABF-CBCA965DB0E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D546997-1BBD-4F05-8C05-DF6DFFD7BAAC}" type="doc">
      <dgm:prSet loTypeId="urn:microsoft.com/office/officeart/2005/8/layout/orgChart1" loCatId="hierarchy" qsTypeId="urn:microsoft.com/office/officeart/2005/8/quickstyle/simple2" qsCatId="simple" csTypeId="urn:microsoft.com/office/officeart/2005/8/colors/colorful5" csCatId="colorful" phldr="1"/>
      <dgm:spPr/>
      <dgm:t>
        <a:bodyPr/>
        <a:lstStyle/>
        <a:p>
          <a:endParaRPr lang="en-US"/>
        </a:p>
      </dgm:t>
    </dgm:pt>
    <dgm:pt modelId="{9B8F8D88-2D33-4265-A114-6ED2F749CA11}">
      <dgm:prSet phldrT="[Text]"/>
      <dgm:spPr/>
      <dgm:t>
        <a:bodyPr/>
        <a:lstStyle/>
        <a:p>
          <a:r>
            <a:rPr lang="en-US" dirty="0"/>
            <a:t>Explainable NLP in Chatbots and Conversational AI</a:t>
          </a:r>
        </a:p>
      </dgm:t>
    </dgm:pt>
    <dgm:pt modelId="{A2A68429-EC5F-4F3F-B3D1-42EA9893F9FC}" type="parTrans" cxnId="{B0DFEEAA-6D32-40A6-8192-87CE54F77756}">
      <dgm:prSet/>
      <dgm:spPr/>
      <dgm:t>
        <a:bodyPr/>
        <a:lstStyle/>
        <a:p>
          <a:endParaRPr lang="en-US"/>
        </a:p>
      </dgm:t>
    </dgm:pt>
    <dgm:pt modelId="{C391DFD9-830A-4219-83E7-F435C703EF18}" type="sibTrans" cxnId="{B0DFEEAA-6D32-40A6-8192-87CE54F77756}">
      <dgm:prSet/>
      <dgm:spPr/>
      <dgm:t>
        <a:bodyPr/>
        <a:lstStyle/>
        <a:p>
          <a:endParaRPr lang="en-US"/>
        </a:p>
      </dgm:t>
    </dgm:pt>
    <dgm:pt modelId="{FC06E0F5-9D3A-4B11-9DBF-3EE9ECCCCBD7}">
      <dgm:prSet phldrT="[Text]"/>
      <dgm:spPr/>
      <dgm:t>
        <a:bodyPr/>
        <a:lstStyle/>
        <a:p>
          <a:r>
            <a:rPr lang="en-US" dirty="0"/>
            <a:t>Conversational Agents</a:t>
          </a:r>
        </a:p>
      </dgm:t>
    </dgm:pt>
    <dgm:pt modelId="{03577071-85D0-4458-8818-78030D6F8072}" type="parTrans" cxnId="{FD11390F-8419-4DC6-93BB-828902528535}">
      <dgm:prSet/>
      <dgm:spPr/>
      <dgm:t>
        <a:bodyPr/>
        <a:lstStyle/>
        <a:p>
          <a:endParaRPr lang="en-US"/>
        </a:p>
      </dgm:t>
    </dgm:pt>
    <dgm:pt modelId="{BAE37389-772B-4A92-BFDB-812CE010586A}" type="sibTrans" cxnId="{FD11390F-8419-4DC6-93BB-828902528535}">
      <dgm:prSet/>
      <dgm:spPr/>
      <dgm:t>
        <a:bodyPr/>
        <a:lstStyle/>
        <a:p>
          <a:endParaRPr lang="en-US"/>
        </a:p>
      </dgm:t>
    </dgm:pt>
    <dgm:pt modelId="{30165ADF-2050-4255-9849-24A5E34A6E94}">
      <dgm:prSet phldrT="[Text]"/>
      <dgm:spPr/>
      <dgm:t>
        <a:bodyPr/>
        <a:lstStyle/>
        <a:p>
          <a:r>
            <a:rPr lang="en-US" dirty="0"/>
            <a:t>Explainable conversational recommender system</a:t>
          </a:r>
        </a:p>
      </dgm:t>
    </dgm:pt>
    <dgm:pt modelId="{CC8BDC61-8B0F-45D4-AE85-36233D505FFE}" type="parTrans" cxnId="{11676EB3-1A27-48AE-ACD9-F7E9EC7F4960}">
      <dgm:prSet/>
      <dgm:spPr/>
      <dgm:t>
        <a:bodyPr/>
        <a:lstStyle/>
        <a:p>
          <a:endParaRPr lang="en-US"/>
        </a:p>
      </dgm:t>
    </dgm:pt>
    <dgm:pt modelId="{6D7071F6-8D67-43D0-8782-506A73E13A15}" type="sibTrans" cxnId="{11676EB3-1A27-48AE-ACD9-F7E9EC7F4960}">
      <dgm:prSet/>
      <dgm:spPr/>
      <dgm:t>
        <a:bodyPr/>
        <a:lstStyle/>
        <a:p>
          <a:endParaRPr lang="en-US"/>
        </a:p>
      </dgm:t>
    </dgm:pt>
    <dgm:pt modelId="{4157783B-5760-413C-B3DA-83C439D93BD3}">
      <dgm:prSet/>
      <dgm:spPr/>
      <dgm:t>
        <a:bodyPr/>
        <a:lstStyle/>
        <a:p>
          <a:r>
            <a:rPr lang="en-US" dirty="0"/>
            <a:t>Context-Aware Recommendations</a:t>
          </a:r>
        </a:p>
      </dgm:t>
    </dgm:pt>
    <dgm:pt modelId="{51733917-CDE7-4390-BD0D-778E0F7E8D8C}" type="parTrans" cxnId="{F76714D4-2C76-40B1-AB6E-D78290B7B261}">
      <dgm:prSet/>
      <dgm:spPr/>
      <dgm:t>
        <a:bodyPr/>
        <a:lstStyle/>
        <a:p>
          <a:endParaRPr lang="en-US"/>
        </a:p>
      </dgm:t>
    </dgm:pt>
    <dgm:pt modelId="{8E66182F-2E57-42B8-B301-08A6352040AF}" type="sibTrans" cxnId="{F76714D4-2C76-40B1-AB6E-D78290B7B261}">
      <dgm:prSet/>
      <dgm:spPr/>
      <dgm:t>
        <a:bodyPr/>
        <a:lstStyle/>
        <a:p>
          <a:endParaRPr lang="en-US"/>
        </a:p>
      </dgm:t>
    </dgm:pt>
    <dgm:pt modelId="{485EF62D-76C6-457F-8FEF-D14E6D86245A}">
      <dgm:prSet/>
      <dgm:spPr/>
      <dgm:t>
        <a:bodyPr/>
        <a:lstStyle/>
        <a:p>
          <a:r>
            <a:rPr lang="en-US" b="0" i="0" dirty="0"/>
            <a:t>Context-aware recommendation model with explainable NLP</a:t>
          </a:r>
          <a:endParaRPr lang="en-US" dirty="0"/>
        </a:p>
      </dgm:t>
    </dgm:pt>
    <dgm:pt modelId="{AECDC502-6CCB-4A88-8DB2-0CF2B54E4668}" type="parTrans" cxnId="{071CE3B6-6058-492C-9174-063FD45C126E}">
      <dgm:prSet/>
      <dgm:spPr/>
      <dgm:t>
        <a:bodyPr/>
        <a:lstStyle/>
        <a:p>
          <a:endParaRPr lang="en-US"/>
        </a:p>
      </dgm:t>
    </dgm:pt>
    <dgm:pt modelId="{3650F6E2-3A2A-43E3-A7C6-D8B782E05387}" type="sibTrans" cxnId="{071CE3B6-6058-492C-9174-063FD45C126E}">
      <dgm:prSet/>
      <dgm:spPr/>
      <dgm:t>
        <a:bodyPr/>
        <a:lstStyle/>
        <a:p>
          <a:endParaRPr lang="en-US"/>
        </a:p>
      </dgm:t>
    </dgm:pt>
    <dgm:pt modelId="{88C4004E-C422-4FED-99B1-CD10006ED782}" type="pres">
      <dgm:prSet presAssocID="{3D546997-1BBD-4F05-8C05-DF6DFFD7BAAC}" presName="hierChild1" presStyleCnt="0">
        <dgm:presLayoutVars>
          <dgm:orgChart val="1"/>
          <dgm:chPref val="1"/>
          <dgm:dir/>
          <dgm:animOne val="branch"/>
          <dgm:animLvl val="lvl"/>
          <dgm:resizeHandles/>
        </dgm:presLayoutVars>
      </dgm:prSet>
      <dgm:spPr/>
    </dgm:pt>
    <dgm:pt modelId="{E595CC85-F908-4B1C-9515-4280BB44FE2A}" type="pres">
      <dgm:prSet presAssocID="{9B8F8D88-2D33-4265-A114-6ED2F749CA11}" presName="hierRoot1" presStyleCnt="0">
        <dgm:presLayoutVars>
          <dgm:hierBranch val="init"/>
        </dgm:presLayoutVars>
      </dgm:prSet>
      <dgm:spPr/>
    </dgm:pt>
    <dgm:pt modelId="{7C121CB7-91F9-4A11-A815-08F37C0FC915}" type="pres">
      <dgm:prSet presAssocID="{9B8F8D88-2D33-4265-A114-6ED2F749CA11}" presName="rootComposite1" presStyleCnt="0"/>
      <dgm:spPr/>
    </dgm:pt>
    <dgm:pt modelId="{3FC62AEE-56A9-4887-9405-413C57FCFF70}" type="pres">
      <dgm:prSet presAssocID="{9B8F8D88-2D33-4265-A114-6ED2F749CA11}" presName="rootText1" presStyleLbl="node0" presStyleIdx="0" presStyleCnt="1">
        <dgm:presLayoutVars>
          <dgm:chPref val="3"/>
        </dgm:presLayoutVars>
      </dgm:prSet>
      <dgm:spPr/>
    </dgm:pt>
    <dgm:pt modelId="{D97421AB-33BA-404E-ABCD-5F928CDE0E07}" type="pres">
      <dgm:prSet presAssocID="{9B8F8D88-2D33-4265-A114-6ED2F749CA11}" presName="rootConnector1" presStyleLbl="node1" presStyleIdx="0" presStyleCnt="0"/>
      <dgm:spPr/>
    </dgm:pt>
    <dgm:pt modelId="{9086E311-EF19-4693-90DB-9750CB4EC113}" type="pres">
      <dgm:prSet presAssocID="{9B8F8D88-2D33-4265-A114-6ED2F749CA11}" presName="hierChild2" presStyleCnt="0"/>
      <dgm:spPr/>
    </dgm:pt>
    <dgm:pt modelId="{53B4CE1D-E944-4C75-81E2-E7DC4F847FAF}" type="pres">
      <dgm:prSet presAssocID="{03577071-85D0-4458-8818-78030D6F8072}" presName="Name37" presStyleLbl="parChTrans1D2" presStyleIdx="0" presStyleCnt="2"/>
      <dgm:spPr/>
    </dgm:pt>
    <dgm:pt modelId="{B5CC8A71-3223-4F7A-89E2-EE742B116821}" type="pres">
      <dgm:prSet presAssocID="{FC06E0F5-9D3A-4B11-9DBF-3EE9ECCCCBD7}" presName="hierRoot2" presStyleCnt="0">
        <dgm:presLayoutVars>
          <dgm:hierBranch val="init"/>
        </dgm:presLayoutVars>
      </dgm:prSet>
      <dgm:spPr/>
    </dgm:pt>
    <dgm:pt modelId="{C6CD4C42-F094-4EC5-8983-C92C6CE5914D}" type="pres">
      <dgm:prSet presAssocID="{FC06E0F5-9D3A-4B11-9DBF-3EE9ECCCCBD7}" presName="rootComposite" presStyleCnt="0"/>
      <dgm:spPr/>
    </dgm:pt>
    <dgm:pt modelId="{E6AC104E-FF7F-4768-B5FC-0DA878A826D6}" type="pres">
      <dgm:prSet presAssocID="{FC06E0F5-9D3A-4B11-9DBF-3EE9ECCCCBD7}" presName="rootText" presStyleLbl="node2" presStyleIdx="0" presStyleCnt="2">
        <dgm:presLayoutVars>
          <dgm:chPref val="3"/>
        </dgm:presLayoutVars>
      </dgm:prSet>
      <dgm:spPr/>
    </dgm:pt>
    <dgm:pt modelId="{E1004FA7-423A-4E8C-AC58-BB328755EB0E}" type="pres">
      <dgm:prSet presAssocID="{FC06E0F5-9D3A-4B11-9DBF-3EE9ECCCCBD7}" presName="rootConnector" presStyleLbl="node2" presStyleIdx="0" presStyleCnt="2"/>
      <dgm:spPr/>
    </dgm:pt>
    <dgm:pt modelId="{D0007CC7-5F23-4841-8997-98937A2D141E}" type="pres">
      <dgm:prSet presAssocID="{FC06E0F5-9D3A-4B11-9DBF-3EE9ECCCCBD7}" presName="hierChild4" presStyleCnt="0"/>
      <dgm:spPr/>
    </dgm:pt>
    <dgm:pt modelId="{A248A71C-D5CA-4DDA-9D80-A5E0EE0F8BC3}" type="pres">
      <dgm:prSet presAssocID="{CC8BDC61-8B0F-45D4-AE85-36233D505FFE}" presName="Name37" presStyleLbl="parChTrans1D3" presStyleIdx="0" presStyleCnt="2"/>
      <dgm:spPr/>
    </dgm:pt>
    <dgm:pt modelId="{242D19EB-E988-4FEE-91E5-B89F2C3561AB}" type="pres">
      <dgm:prSet presAssocID="{30165ADF-2050-4255-9849-24A5E34A6E94}" presName="hierRoot2" presStyleCnt="0">
        <dgm:presLayoutVars>
          <dgm:hierBranch val="init"/>
        </dgm:presLayoutVars>
      </dgm:prSet>
      <dgm:spPr/>
    </dgm:pt>
    <dgm:pt modelId="{BC3C7901-5108-412E-AFF6-3AAF0377E39E}" type="pres">
      <dgm:prSet presAssocID="{30165ADF-2050-4255-9849-24A5E34A6E94}" presName="rootComposite" presStyleCnt="0"/>
      <dgm:spPr/>
    </dgm:pt>
    <dgm:pt modelId="{2B423420-F9C5-4FB1-880D-AAD33C9D63B9}" type="pres">
      <dgm:prSet presAssocID="{30165ADF-2050-4255-9849-24A5E34A6E94}" presName="rootText" presStyleLbl="node3" presStyleIdx="0" presStyleCnt="2">
        <dgm:presLayoutVars>
          <dgm:chPref val="3"/>
        </dgm:presLayoutVars>
      </dgm:prSet>
      <dgm:spPr/>
    </dgm:pt>
    <dgm:pt modelId="{DD597DB5-710F-4051-8847-76FF44DDFF41}" type="pres">
      <dgm:prSet presAssocID="{30165ADF-2050-4255-9849-24A5E34A6E94}" presName="rootConnector" presStyleLbl="node3" presStyleIdx="0" presStyleCnt="2"/>
      <dgm:spPr/>
    </dgm:pt>
    <dgm:pt modelId="{D85E14D3-E7E3-4234-BFDB-C55E79FA5004}" type="pres">
      <dgm:prSet presAssocID="{30165ADF-2050-4255-9849-24A5E34A6E94}" presName="hierChild4" presStyleCnt="0"/>
      <dgm:spPr/>
    </dgm:pt>
    <dgm:pt modelId="{1F87EED9-C1FE-46BD-8B95-63BEE3A27516}" type="pres">
      <dgm:prSet presAssocID="{30165ADF-2050-4255-9849-24A5E34A6E94}" presName="hierChild5" presStyleCnt="0"/>
      <dgm:spPr/>
    </dgm:pt>
    <dgm:pt modelId="{4C675E91-2A17-4CCF-B677-C43A14019CB2}" type="pres">
      <dgm:prSet presAssocID="{FC06E0F5-9D3A-4B11-9DBF-3EE9ECCCCBD7}" presName="hierChild5" presStyleCnt="0"/>
      <dgm:spPr/>
    </dgm:pt>
    <dgm:pt modelId="{1113B718-F582-466D-A326-84B1EB761D0B}" type="pres">
      <dgm:prSet presAssocID="{51733917-CDE7-4390-BD0D-778E0F7E8D8C}" presName="Name37" presStyleLbl="parChTrans1D2" presStyleIdx="1" presStyleCnt="2"/>
      <dgm:spPr/>
    </dgm:pt>
    <dgm:pt modelId="{A8331AC4-5A79-4AC8-9330-2C16B1252C1E}" type="pres">
      <dgm:prSet presAssocID="{4157783B-5760-413C-B3DA-83C439D93BD3}" presName="hierRoot2" presStyleCnt="0">
        <dgm:presLayoutVars>
          <dgm:hierBranch val="init"/>
        </dgm:presLayoutVars>
      </dgm:prSet>
      <dgm:spPr/>
    </dgm:pt>
    <dgm:pt modelId="{C6CD2F4F-DCD5-4CF4-A99C-BE065E17045B}" type="pres">
      <dgm:prSet presAssocID="{4157783B-5760-413C-B3DA-83C439D93BD3}" presName="rootComposite" presStyleCnt="0"/>
      <dgm:spPr/>
    </dgm:pt>
    <dgm:pt modelId="{9B372BF3-BEF7-43FF-89B4-C189D79A2BD7}" type="pres">
      <dgm:prSet presAssocID="{4157783B-5760-413C-B3DA-83C439D93BD3}" presName="rootText" presStyleLbl="node2" presStyleIdx="1" presStyleCnt="2">
        <dgm:presLayoutVars>
          <dgm:chPref val="3"/>
        </dgm:presLayoutVars>
      </dgm:prSet>
      <dgm:spPr/>
    </dgm:pt>
    <dgm:pt modelId="{B4A755E0-B0FC-4E1F-A82C-7E610B30F488}" type="pres">
      <dgm:prSet presAssocID="{4157783B-5760-413C-B3DA-83C439D93BD3}" presName="rootConnector" presStyleLbl="node2" presStyleIdx="1" presStyleCnt="2"/>
      <dgm:spPr/>
    </dgm:pt>
    <dgm:pt modelId="{A6D1350E-D6EE-4164-B067-9646D7EFAD66}" type="pres">
      <dgm:prSet presAssocID="{4157783B-5760-413C-B3DA-83C439D93BD3}" presName="hierChild4" presStyleCnt="0"/>
      <dgm:spPr/>
    </dgm:pt>
    <dgm:pt modelId="{144739B5-5125-413B-86DB-98B47CAA0DAD}" type="pres">
      <dgm:prSet presAssocID="{AECDC502-6CCB-4A88-8DB2-0CF2B54E4668}" presName="Name37" presStyleLbl="parChTrans1D3" presStyleIdx="1" presStyleCnt="2"/>
      <dgm:spPr/>
    </dgm:pt>
    <dgm:pt modelId="{7B707B4E-5782-4EF8-9713-272C49A63C1F}" type="pres">
      <dgm:prSet presAssocID="{485EF62D-76C6-457F-8FEF-D14E6D86245A}" presName="hierRoot2" presStyleCnt="0">
        <dgm:presLayoutVars>
          <dgm:hierBranch val="init"/>
        </dgm:presLayoutVars>
      </dgm:prSet>
      <dgm:spPr/>
    </dgm:pt>
    <dgm:pt modelId="{829FC97A-1478-401F-9BF0-C901559E1983}" type="pres">
      <dgm:prSet presAssocID="{485EF62D-76C6-457F-8FEF-D14E6D86245A}" presName="rootComposite" presStyleCnt="0"/>
      <dgm:spPr/>
    </dgm:pt>
    <dgm:pt modelId="{AB7C10C2-3DB3-4BA3-952A-AD6A9A78F0E7}" type="pres">
      <dgm:prSet presAssocID="{485EF62D-76C6-457F-8FEF-D14E6D86245A}" presName="rootText" presStyleLbl="node3" presStyleIdx="1" presStyleCnt="2">
        <dgm:presLayoutVars>
          <dgm:chPref val="3"/>
        </dgm:presLayoutVars>
      </dgm:prSet>
      <dgm:spPr/>
    </dgm:pt>
    <dgm:pt modelId="{8DA5993D-F388-47E0-BDF2-52B0DD87EE1B}" type="pres">
      <dgm:prSet presAssocID="{485EF62D-76C6-457F-8FEF-D14E6D86245A}" presName="rootConnector" presStyleLbl="node3" presStyleIdx="1" presStyleCnt="2"/>
      <dgm:spPr/>
    </dgm:pt>
    <dgm:pt modelId="{148F9D4E-47AD-4BFF-8C36-833D7F1BBD1B}" type="pres">
      <dgm:prSet presAssocID="{485EF62D-76C6-457F-8FEF-D14E6D86245A}" presName="hierChild4" presStyleCnt="0"/>
      <dgm:spPr/>
    </dgm:pt>
    <dgm:pt modelId="{DFE7A350-48AE-4DC3-A40A-A061669F18B2}" type="pres">
      <dgm:prSet presAssocID="{485EF62D-76C6-457F-8FEF-D14E6D86245A}" presName="hierChild5" presStyleCnt="0"/>
      <dgm:spPr/>
    </dgm:pt>
    <dgm:pt modelId="{830E5EA6-D690-4D04-A9C4-44F9AFDF952E}" type="pres">
      <dgm:prSet presAssocID="{4157783B-5760-413C-B3DA-83C439D93BD3}" presName="hierChild5" presStyleCnt="0"/>
      <dgm:spPr/>
    </dgm:pt>
    <dgm:pt modelId="{CCE5FCE3-09EA-419E-9F92-E03DC2E8593E}" type="pres">
      <dgm:prSet presAssocID="{9B8F8D88-2D33-4265-A114-6ED2F749CA11}" presName="hierChild3" presStyleCnt="0"/>
      <dgm:spPr/>
    </dgm:pt>
  </dgm:ptLst>
  <dgm:cxnLst>
    <dgm:cxn modelId="{FD11390F-8419-4DC6-93BB-828902528535}" srcId="{9B8F8D88-2D33-4265-A114-6ED2F749CA11}" destId="{FC06E0F5-9D3A-4B11-9DBF-3EE9ECCCCBD7}" srcOrd="0" destOrd="0" parTransId="{03577071-85D0-4458-8818-78030D6F8072}" sibTransId="{BAE37389-772B-4A92-BFDB-812CE010586A}"/>
    <dgm:cxn modelId="{87DDE216-6B20-47BE-BA56-F718592B9148}" type="presOf" srcId="{4157783B-5760-413C-B3DA-83C439D93BD3}" destId="{B4A755E0-B0FC-4E1F-A82C-7E610B30F488}" srcOrd="1" destOrd="0" presId="urn:microsoft.com/office/officeart/2005/8/layout/orgChart1"/>
    <dgm:cxn modelId="{14E0A41B-D877-47D1-80BF-B318C4DC5732}" type="presOf" srcId="{AECDC502-6CCB-4A88-8DB2-0CF2B54E4668}" destId="{144739B5-5125-413B-86DB-98B47CAA0DAD}" srcOrd="0" destOrd="0" presId="urn:microsoft.com/office/officeart/2005/8/layout/orgChart1"/>
    <dgm:cxn modelId="{D64A1B2D-EE75-4F70-BE11-F32A557FC6F5}" type="presOf" srcId="{FC06E0F5-9D3A-4B11-9DBF-3EE9ECCCCBD7}" destId="{E1004FA7-423A-4E8C-AC58-BB328755EB0E}" srcOrd="1" destOrd="0" presId="urn:microsoft.com/office/officeart/2005/8/layout/orgChart1"/>
    <dgm:cxn modelId="{8A6E6D36-C18A-4B85-B90F-D86FAA4AAE76}" type="presOf" srcId="{30165ADF-2050-4255-9849-24A5E34A6E94}" destId="{2B423420-F9C5-4FB1-880D-AAD33C9D63B9}" srcOrd="0" destOrd="0" presId="urn:microsoft.com/office/officeart/2005/8/layout/orgChart1"/>
    <dgm:cxn modelId="{1FCBE641-E146-4414-955C-36205896511E}" type="presOf" srcId="{4157783B-5760-413C-B3DA-83C439D93BD3}" destId="{9B372BF3-BEF7-43FF-89B4-C189D79A2BD7}" srcOrd="0" destOrd="0" presId="urn:microsoft.com/office/officeart/2005/8/layout/orgChart1"/>
    <dgm:cxn modelId="{3FEC9350-571F-4DB7-93D9-B32F25AB79F0}" type="presOf" srcId="{485EF62D-76C6-457F-8FEF-D14E6D86245A}" destId="{AB7C10C2-3DB3-4BA3-952A-AD6A9A78F0E7}" srcOrd="0" destOrd="0" presId="urn:microsoft.com/office/officeart/2005/8/layout/orgChart1"/>
    <dgm:cxn modelId="{A799DC56-9575-40D8-B27A-03146B973D9F}" type="presOf" srcId="{3D546997-1BBD-4F05-8C05-DF6DFFD7BAAC}" destId="{88C4004E-C422-4FED-99B1-CD10006ED782}" srcOrd="0" destOrd="0" presId="urn:microsoft.com/office/officeart/2005/8/layout/orgChart1"/>
    <dgm:cxn modelId="{3FAEC658-6D5D-4C5F-836E-2AD74ACAB952}" type="presOf" srcId="{FC06E0F5-9D3A-4B11-9DBF-3EE9ECCCCBD7}" destId="{E6AC104E-FF7F-4768-B5FC-0DA878A826D6}" srcOrd="0" destOrd="0" presId="urn:microsoft.com/office/officeart/2005/8/layout/orgChart1"/>
    <dgm:cxn modelId="{C951E85C-F3B1-4184-8202-55D8625078CC}" type="presOf" srcId="{485EF62D-76C6-457F-8FEF-D14E6D86245A}" destId="{8DA5993D-F388-47E0-BDF2-52B0DD87EE1B}" srcOrd="1" destOrd="0" presId="urn:microsoft.com/office/officeart/2005/8/layout/orgChart1"/>
    <dgm:cxn modelId="{D9BE9C83-DDB4-44B4-8A3A-AB2EA2D5B6B5}" type="presOf" srcId="{9B8F8D88-2D33-4265-A114-6ED2F749CA11}" destId="{D97421AB-33BA-404E-ABCD-5F928CDE0E07}" srcOrd="1" destOrd="0" presId="urn:microsoft.com/office/officeart/2005/8/layout/orgChart1"/>
    <dgm:cxn modelId="{4F0DEEA2-68D0-42A2-9485-F8F9F7CC2A4E}" type="presOf" srcId="{30165ADF-2050-4255-9849-24A5E34A6E94}" destId="{DD597DB5-710F-4051-8847-76FF44DDFF41}" srcOrd="1" destOrd="0" presId="urn:microsoft.com/office/officeart/2005/8/layout/orgChart1"/>
    <dgm:cxn modelId="{B0DFEEAA-6D32-40A6-8192-87CE54F77756}" srcId="{3D546997-1BBD-4F05-8C05-DF6DFFD7BAAC}" destId="{9B8F8D88-2D33-4265-A114-6ED2F749CA11}" srcOrd="0" destOrd="0" parTransId="{A2A68429-EC5F-4F3F-B3D1-42EA9893F9FC}" sibTransId="{C391DFD9-830A-4219-83E7-F435C703EF18}"/>
    <dgm:cxn modelId="{B946ECAF-FC45-4BDB-B559-EF44548B1DD1}" type="presOf" srcId="{CC8BDC61-8B0F-45D4-AE85-36233D505FFE}" destId="{A248A71C-D5CA-4DDA-9D80-A5E0EE0F8BC3}" srcOrd="0" destOrd="0" presId="urn:microsoft.com/office/officeart/2005/8/layout/orgChart1"/>
    <dgm:cxn modelId="{11676EB3-1A27-48AE-ACD9-F7E9EC7F4960}" srcId="{FC06E0F5-9D3A-4B11-9DBF-3EE9ECCCCBD7}" destId="{30165ADF-2050-4255-9849-24A5E34A6E94}" srcOrd="0" destOrd="0" parTransId="{CC8BDC61-8B0F-45D4-AE85-36233D505FFE}" sibTransId="{6D7071F6-8D67-43D0-8782-506A73E13A15}"/>
    <dgm:cxn modelId="{071CE3B6-6058-492C-9174-063FD45C126E}" srcId="{4157783B-5760-413C-B3DA-83C439D93BD3}" destId="{485EF62D-76C6-457F-8FEF-D14E6D86245A}" srcOrd="0" destOrd="0" parTransId="{AECDC502-6CCB-4A88-8DB2-0CF2B54E4668}" sibTransId="{3650F6E2-3A2A-43E3-A7C6-D8B782E05387}"/>
    <dgm:cxn modelId="{20C89EBB-36C7-4ADB-B32E-6AB75CD9AD5B}" type="presOf" srcId="{9B8F8D88-2D33-4265-A114-6ED2F749CA11}" destId="{3FC62AEE-56A9-4887-9405-413C57FCFF70}" srcOrd="0" destOrd="0" presId="urn:microsoft.com/office/officeart/2005/8/layout/orgChart1"/>
    <dgm:cxn modelId="{F76714D4-2C76-40B1-AB6E-D78290B7B261}" srcId="{9B8F8D88-2D33-4265-A114-6ED2F749CA11}" destId="{4157783B-5760-413C-B3DA-83C439D93BD3}" srcOrd="1" destOrd="0" parTransId="{51733917-CDE7-4390-BD0D-778E0F7E8D8C}" sibTransId="{8E66182F-2E57-42B8-B301-08A6352040AF}"/>
    <dgm:cxn modelId="{66A0ADD9-2DD3-46DE-BCBB-F93B9F21880B}" type="presOf" srcId="{51733917-CDE7-4390-BD0D-778E0F7E8D8C}" destId="{1113B718-F582-466D-A326-84B1EB761D0B}" srcOrd="0" destOrd="0" presId="urn:microsoft.com/office/officeart/2005/8/layout/orgChart1"/>
    <dgm:cxn modelId="{4DD678FD-4C65-4A8C-A7DC-6C8EF823C82D}" type="presOf" srcId="{03577071-85D0-4458-8818-78030D6F8072}" destId="{53B4CE1D-E944-4C75-81E2-E7DC4F847FAF}" srcOrd="0" destOrd="0" presId="urn:microsoft.com/office/officeart/2005/8/layout/orgChart1"/>
    <dgm:cxn modelId="{28F617A0-C9F2-4D50-9A3D-354994E86AD0}" type="presParOf" srcId="{88C4004E-C422-4FED-99B1-CD10006ED782}" destId="{E595CC85-F908-4B1C-9515-4280BB44FE2A}" srcOrd="0" destOrd="0" presId="urn:microsoft.com/office/officeart/2005/8/layout/orgChart1"/>
    <dgm:cxn modelId="{693F33B1-94E7-4562-84F5-B8410CCADBF2}" type="presParOf" srcId="{E595CC85-F908-4B1C-9515-4280BB44FE2A}" destId="{7C121CB7-91F9-4A11-A815-08F37C0FC915}" srcOrd="0" destOrd="0" presId="urn:microsoft.com/office/officeart/2005/8/layout/orgChart1"/>
    <dgm:cxn modelId="{19FF33D3-3863-4C05-8E71-3832A14F256F}" type="presParOf" srcId="{7C121CB7-91F9-4A11-A815-08F37C0FC915}" destId="{3FC62AEE-56A9-4887-9405-413C57FCFF70}" srcOrd="0" destOrd="0" presId="urn:microsoft.com/office/officeart/2005/8/layout/orgChart1"/>
    <dgm:cxn modelId="{563EF3A3-8D7F-475B-AF22-E9F83BBD3462}" type="presParOf" srcId="{7C121CB7-91F9-4A11-A815-08F37C0FC915}" destId="{D97421AB-33BA-404E-ABCD-5F928CDE0E07}" srcOrd="1" destOrd="0" presId="urn:microsoft.com/office/officeart/2005/8/layout/orgChart1"/>
    <dgm:cxn modelId="{C9330618-C665-49B0-8A36-EC47575D39CB}" type="presParOf" srcId="{E595CC85-F908-4B1C-9515-4280BB44FE2A}" destId="{9086E311-EF19-4693-90DB-9750CB4EC113}" srcOrd="1" destOrd="0" presId="urn:microsoft.com/office/officeart/2005/8/layout/orgChart1"/>
    <dgm:cxn modelId="{B6D3079E-9381-480B-800E-B9A85626A099}" type="presParOf" srcId="{9086E311-EF19-4693-90DB-9750CB4EC113}" destId="{53B4CE1D-E944-4C75-81E2-E7DC4F847FAF}" srcOrd="0" destOrd="0" presId="urn:microsoft.com/office/officeart/2005/8/layout/orgChart1"/>
    <dgm:cxn modelId="{63D090FB-0203-4DD8-9BA6-4F9E1D64C528}" type="presParOf" srcId="{9086E311-EF19-4693-90DB-9750CB4EC113}" destId="{B5CC8A71-3223-4F7A-89E2-EE742B116821}" srcOrd="1" destOrd="0" presId="urn:microsoft.com/office/officeart/2005/8/layout/orgChart1"/>
    <dgm:cxn modelId="{1BBACE4B-794F-48C4-8D0E-C84FF47A6C69}" type="presParOf" srcId="{B5CC8A71-3223-4F7A-89E2-EE742B116821}" destId="{C6CD4C42-F094-4EC5-8983-C92C6CE5914D}" srcOrd="0" destOrd="0" presId="urn:microsoft.com/office/officeart/2005/8/layout/orgChart1"/>
    <dgm:cxn modelId="{12FA1AF6-D6D1-4E00-83F3-C9F9D897A2B1}" type="presParOf" srcId="{C6CD4C42-F094-4EC5-8983-C92C6CE5914D}" destId="{E6AC104E-FF7F-4768-B5FC-0DA878A826D6}" srcOrd="0" destOrd="0" presId="urn:microsoft.com/office/officeart/2005/8/layout/orgChart1"/>
    <dgm:cxn modelId="{76382B72-D72C-4D82-BD01-A90FE7368F97}" type="presParOf" srcId="{C6CD4C42-F094-4EC5-8983-C92C6CE5914D}" destId="{E1004FA7-423A-4E8C-AC58-BB328755EB0E}" srcOrd="1" destOrd="0" presId="urn:microsoft.com/office/officeart/2005/8/layout/orgChart1"/>
    <dgm:cxn modelId="{C064CA0C-4C62-4D13-9513-044E5918B5C3}" type="presParOf" srcId="{B5CC8A71-3223-4F7A-89E2-EE742B116821}" destId="{D0007CC7-5F23-4841-8997-98937A2D141E}" srcOrd="1" destOrd="0" presId="urn:microsoft.com/office/officeart/2005/8/layout/orgChart1"/>
    <dgm:cxn modelId="{BD1F5B49-96F9-43C9-8657-E7358376CE15}" type="presParOf" srcId="{D0007CC7-5F23-4841-8997-98937A2D141E}" destId="{A248A71C-D5CA-4DDA-9D80-A5E0EE0F8BC3}" srcOrd="0" destOrd="0" presId="urn:microsoft.com/office/officeart/2005/8/layout/orgChart1"/>
    <dgm:cxn modelId="{F26F3C09-2910-4A96-89AE-953E7BCF7811}" type="presParOf" srcId="{D0007CC7-5F23-4841-8997-98937A2D141E}" destId="{242D19EB-E988-4FEE-91E5-B89F2C3561AB}" srcOrd="1" destOrd="0" presId="urn:microsoft.com/office/officeart/2005/8/layout/orgChart1"/>
    <dgm:cxn modelId="{968C2B83-3A90-4431-B5AC-D359ECFBA78D}" type="presParOf" srcId="{242D19EB-E988-4FEE-91E5-B89F2C3561AB}" destId="{BC3C7901-5108-412E-AFF6-3AAF0377E39E}" srcOrd="0" destOrd="0" presId="urn:microsoft.com/office/officeart/2005/8/layout/orgChart1"/>
    <dgm:cxn modelId="{17A6FED1-CC97-47B6-9E22-EE15D7E7473A}" type="presParOf" srcId="{BC3C7901-5108-412E-AFF6-3AAF0377E39E}" destId="{2B423420-F9C5-4FB1-880D-AAD33C9D63B9}" srcOrd="0" destOrd="0" presId="urn:microsoft.com/office/officeart/2005/8/layout/orgChart1"/>
    <dgm:cxn modelId="{D1DC7B3B-9FD6-4CC0-9EBB-2ED8225F5C9F}" type="presParOf" srcId="{BC3C7901-5108-412E-AFF6-3AAF0377E39E}" destId="{DD597DB5-710F-4051-8847-76FF44DDFF41}" srcOrd="1" destOrd="0" presId="urn:microsoft.com/office/officeart/2005/8/layout/orgChart1"/>
    <dgm:cxn modelId="{7A66EA3C-E348-4A87-8E53-8DAEBC65CD2F}" type="presParOf" srcId="{242D19EB-E988-4FEE-91E5-B89F2C3561AB}" destId="{D85E14D3-E7E3-4234-BFDB-C55E79FA5004}" srcOrd="1" destOrd="0" presId="urn:microsoft.com/office/officeart/2005/8/layout/orgChart1"/>
    <dgm:cxn modelId="{FFD0394E-C6A5-404B-81F3-05678CA2023B}" type="presParOf" srcId="{242D19EB-E988-4FEE-91E5-B89F2C3561AB}" destId="{1F87EED9-C1FE-46BD-8B95-63BEE3A27516}" srcOrd="2" destOrd="0" presId="urn:microsoft.com/office/officeart/2005/8/layout/orgChart1"/>
    <dgm:cxn modelId="{44981A3B-09AC-4F58-90E8-379D2D63A3FF}" type="presParOf" srcId="{B5CC8A71-3223-4F7A-89E2-EE742B116821}" destId="{4C675E91-2A17-4CCF-B677-C43A14019CB2}" srcOrd="2" destOrd="0" presId="urn:microsoft.com/office/officeart/2005/8/layout/orgChart1"/>
    <dgm:cxn modelId="{BE284378-3FC8-4A37-A4A1-F2E9B29CF63F}" type="presParOf" srcId="{9086E311-EF19-4693-90DB-9750CB4EC113}" destId="{1113B718-F582-466D-A326-84B1EB761D0B}" srcOrd="2" destOrd="0" presId="urn:microsoft.com/office/officeart/2005/8/layout/orgChart1"/>
    <dgm:cxn modelId="{179BBF2A-E362-40FF-8B6B-ED2CB78E43B9}" type="presParOf" srcId="{9086E311-EF19-4693-90DB-9750CB4EC113}" destId="{A8331AC4-5A79-4AC8-9330-2C16B1252C1E}" srcOrd="3" destOrd="0" presId="urn:microsoft.com/office/officeart/2005/8/layout/orgChart1"/>
    <dgm:cxn modelId="{CD739232-BBAC-4A13-9BE8-E4868060D51C}" type="presParOf" srcId="{A8331AC4-5A79-4AC8-9330-2C16B1252C1E}" destId="{C6CD2F4F-DCD5-4CF4-A99C-BE065E17045B}" srcOrd="0" destOrd="0" presId="urn:microsoft.com/office/officeart/2005/8/layout/orgChart1"/>
    <dgm:cxn modelId="{D3F406C9-436D-4000-B28A-0B19AD621B7D}" type="presParOf" srcId="{C6CD2F4F-DCD5-4CF4-A99C-BE065E17045B}" destId="{9B372BF3-BEF7-43FF-89B4-C189D79A2BD7}" srcOrd="0" destOrd="0" presId="urn:microsoft.com/office/officeart/2005/8/layout/orgChart1"/>
    <dgm:cxn modelId="{85E2B80A-0E69-42B0-AE38-516CC9BE8AB7}" type="presParOf" srcId="{C6CD2F4F-DCD5-4CF4-A99C-BE065E17045B}" destId="{B4A755E0-B0FC-4E1F-A82C-7E610B30F488}" srcOrd="1" destOrd="0" presId="urn:microsoft.com/office/officeart/2005/8/layout/orgChart1"/>
    <dgm:cxn modelId="{EA8F16AB-8E63-4517-84A3-661D3DE33D7D}" type="presParOf" srcId="{A8331AC4-5A79-4AC8-9330-2C16B1252C1E}" destId="{A6D1350E-D6EE-4164-B067-9646D7EFAD66}" srcOrd="1" destOrd="0" presId="urn:microsoft.com/office/officeart/2005/8/layout/orgChart1"/>
    <dgm:cxn modelId="{B7EEABD1-CEF6-45D2-AD85-D7CD7E6B79A3}" type="presParOf" srcId="{A6D1350E-D6EE-4164-B067-9646D7EFAD66}" destId="{144739B5-5125-413B-86DB-98B47CAA0DAD}" srcOrd="0" destOrd="0" presId="urn:microsoft.com/office/officeart/2005/8/layout/orgChart1"/>
    <dgm:cxn modelId="{7A1E1A8B-910D-48FC-B655-A30B1EACE219}" type="presParOf" srcId="{A6D1350E-D6EE-4164-B067-9646D7EFAD66}" destId="{7B707B4E-5782-4EF8-9713-272C49A63C1F}" srcOrd="1" destOrd="0" presId="urn:microsoft.com/office/officeart/2005/8/layout/orgChart1"/>
    <dgm:cxn modelId="{1CB4D52C-D4A4-4B26-8D5A-AE906B40EDBD}" type="presParOf" srcId="{7B707B4E-5782-4EF8-9713-272C49A63C1F}" destId="{829FC97A-1478-401F-9BF0-C901559E1983}" srcOrd="0" destOrd="0" presId="urn:microsoft.com/office/officeart/2005/8/layout/orgChart1"/>
    <dgm:cxn modelId="{EADB0B97-8982-4B80-B3A3-28A22330247E}" type="presParOf" srcId="{829FC97A-1478-401F-9BF0-C901559E1983}" destId="{AB7C10C2-3DB3-4BA3-952A-AD6A9A78F0E7}" srcOrd="0" destOrd="0" presId="urn:microsoft.com/office/officeart/2005/8/layout/orgChart1"/>
    <dgm:cxn modelId="{41C146CE-0D12-464D-B248-C1B6292EE1B4}" type="presParOf" srcId="{829FC97A-1478-401F-9BF0-C901559E1983}" destId="{8DA5993D-F388-47E0-BDF2-52B0DD87EE1B}" srcOrd="1" destOrd="0" presId="urn:microsoft.com/office/officeart/2005/8/layout/orgChart1"/>
    <dgm:cxn modelId="{8B748BB2-9BF3-4295-AA5F-FDE923DEA8AC}" type="presParOf" srcId="{7B707B4E-5782-4EF8-9713-272C49A63C1F}" destId="{148F9D4E-47AD-4BFF-8C36-833D7F1BBD1B}" srcOrd="1" destOrd="0" presId="urn:microsoft.com/office/officeart/2005/8/layout/orgChart1"/>
    <dgm:cxn modelId="{8ABA290F-662A-43BA-80EB-E8D617B02092}" type="presParOf" srcId="{7B707B4E-5782-4EF8-9713-272C49A63C1F}" destId="{DFE7A350-48AE-4DC3-A40A-A061669F18B2}" srcOrd="2" destOrd="0" presId="urn:microsoft.com/office/officeart/2005/8/layout/orgChart1"/>
    <dgm:cxn modelId="{D37C387D-9088-4350-A194-84F84F375729}" type="presParOf" srcId="{A8331AC4-5A79-4AC8-9330-2C16B1252C1E}" destId="{830E5EA6-D690-4D04-A9C4-44F9AFDF952E}" srcOrd="2" destOrd="0" presId="urn:microsoft.com/office/officeart/2005/8/layout/orgChart1"/>
    <dgm:cxn modelId="{3D9F9345-9FB2-4B2D-B291-D4B5840F9E5E}" type="presParOf" srcId="{E595CC85-F908-4B1C-9515-4280BB44FE2A}" destId="{CCE5FCE3-09EA-419E-9F92-E03DC2E8593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D546997-1BBD-4F05-8C05-DF6DFFD7BAAC}" type="doc">
      <dgm:prSet loTypeId="urn:microsoft.com/office/officeart/2005/8/layout/orgChart1" loCatId="hierarchy" qsTypeId="urn:microsoft.com/office/officeart/2005/8/quickstyle/simple5" qsCatId="simple" csTypeId="urn:microsoft.com/office/officeart/2005/8/colors/accent0_3" csCatId="mainScheme" phldr="1"/>
      <dgm:spPr/>
      <dgm:t>
        <a:bodyPr/>
        <a:lstStyle/>
        <a:p>
          <a:endParaRPr lang="en-US"/>
        </a:p>
      </dgm:t>
    </dgm:pt>
    <dgm:pt modelId="{9B8F8D88-2D33-4265-A114-6ED2F749CA11}">
      <dgm:prSet phldrT="[Text]"/>
      <dgm:spPr/>
      <dgm:t>
        <a:bodyPr/>
        <a:lstStyle/>
        <a:p>
          <a:r>
            <a:rPr lang="en-US" dirty="0"/>
            <a:t>Case Studies: Explainable NLP in Action</a:t>
          </a:r>
        </a:p>
      </dgm:t>
    </dgm:pt>
    <dgm:pt modelId="{A2A68429-EC5F-4F3F-B3D1-42EA9893F9FC}" type="parTrans" cxnId="{B0DFEEAA-6D32-40A6-8192-87CE54F77756}">
      <dgm:prSet/>
      <dgm:spPr/>
      <dgm:t>
        <a:bodyPr/>
        <a:lstStyle/>
        <a:p>
          <a:endParaRPr lang="en-US"/>
        </a:p>
      </dgm:t>
    </dgm:pt>
    <dgm:pt modelId="{C391DFD9-830A-4219-83E7-F435C703EF18}" type="sibTrans" cxnId="{B0DFEEAA-6D32-40A6-8192-87CE54F77756}">
      <dgm:prSet/>
      <dgm:spPr/>
      <dgm:t>
        <a:bodyPr/>
        <a:lstStyle/>
        <a:p>
          <a:endParaRPr lang="en-US"/>
        </a:p>
      </dgm:t>
    </dgm:pt>
    <dgm:pt modelId="{FC06E0F5-9D3A-4B11-9DBF-3EE9ECCCCBD7}">
      <dgm:prSet phldrT="[Text]"/>
      <dgm:spPr/>
      <dgm:t>
        <a:bodyPr/>
        <a:lstStyle/>
        <a:p>
          <a:r>
            <a:rPr lang="en-US" dirty="0"/>
            <a:t>Medical Diagnosis</a:t>
          </a:r>
        </a:p>
      </dgm:t>
    </dgm:pt>
    <dgm:pt modelId="{03577071-85D0-4458-8818-78030D6F8072}" type="parTrans" cxnId="{FD11390F-8419-4DC6-93BB-828902528535}">
      <dgm:prSet/>
      <dgm:spPr/>
      <dgm:t>
        <a:bodyPr/>
        <a:lstStyle/>
        <a:p>
          <a:endParaRPr lang="en-US"/>
        </a:p>
      </dgm:t>
    </dgm:pt>
    <dgm:pt modelId="{BAE37389-772B-4A92-BFDB-812CE010586A}" type="sibTrans" cxnId="{FD11390F-8419-4DC6-93BB-828902528535}">
      <dgm:prSet/>
      <dgm:spPr/>
      <dgm:t>
        <a:bodyPr/>
        <a:lstStyle/>
        <a:p>
          <a:endParaRPr lang="en-US"/>
        </a:p>
      </dgm:t>
    </dgm:pt>
    <dgm:pt modelId="{4157783B-5760-413C-B3DA-83C439D93BD3}">
      <dgm:prSet/>
      <dgm:spPr/>
      <dgm:t>
        <a:bodyPr/>
        <a:lstStyle/>
        <a:p>
          <a:r>
            <a:rPr lang="en-US" dirty="0"/>
            <a:t>Fraud Detection</a:t>
          </a:r>
        </a:p>
      </dgm:t>
    </dgm:pt>
    <dgm:pt modelId="{51733917-CDE7-4390-BD0D-778E0F7E8D8C}" type="parTrans" cxnId="{F76714D4-2C76-40B1-AB6E-D78290B7B261}">
      <dgm:prSet/>
      <dgm:spPr/>
      <dgm:t>
        <a:bodyPr/>
        <a:lstStyle/>
        <a:p>
          <a:endParaRPr lang="en-US"/>
        </a:p>
      </dgm:t>
    </dgm:pt>
    <dgm:pt modelId="{8E66182F-2E57-42B8-B301-08A6352040AF}" type="sibTrans" cxnId="{F76714D4-2C76-40B1-AB6E-D78290B7B261}">
      <dgm:prSet/>
      <dgm:spPr/>
      <dgm:t>
        <a:bodyPr/>
        <a:lstStyle/>
        <a:p>
          <a:endParaRPr lang="en-US"/>
        </a:p>
      </dgm:t>
    </dgm:pt>
    <dgm:pt modelId="{8926B8F2-BDCD-4F24-8370-A8E95FA2F9EE}">
      <dgm:prSet/>
      <dgm:spPr/>
      <dgm:t>
        <a:bodyPr/>
        <a:lstStyle/>
        <a:p>
          <a:r>
            <a:rPr lang="en-US" dirty="0"/>
            <a:t>Systematic Review Automation</a:t>
          </a:r>
        </a:p>
      </dgm:t>
    </dgm:pt>
    <dgm:pt modelId="{203CF196-F7AE-43B3-BD5D-90129093C3ED}" type="parTrans" cxnId="{69031F07-E54D-4A9D-B7EB-DAD0F9EE1D1C}">
      <dgm:prSet/>
      <dgm:spPr/>
      <dgm:t>
        <a:bodyPr/>
        <a:lstStyle/>
        <a:p>
          <a:endParaRPr lang="en-US"/>
        </a:p>
      </dgm:t>
    </dgm:pt>
    <dgm:pt modelId="{3F99BF70-278F-4F4E-9ABC-29A46139B315}" type="sibTrans" cxnId="{69031F07-E54D-4A9D-B7EB-DAD0F9EE1D1C}">
      <dgm:prSet/>
      <dgm:spPr/>
      <dgm:t>
        <a:bodyPr/>
        <a:lstStyle/>
        <a:p>
          <a:endParaRPr lang="en-US"/>
        </a:p>
      </dgm:t>
    </dgm:pt>
    <dgm:pt modelId="{745C7511-FC20-40DD-A67C-A94F1B47B2AC}">
      <dgm:prSet/>
      <dgm:spPr/>
      <dgm:t>
        <a:bodyPr/>
        <a:lstStyle/>
        <a:p>
          <a:r>
            <a:rPr lang="en-US"/>
            <a:t>Customer Sentiment Analysis</a:t>
          </a:r>
        </a:p>
      </dgm:t>
    </dgm:pt>
    <dgm:pt modelId="{1811122D-5BC8-419E-9C2F-21035E46FD38}" type="parTrans" cxnId="{3CE38652-036A-4308-916C-EFA993E1EBDC}">
      <dgm:prSet/>
      <dgm:spPr/>
      <dgm:t>
        <a:bodyPr/>
        <a:lstStyle/>
        <a:p>
          <a:endParaRPr lang="en-US"/>
        </a:p>
      </dgm:t>
    </dgm:pt>
    <dgm:pt modelId="{79139A0F-A596-4F33-9442-60BF838347A7}" type="sibTrans" cxnId="{3CE38652-036A-4308-916C-EFA993E1EBDC}">
      <dgm:prSet/>
      <dgm:spPr/>
      <dgm:t>
        <a:bodyPr/>
        <a:lstStyle/>
        <a:p>
          <a:endParaRPr lang="en-US"/>
        </a:p>
      </dgm:t>
    </dgm:pt>
    <dgm:pt modelId="{E134F8A1-47C8-4791-9213-55E6E1380486}">
      <dgm:prSet/>
      <dgm:spPr/>
      <dgm:t>
        <a:bodyPr/>
        <a:lstStyle/>
        <a:p>
          <a:r>
            <a:rPr lang="en-US"/>
            <a:t>Conversational AI</a:t>
          </a:r>
        </a:p>
      </dgm:t>
    </dgm:pt>
    <dgm:pt modelId="{D0007639-93E8-4FB8-8DDD-5F8A0C55EB92}" type="parTrans" cxnId="{72911A27-EE76-4291-8FCE-4B6271B8580B}">
      <dgm:prSet/>
      <dgm:spPr/>
      <dgm:t>
        <a:bodyPr/>
        <a:lstStyle/>
        <a:p>
          <a:endParaRPr lang="en-US"/>
        </a:p>
      </dgm:t>
    </dgm:pt>
    <dgm:pt modelId="{843CEFAA-B11E-44DF-835C-E17AA167460E}" type="sibTrans" cxnId="{72911A27-EE76-4291-8FCE-4B6271B8580B}">
      <dgm:prSet/>
      <dgm:spPr/>
      <dgm:t>
        <a:bodyPr/>
        <a:lstStyle/>
        <a:p>
          <a:endParaRPr lang="en-US"/>
        </a:p>
      </dgm:t>
    </dgm:pt>
    <dgm:pt modelId="{71F9A2E3-158E-4B69-8A0F-54FF85D18EC5}">
      <dgm:prSet/>
      <dgm:spPr/>
      <dgm:t>
        <a:bodyPr/>
        <a:lstStyle/>
        <a:p>
          <a:r>
            <a:rPr lang="en-US" b="0" i="0"/>
            <a:t>Impact of Explainability on Performance and User Trust</a:t>
          </a:r>
          <a:endParaRPr lang="en-US"/>
        </a:p>
      </dgm:t>
    </dgm:pt>
    <dgm:pt modelId="{5ABEFF56-645E-4CCC-8DD2-B6E35C5D7E8B}" type="parTrans" cxnId="{DA557E26-D05B-464C-A400-4525E58E084E}">
      <dgm:prSet/>
      <dgm:spPr/>
      <dgm:t>
        <a:bodyPr/>
        <a:lstStyle/>
        <a:p>
          <a:endParaRPr lang="en-US"/>
        </a:p>
      </dgm:t>
    </dgm:pt>
    <dgm:pt modelId="{99FB09FA-2C4E-4F23-A06F-FF75766331BD}" type="sibTrans" cxnId="{DA557E26-D05B-464C-A400-4525E58E084E}">
      <dgm:prSet/>
      <dgm:spPr/>
      <dgm:t>
        <a:bodyPr/>
        <a:lstStyle/>
        <a:p>
          <a:endParaRPr lang="en-US"/>
        </a:p>
      </dgm:t>
    </dgm:pt>
    <dgm:pt modelId="{0DA65A35-A50F-423D-9BEE-CF117686B635}" type="pres">
      <dgm:prSet presAssocID="{3D546997-1BBD-4F05-8C05-DF6DFFD7BAAC}" presName="hierChild1" presStyleCnt="0">
        <dgm:presLayoutVars>
          <dgm:orgChart val="1"/>
          <dgm:chPref val="1"/>
          <dgm:dir/>
          <dgm:animOne val="branch"/>
          <dgm:animLvl val="lvl"/>
          <dgm:resizeHandles/>
        </dgm:presLayoutVars>
      </dgm:prSet>
      <dgm:spPr/>
    </dgm:pt>
    <dgm:pt modelId="{B6969D10-CB68-4675-AD78-22F295A772AC}" type="pres">
      <dgm:prSet presAssocID="{9B8F8D88-2D33-4265-A114-6ED2F749CA11}" presName="hierRoot1" presStyleCnt="0">
        <dgm:presLayoutVars>
          <dgm:hierBranch val="init"/>
        </dgm:presLayoutVars>
      </dgm:prSet>
      <dgm:spPr/>
    </dgm:pt>
    <dgm:pt modelId="{3AB85E2F-DA03-491C-A911-1570EF417E87}" type="pres">
      <dgm:prSet presAssocID="{9B8F8D88-2D33-4265-A114-6ED2F749CA11}" presName="rootComposite1" presStyleCnt="0"/>
      <dgm:spPr/>
    </dgm:pt>
    <dgm:pt modelId="{494BD750-6295-4283-82D1-5A27659A56D7}" type="pres">
      <dgm:prSet presAssocID="{9B8F8D88-2D33-4265-A114-6ED2F749CA11}" presName="rootText1" presStyleLbl="node0" presStyleIdx="0" presStyleCnt="1">
        <dgm:presLayoutVars>
          <dgm:chPref val="3"/>
        </dgm:presLayoutVars>
      </dgm:prSet>
      <dgm:spPr/>
    </dgm:pt>
    <dgm:pt modelId="{9F8D47EA-9927-4237-99AE-2AAB88A08425}" type="pres">
      <dgm:prSet presAssocID="{9B8F8D88-2D33-4265-A114-6ED2F749CA11}" presName="rootConnector1" presStyleLbl="node1" presStyleIdx="0" presStyleCnt="0"/>
      <dgm:spPr/>
    </dgm:pt>
    <dgm:pt modelId="{0B8E3E5D-3B01-4477-BEB9-3C64897930CB}" type="pres">
      <dgm:prSet presAssocID="{9B8F8D88-2D33-4265-A114-6ED2F749CA11}" presName="hierChild2" presStyleCnt="0"/>
      <dgm:spPr/>
    </dgm:pt>
    <dgm:pt modelId="{C29A3876-2B3C-489D-A1B1-FA604DA310DB}" type="pres">
      <dgm:prSet presAssocID="{03577071-85D0-4458-8818-78030D6F8072}" presName="Name37" presStyleLbl="parChTrans1D2" presStyleIdx="0" presStyleCnt="6"/>
      <dgm:spPr/>
    </dgm:pt>
    <dgm:pt modelId="{07920EEB-181F-4FF2-BB8C-D0D68A3E8DE1}" type="pres">
      <dgm:prSet presAssocID="{FC06E0F5-9D3A-4B11-9DBF-3EE9ECCCCBD7}" presName="hierRoot2" presStyleCnt="0">
        <dgm:presLayoutVars>
          <dgm:hierBranch val="init"/>
        </dgm:presLayoutVars>
      </dgm:prSet>
      <dgm:spPr/>
    </dgm:pt>
    <dgm:pt modelId="{D21C4C50-2405-49ED-A185-3BE748CC7F0E}" type="pres">
      <dgm:prSet presAssocID="{FC06E0F5-9D3A-4B11-9DBF-3EE9ECCCCBD7}" presName="rootComposite" presStyleCnt="0"/>
      <dgm:spPr/>
    </dgm:pt>
    <dgm:pt modelId="{BB68FE4D-1608-4B02-803D-B1CC8493891A}" type="pres">
      <dgm:prSet presAssocID="{FC06E0F5-9D3A-4B11-9DBF-3EE9ECCCCBD7}" presName="rootText" presStyleLbl="node2" presStyleIdx="0" presStyleCnt="6">
        <dgm:presLayoutVars>
          <dgm:chPref val="3"/>
        </dgm:presLayoutVars>
      </dgm:prSet>
      <dgm:spPr/>
    </dgm:pt>
    <dgm:pt modelId="{3AC6E368-3CB2-4B64-A578-BF71FDDDD471}" type="pres">
      <dgm:prSet presAssocID="{FC06E0F5-9D3A-4B11-9DBF-3EE9ECCCCBD7}" presName="rootConnector" presStyleLbl="node2" presStyleIdx="0" presStyleCnt="6"/>
      <dgm:spPr/>
    </dgm:pt>
    <dgm:pt modelId="{B5CD6239-289B-4D6F-9426-8C75434F8146}" type="pres">
      <dgm:prSet presAssocID="{FC06E0F5-9D3A-4B11-9DBF-3EE9ECCCCBD7}" presName="hierChild4" presStyleCnt="0"/>
      <dgm:spPr/>
    </dgm:pt>
    <dgm:pt modelId="{4901D4DC-3700-499E-BCB0-DE85BBF23A04}" type="pres">
      <dgm:prSet presAssocID="{FC06E0F5-9D3A-4B11-9DBF-3EE9ECCCCBD7}" presName="hierChild5" presStyleCnt="0"/>
      <dgm:spPr/>
    </dgm:pt>
    <dgm:pt modelId="{084D3E7E-F657-4A90-AFC7-E9D6716A6120}" type="pres">
      <dgm:prSet presAssocID="{51733917-CDE7-4390-BD0D-778E0F7E8D8C}" presName="Name37" presStyleLbl="parChTrans1D2" presStyleIdx="1" presStyleCnt="6"/>
      <dgm:spPr/>
    </dgm:pt>
    <dgm:pt modelId="{03AABF33-D585-4F35-85C6-54940BC141B7}" type="pres">
      <dgm:prSet presAssocID="{4157783B-5760-413C-B3DA-83C439D93BD3}" presName="hierRoot2" presStyleCnt="0">
        <dgm:presLayoutVars>
          <dgm:hierBranch val="init"/>
        </dgm:presLayoutVars>
      </dgm:prSet>
      <dgm:spPr/>
    </dgm:pt>
    <dgm:pt modelId="{6A00258B-677E-44DC-A4E9-A9DF08D34B07}" type="pres">
      <dgm:prSet presAssocID="{4157783B-5760-413C-B3DA-83C439D93BD3}" presName="rootComposite" presStyleCnt="0"/>
      <dgm:spPr/>
    </dgm:pt>
    <dgm:pt modelId="{C8EAB2F3-0609-4AEB-BB0A-D23CC4E3863B}" type="pres">
      <dgm:prSet presAssocID="{4157783B-5760-413C-B3DA-83C439D93BD3}" presName="rootText" presStyleLbl="node2" presStyleIdx="1" presStyleCnt="6">
        <dgm:presLayoutVars>
          <dgm:chPref val="3"/>
        </dgm:presLayoutVars>
      </dgm:prSet>
      <dgm:spPr/>
    </dgm:pt>
    <dgm:pt modelId="{5CEBC1D1-B6ED-4171-887E-0D4664393556}" type="pres">
      <dgm:prSet presAssocID="{4157783B-5760-413C-B3DA-83C439D93BD3}" presName="rootConnector" presStyleLbl="node2" presStyleIdx="1" presStyleCnt="6"/>
      <dgm:spPr/>
    </dgm:pt>
    <dgm:pt modelId="{1D17D9CD-FAA5-471F-8CED-DB6638EDF2E0}" type="pres">
      <dgm:prSet presAssocID="{4157783B-5760-413C-B3DA-83C439D93BD3}" presName="hierChild4" presStyleCnt="0"/>
      <dgm:spPr/>
    </dgm:pt>
    <dgm:pt modelId="{972C8969-BF69-4413-83D7-5A94486E7B9E}" type="pres">
      <dgm:prSet presAssocID="{4157783B-5760-413C-B3DA-83C439D93BD3}" presName="hierChild5" presStyleCnt="0"/>
      <dgm:spPr/>
    </dgm:pt>
    <dgm:pt modelId="{ABBBE797-0725-4501-B387-A80E258F23C2}" type="pres">
      <dgm:prSet presAssocID="{203CF196-F7AE-43B3-BD5D-90129093C3ED}" presName="Name37" presStyleLbl="parChTrans1D2" presStyleIdx="2" presStyleCnt="6"/>
      <dgm:spPr/>
    </dgm:pt>
    <dgm:pt modelId="{2997BD6A-FDA6-436B-8ABE-CE839F4CDED6}" type="pres">
      <dgm:prSet presAssocID="{8926B8F2-BDCD-4F24-8370-A8E95FA2F9EE}" presName="hierRoot2" presStyleCnt="0">
        <dgm:presLayoutVars>
          <dgm:hierBranch val="init"/>
        </dgm:presLayoutVars>
      </dgm:prSet>
      <dgm:spPr/>
    </dgm:pt>
    <dgm:pt modelId="{FE2D24C2-8BB9-468B-B529-377921A5EFD8}" type="pres">
      <dgm:prSet presAssocID="{8926B8F2-BDCD-4F24-8370-A8E95FA2F9EE}" presName="rootComposite" presStyleCnt="0"/>
      <dgm:spPr/>
    </dgm:pt>
    <dgm:pt modelId="{DB4063F3-3373-442C-A9E8-31C33D357F46}" type="pres">
      <dgm:prSet presAssocID="{8926B8F2-BDCD-4F24-8370-A8E95FA2F9EE}" presName="rootText" presStyleLbl="node2" presStyleIdx="2" presStyleCnt="6">
        <dgm:presLayoutVars>
          <dgm:chPref val="3"/>
        </dgm:presLayoutVars>
      </dgm:prSet>
      <dgm:spPr/>
    </dgm:pt>
    <dgm:pt modelId="{C0CD23B7-F950-4537-BE51-41A783ADAA23}" type="pres">
      <dgm:prSet presAssocID="{8926B8F2-BDCD-4F24-8370-A8E95FA2F9EE}" presName="rootConnector" presStyleLbl="node2" presStyleIdx="2" presStyleCnt="6"/>
      <dgm:spPr/>
    </dgm:pt>
    <dgm:pt modelId="{572539BE-B298-4353-A958-77DD2145C5DF}" type="pres">
      <dgm:prSet presAssocID="{8926B8F2-BDCD-4F24-8370-A8E95FA2F9EE}" presName="hierChild4" presStyleCnt="0"/>
      <dgm:spPr/>
    </dgm:pt>
    <dgm:pt modelId="{F4E1DD7C-F2A2-496F-A829-0D36FCDB2027}" type="pres">
      <dgm:prSet presAssocID="{8926B8F2-BDCD-4F24-8370-A8E95FA2F9EE}" presName="hierChild5" presStyleCnt="0"/>
      <dgm:spPr/>
    </dgm:pt>
    <dgm:pt modelId="{1963F1C7-6D8D-4D00-85F5-7FF16677F4E9}" type="pres">
      <dgm:prSet presAssocID="{1811122D-5BC8-419E-9C2F-21035E46FD38}" presName="Name37" presStyleLbl="parChTrans1D2" presStyleIdx="3" presStyleCnt="6"/>
      <dgm:spPr/>
    </dgm:pt>
    <dgm:pt modelId="{9DE6ADD6-9BBF-45D2-BDAC-72B746D2F01B}" type="pres">
      <dgm:prSet presAssocID="{745C7511-FC20-40DD-A67C-A94F1B47B2AC}" presName="hierRoot2" presStyleCnt="0">
        <dgm:presLayoutVars>
          <dgm:hierBranch val="init"/>
        </dgm:presLayoutVars>
      </dgm:prSet>
      <dgm:spPr/>
    </dgm:pt>
    <dgm:pt modelId="{11161F6F-14CE-45E7-9D9C-10399A172608}" type="pres">
      <dgm:prSet presAssocID="{745C7511-FC20-40DD-A67C-A94F1B47B2AC}" presName="rootComposite" presStyleCnt="0"/>
      <dgm:spPr/>
    </dgm:pt>
    <dgm:pt modelId="{34112064-BDE0-482B-9CF4-D3E6430F1826}" type="pres">
      <dgm:prSet presAssocID="{745C7511-FC20-40DD-A67C-A94F1B47B2AC}" presName="rootText" presStyleLbl="node2" presStyleIdx="3" presStyleCnt="6">
        <dgm:presLayoutVars>
          <dgm:chPref val="3"/>
        </dgm:presLayoutVars>
      </dgm:prSet>
      <dgm:spPr/>
    </dgm:pt>
    <dgm:pt modelId="{CE45DE7D-27BA-4126-A557-E5A94F61119F}" type="pres">
      <dgm:prSet presAssocID="{745C7511-FC20-40DD-A67C-A94F1B47B2AC}" presName="rootConnector" presStyleLbl="node2" presStyleIdx="3" presStyleCnt="6"/>
      <dgm:spPr/>
    </dgm:pt>
    <dgm:pt modelId="{46568A6E-F844-4ED8-A4B2-F317E8C4209B}" type="pres">
      <dgm:prSet presAssocID="{745C7511-FC20-40DD-A67C-A94F1B47B2AC}" presName="hierChild4" presStyleCnt="0"/>
      <dgm:spPr/>
    </dgm:pt>
    <dgm:pt modelId="{9875109B-2CD7-4E6B-A1EB-2AC7E6F083F4}" type="pres">
      <dgm:prSet presAssocID="{745C7511-FC20-40DD-A67C-A94F1B47B2AC}" presName="hierChild5" presStyleCnt="0"/>
      <dgm:spPr/>
    </dgm:pt>
    <dgm:pt modelId="{CF18BD04-746A-4CCB-9D8D-8D460242C556}" type="pres">
      <dgm:prSet presAssocID="{D0007639-93E8-4FB8-8DDD-5F8A0C55EB92}" presName="Name37" presStyleLbl="parChTrans1D2" presStyleIdx="4" presStyleCnt="6"/>
      <dgm:spPr/>
    </dgm:pt>
    <dgm:pt modelId="{E2611088-E678-4905-AE93-6004684C3333}" type="pres">
      <dgm:prSet presAssocID="{E134F8A1-47C8-4791-9213-55E6E1380486}" presName="hierRoot2" presStyleCnt="0">
        <dgm:presLayoutVars>
          <dgm:hierBranch val="init"/>
        </dgm:presLayoutVars>
      </dgm:prSet>
      <dgm:spPr/>
    </dgm:pt>
    <dgm:pt modelId="{D2DE52EF-6113-4E23-BC37-CF8B59357F96}" type="pres">
      <dgm:prSet presAssocID="{E134F8A1-47C8-4791-9213-55E6E1380486}" presName="rootComposite" presStyleCnt="0"/>
      <dgm:spPr/>
    </dgm:pt>
    <dgm:pt modelId="{5870A431-A5DA-40C7-B6FE-4152038E6E3A}" type="pres">
      <dgm:prSet presAssocID="{E134F8A1-47C8-4791-9213-55E6E1380486}" presName="rootText" presStyleLbl="node2" presStyleIdx="4" presStyleCnt="6">
        <dgm:presLayoutVars>
          <dgm:chPref val="3"/>
        </dgm:presLayoutVars>
      </dgm:prSet>
      <dgm:spPr/>
    </dgm:pt>
    <dgm:pt modelId="{315076AA-906B-490B-A83A-5BE51459A54F}" type="pres">
      <dgm:prSet presAssocID="{E134F8A1-47C8-4791-9213-55E6E1380486}" presName="rootConnector" presStyleLbl="node2" presStyleIdx="4" presStyleCnt="6"/>
      <dgm:spPr/>
    </dgm:pt>
    <dgm:pt modelId="{97CC672B-CD02-425A-A8DB-DBD790EDE002}" type="pres">
      <dgm:prSet presAssocID="{E134F8A1-47C8-4791-9213-55E6E1380486}" presName="hierChild4" presStyleCnt="0"/>
      <dgm:spPr/>
    </dgm:pt>
    <dgm:pt modelId="{D53A865C-AF8F-40DE-9586-4CA47BBCB2C2}" type="pres">
      <dgm:prSet presAssocID="{E134F8A1-47C8-4791-9213-55E6E1380486}" presName="hierChild5" presStyleCnt="0"/>
      <dgm:spPr/>
    </dgm:pt>
    <dgm:pt modelId="{71354055-7E0C-4925-8590-A982FF237C90}" type="pres">
      <dgm:prSet presAssocID="{5ABEFF56-645E-4CCC-8DD2-B6E35C5D7E8B}" presName="Name37" presStyleLbl="parChTrans1D2" presStyleIdx="5" presStyleCnt="6"/>
      <dgm:spPr/>
    </dgm:pt>
    <dgm:pt modelId="{60583027-CA55-47D0-987C-8517697A158A}" type="pres">
      <dgm:prSet presAssocID="{71F9A2E3-158E-4B69-8A0F-54FF85D18EC5}" presName="hierRoot2" presStyleCnt="0">
        <dgm:presLayoutVars>
          <dgm:hierBranch val="init"/>
        </dgm:presLayoutVars>
      </dgm:prSet>
      <dgm:spPr/>
    </dgm:pt>
    <dgm:pt modelId="{DCB5D59C-55B2-470A-AFF0-F8E115B043F1}" type="pres">
      <dgm:prSet presAssocID="{71F9A2E3-158E-4B69-8A0F-54FF85D18EC5}" presName="rootComposite" presStyleCnt="0"/>
      <dgm:spPr/>
    </dgm:pt>
    <dgm:pt modelId="{9FF53B86-E2C5-4DD2-AE15-D1F1828E5B60}" type="pres">
      <dgm:prSet presAssocID="{71F9A2E3-158E-4B69-8A0F-54FF85D18EC5}" presName="rootText" presStyleLbl="node2" presStyleIdx="5" presStyleCnt="6">
        <dgm:presLayoutVars>
          <dgm:chPref val="3"/>
        </dgm:presLayoutVars>
      </dgm:prSet>
      <dgm:spPr/>
    </dgm:pt>
    <dgm:pt modelId="{48393C04-7EFF-41F4-A138-C6F82DCC00F2}" type="pres">
      <dgm:prSet presAssocID="{71F9A2E3-158E-4B69-8A0F-54FF85D18EC5}" presName="rootConnector" presStyleLbl="node2" presStyleIdx="5" presStyleCnt="6"/>
      <dgm:spPr/>
    </dgm:pt>
    <dgm:pt modelId="{F75F6106-BA71-4721-8B77-C53CDDF9B5BE}" type="pres">
      <dgm:prSet presAssocID="{71F9A2E3-158E-4B69-8A0F-54FF85D18EC5}" presName="hierChild4" presStyleCnt="0"/>
      <dgm:spPr/>
    </dgm:pt>
    <dgm:pt modelId="{4A5BAF07-E342-4ADC-841F-09C806F6E9EE}" type="pres">
      <dgm:prSet presAssocID="{71F9A2E3-158E-4B69-8A0F-54FF85D18EC5}" presName="hierChild5" presStyleCnt="0"/>
      <dgm:spPr/>
    </dgm:pt>
    <dgm:pt modelId="{C27D6352-88F7-4F65-BC17-49CD6D6DFA86}" type="pres">
      <dgm:prSet presAssocID="{9B8F8D88-2D33-4265-A114-6ED2F749CA11}" presName="hierChild3" presStyleCnt="0"/>
      <dgm:spPr/>
    </dgm:pt>
  </dgm:ptLst>
  <dgm:cxnLst>
    <dgm:cxn modelId="{0E713F06-5CD7-4B9B-883F-DF5B93701C32}" type="presOf" srcId="{5ABEFF56-645E-4CCC-8DD2-B6E35C5D7E8B}" destId="{71354055-7E0C-4925-8590-A982FF237C90}" srcOrd="0" destOrd="0" presId="urn:microsoft.com/office/officeart/2005/8/layout/orgChart1"/>
    <dgm:cxn modelId="{69031F07-E54D-4A9D-B7EB-DAD0F9EE1D1C}" srcId="{9B8F8D88-2D33-4265-A114-6ED2F749CA11}" destId="{8926B8F2-BDCD-4F24-8370-A8E95FA2F9EE}" srcOrd="2" destOrd="0" parTransId="{203CF196-F7AE-43B3-BD5D-90129093C3ED}" sibTransId="{3F99BF70-278F-4F4E-9ABC-29A46139B315}"/>
    <dgm:cxn modelId="{55BB380F-1C25-4E16-9A3E-7DB6495192F9}" type="presOf" srcId="{8926B8F2-BDCD-4F24-8370-A8E95FA2F9EE}" destId="{DB4063F3-3373-442C-A9E8-31C33D357F46}" srcOrd="0" destOrd="0" presId="urn:microsoft.com/office/officeart/2005/8/layout/orgChart1"/>
    <dgm:cxn modelId="{FD11390F-8419-4DC6-93BB-828902528535}" srcId="{9B8F8D88-2D33-4265-A114-6ED2F749CA11}" destId="{FC06E0F5-9D3A-4B11-9DBF-3EE9ECCCCBD7}" srcOrd="0" destOrd="0" parTransId="{03577071-85D0-4458-8818-78030D6F8072}" sibTransId="{BAE37389-772B-4A92-BFDB-812CE010586A}"/>
    <dgm:cxn modelId="{FB78FD12-61CC-40E6-99AA-2AF755F5DF23}" type="presOf" srcId="{E134F8A1-47C8-4791-9213-55E6E1380486}" destId="{5870A431-A5DA-40C7-B6FE-4152038E6E3A}" srcOrd="0" destOrd="0" presId="urn:microsoft.com/office/officeart/2005/8/layout/orgChart1"/>
    <dgm:cxn modelId="{F2E3BC21-816D-4B0C-80F8-7025818A87D9}" type="presOf" srcId="{FC06E0F5-9D3A-4B11-9DBF-3EE9ECCCCBD7}" destId="{3AC6E368-3CB2-4B64-A578-BF71FDDDD471}" srcOrd="1" destOrd="0" presId="urn:microsoft.com/office/officeart/2005/8/layout/orgChart1"/>
    <dgm:cxn modelId="{DA557E26-D05B-464C-A400-4525E58E084E}" srcId="{9B8F8D88-2D33-4265-A114-6ED2F749CA11}" destId="{71F9A2E3-158E-4B69-8A0F-54FF85D18EC5}" srcOrd="5" destOrd="0" parTransId="{5ABEFF56-645E-4CCC-8DD2-B6E35C5D7E8B}" sibTransId="{99FB09FA-2C4E-4F23-A06F-FF75766331BD}"/>
    <dgm:cxn modelId="{72911A27-EE76-4291-8FCE-4B6271B8580B}" srcId="{9B8F8D88-2D33-4265-A114-6ED2F749CA11}" destId="{E134F8A1-47C8-4791-9213-55E6E1380486}" srcOrd="4" destOrd="0" parTransId="{D0007639-93E8-4FB8-8DDD-5F8A0C55EB92}" sibTransId="{843CEFAA-B11E-44DF-835C-E17AA167460E}"/>
    <dgm:cxn modelId="{A8611042-385B-4354-AD28-1FE396E9344C}" type="presOf" srcId="{E134F8A1-47C8-4791-9213-55E6E1380486}" destId="{315076AA-906B-490B-A83A-5BE51459A54F}" srcOrd="1" destOrd="0" presId="urn:microsoft.com/office/officeart/2005/8/layout/orgChart1"/>
    <dgm:cxn modelId="{EA971E51-D41F-4568-9543-255BBDB8396F}" type="presOf" srcId="{03577071-85D0-4458-8818-78030D6F8072}" destId="{C29A3876-2B3C-489D-A1B1-FA604DA310DB}" srcOrd="0" destOrd="0" presId="urn:microsoft.com/office/officeart/2005/8/layout/orgChart1"/>
    <dgm:cxn modelId="{3CE38652-036A-4308-916C-EFA993E1EBDC}" srcId="{9B8F8D88-2D33-4265-A114-6ED2F749CA11}" destId="{745C7511-FC20-40DD-A67C-A94F1B47B2AC}" srcOrd="3" destOrd="0" parTransId="{1811122D-5BC8-419E-9C2F-21035E46FD38}" sibTransId="{79139A0F-A596-4F33-9442-60BF838347A7}"/>
    <dgm:cxn modelId="{DDBB735B-23F8-45D1-B058-7DF36E509F2C}" type="presOf" srcId="{745C7511-FC20-40DD-A67C-A94F1B47B2AC}" destId="{34112064-BDE0-482B-9CF4-D3E6430F1826}" srcOrd="0" destOrd="0" presId="urn:microsoft.com/office/officeart/2005/8/layout/orgChart1"/>
    <dgm:cxn modelId="{5C844D83-CBFF-4DF2-8BE0-EA0FFF036C70}" type="presOf" srcId="{4157783B-5760-413C-B3DA-83C439D93BD3}" destId="{C8EAB2F3-0609-4AEB-BB0A-D23CC4E3863B}" srcOrd="0" destOrd="0" presId="urn:microsoft.com/office/officeart/2005/8/layout/orgChart1"/>
    <dgm:cxn modelId="{88DAC291-C5C3-49E4-B41B-30C890A97A22}" type="presOf" srcId="{203CF196-F7AE-43B3-BD5D-90129093C3ED}" destId="{ABBBE797-0725-4501-B387-A80E258F23C2}" srcOrd="0" destOrd="0" presId="urn:microsoft.com/office/officeart/2005/8/layout/orgChart1"/>
    <dgm:cxn modelId="{761D3C93-46C8-497E-95AA-7462A037CDA7}" type="presOf" srcId="{9B8F8D88-2D33-4265-A114-6ED2F749CA11}" destId="{9F8D47EA-9927-4237-99AE-2AAB88A08425}" srcOrd="1" destOrd="0" presId="urn:microsoft.com/office/officeart/2005/8/layout/orgChart1"/>
    <dgm:cxn modelId="{3782D6A5-F48E-4602-9D37-865AF863C651}" type="presOf" srcId="{8926B8F2-BDCD-4F24-8370-A8E95FA2F9EE}" destId="{C0CD23B7-F950-4537-BE51-41A783ADAA23}" srcOrd="1" destOrd="0" presId="urn:microsoft.com/office/officeart/2005/8/layout/orgChart1"/>
    <dgm:cxn modelId="{B0DFEEAA-6D32-40A6-8192-87CE54F77756}" srcId="{3D546997-1BBD-4F05-8C05-DF6DFFD7BAAC}" destId="{9B8F8D88-2D33-4265-A114-6ED2F749CA11}" srcOrd="0" destOrd="0" parTransId="{A2A68429-EC5F-4F3F-B3D1-42EA9893F9FC}" sibTransId="{C391DFD9-830A-4219-83E7-F435C703EF18}"/>
    <dgm:cxn modelId="{859F21AE-0848-4E66-AA87-75DE6D3E1DB6}" type="presOf" srcId="{71F9A2E3-158E-4B69-8A0F-54FF85D18EC5}" destId="{48393C04-7EFF-41F4-A138-C6F82DCC00F2}" srcOrd="1" destOrd="0" presId="urn:microsoft.com/office/officeart/2005/8/layout/orgChart1"/>
    <dgm:cxn modelId="{E8167CB6-19FB-48E5-B655-D8FD3F7BC930}" type="presOf" srcId="{51733917-CDE7-4390-BD0D-778E0F7E8D8C}" destId="{084D3E7E-F657-4A90-AFC7-E9D6716A6120}" srcOrd="0" destOrd="0" presId="urn:microsoft.com/office/officeart/2005/8/layout/orgChart1"/>
    <dgm:cxn modelId="{E42ECCBB-36A7-495B-812E-86E2C616430F}" type="presOf" srcId="{9B8F8D88-2D33-4265-A114-6ED2F749CA11}" destId="{494BD750-6295-4283-82D1-5A27659A56D7}" srcOrd="0" destOrd="0" presId="urn:microsoft.com/office/officeart/2005/8/layout/orgChart1"/>
    <dgm:cxn modelId="{20521CC2-7729-4260-8459-828C0DA26C6B}" type="presOf" srcId="{71F9A2E3-158E-4B69-8A0F-54FF85D18EC5}" destId="{9FF53B86-E2C5-4DD2-AE15-D1F1828E5B60}" srcOrd="0" destOrd="0" presId="urn:microsoft.com/office/officeart/2005/8/layout/orgChart1"/>
    <dgm:cxn modelId="{7EEA48C4-1C07-4087-888E-548686C31838}" type="presOf" srcId="{1811122D-5BC8-419E-9C2F-21035E46FD38}" destId="{1963F1C7-6D8D-4D00-85F5-7FF16677F4E9}" srcOrd="0" destOrd="0" presId="urn:microsoft.com/office/officeart/2005/8/layout/orgChart1"/>
    <dgm:cxn modelId="{D9E270CE-D6A3-4E95-8B92-72D6B055156D}" type="presOf" srcId="{745C7511-FC20-40DD-A67C-A94F1B47B2AC}" destId="{CE45DE7D-27BA-4126-A557-E5A94F61119F}" srcOrd="1" destOrd="0" presId="urn:microsoft.com/office/officeart/2005/8/layout/orgChart1"/>
    <dgm:cxn modelId="{F76714D4-2C76-40B1-AB6E-D78290B7B261}" srcId="{9B8F8D88-2D33-4265-A114-6ED2F749CA11}" destId="{4157783B-5760-413C-B3DA-83C439D93BD3}" srcOrd="1" destOrd="0" parTransId="{51733917-CDE7-4390-BD0D-778E0F7E8D8C}" sibTransId="{8E66182F-2E57-42B8-B301-08A6352040AF}"/>
    <dgm:cxn modelId="{B54CF0D9-4B5D-48C1-BFDD-1FC2CE256E05}" type="presOf" srcId="{4157783B-5760-413C-B3DA-83C439D93BD3}" destId="{5CEBC1D1-B6ED-4171-887E-0D4664393556}" srcOrd="1" destOrd="0" presId="urn:microsoft.com/office/officeart/2005/8/layout/orgChart1"/>
    <dgm:cxn modelId="{BA2FDAE2-6ED1-4835-86C7-649B19244F9A}" type="presOf" srcId="{3D546997-1BBD-4F05-8C05-DF6DFFD7BAAC}" destId="{0DA65A35-A50F-423D-9BEE-CF117686B635}" srcOrd="0" destOrd="0" presId="urn:microsoft.com/office/officeart/2005/8/layout/orgChart1"/>
    <dgm:cxn modelId="{F7909EE5-E1ED-4CCB-A089-69CAF9472B2D}" type="presOf" srcId="{FC06E0F5-9D3A-4B11-9DBF-3EE9ECCCCBD7}" destId="{BB68FE4D-1608-4B02-803D-B1CC8493891A}" srcOrd="0" destOrd="0" presId="urn:microsoft.com/office/officeart/2005/8/layout/orgChart1"/>
    <dgm:cxn modelId="{CAE69AEF-1EFA-4B2A-B0DB-DCD2320A85A1}" type="presOf" srcId="{D0007639-93E8-4FB8-8DDD-5F8A0C55EB92}" destId="{CF18BD04-746A-4CCB-9D8D-8D460242C556}" srcOrd="0" destOrd="0" presId="urn:microsoft.com/office/officeart/2005/8/layout/orgChart1"/>
    <dgm:cxn modelId="{38AFFA5B-F844-439A-B8DD-E104E10F0366}" type="presParOf" srcId="{0DA65A35-A50F-423D-9BEE-CF117686B635}" destId="{B6969D10-CB68-4675-AD78-22F295A772AC}" srcOrd="0" destOrd="0" presId="urn:microsoft.com/office/officeart/2005/8/layout/orgChart1"/>
    <dgm:cxn modelId="{30FB5B59-0315-4E6D-B929-041E8F69F0A7}" type="presParOf" srcId="{B6969D10-CB68-4675-AD78-22F295A772AC}" destId="{3AB85E2F-DA03-491C-A911-1570EF417E87}" srcOrd="0" destOrd="0" presId="urn:microsoft.com/office/officeart/2005/8/layout/orgChart1"/>
    <dgm:cxn modelId="{3033E802-D4FA-444D-8D2F-1FD5B3CE64E6}" type="presParOf" srcId="{3AB85E2F-DA03-491C-A911-1570EF417E87}" destId="{494BD750-6295-4283-82D1-5A27659A56D7}" srcOrd="0" destOrd="0" presId="urn:microsoft.com/office/officeart/2005/8/layout/orgChart1"/>
    <dgm:cxn modelId="{F4F08D78-F8DE-4976-92E5-2B314110CF29}" type="presParOf" srcId="{3AB85E2F-DA03-491C-A911-1570EF417E87}" destId="{9F8D47EA-9927-4237-99AE-2AAB88A08425}" srcOrd="1" destOrd="0" presId="urn:microsoft.com/office/officeart/2005/8/layout/orgChart1"/>
    <dgm:cxn modelId="{2C83CB5F-2102-43C0-BA34-23D2EAAEA505}" type="presParOf" srcId="{B6969D10-CB68-4675-AD78-22F295A772AC}" destId="{0B8E3E5D-3B01-4477-BEB9-3C64897930CB}" srcOrd="1" destOrd="0" presId="urn:microsoft.com/office/officeart/2005/8/layout/orgChart1"/>
    <dgm:cxn modelId="{247D1C6A-B6EA-4C2B-9F8C-CB961901DD39}" type="presParOf" srcId="{0B8E3E5D-3B01-4477-BEB9-3C64897930CB}" destId="{C29A3876-2B3C-489D-A1B1-FA604DA310DB}" srcOrd="0" destOrd="0" presId="urn:microsoft.com/office/officeart/2005/8/layout/orgChart1"/>
    <dgm:cxn modelId="{01655E64-964C-414C-B53B-3CFCD122539E}" type="presParOf" srcId="{0B8E3E5D-3B01-4477-BEB9-3C64897930CB}" destId="{07920EEB-181F-4FF2-BB8C-D0D68A3E8DE1}" srcOrd="1" destOrd="0" presId="urn:microsoft.com/office/officeart/2005/8/layout/orgChart1"/>
    <dgm:cxn modelId="{B1984C2F-6A04-432E-BA2D-45E3E2BD8D6A}" type="presParOf" srcId="{07920EEB-181F-4FF2-BB8C-D0D68A3E8DE1}" destId="{D21C4C50-2405-49ED-A185-3BE748CC7F0E}" srcOrd="0" destOrd="0" presId="urn:microsoft.com/office/officeart/2005/8/layout/orgChart1"/>
    <dgm:cxn modelId="{95BC4848-AA86-4B7C-8BB2-1D01A92719A1}" type="presParOf" srcId="{D21C4C50-2405-49ED-A185-3BE748CC7F0E}" destId="{BB68FE4D-1608-4B02-803D-B1CC8493891A}" srcOrd="0" destOrd="0" presId="urn:microsoft.com/office/officeart/2005/8/layout/orgChart1"/>
    <dgm:cxn modelId="{74BC42F8-551B-4111-A7C1-1A07FBEA57C2}" type="presParOf" srcId="{D21C4C50-2405-49ED-A185-3BE748CC7F0E}" destId="{3AC6E368-3CB2-4B64-A578-BF71FDDDD471}" srcOrd="1" destOrd="0" presId="urn:microsoft.com/office/officeart/2005/8/layout/orgChart1"/>
    <dgm:cxn modelId="{2ADFBDB5-A528-454D-A7AF-08F1776A52A8}" type="presParOf" srcId="{07920EEB-181F-4FF2-BB8C-D0D68A3E8DE1}" destId="{B5CD6239-289B-4D6F-9426-8C75434F8146}" srcOrd="1" destOrd="0" presId="urn:microsoft.com/office/officeart/2005/8/layout/orgChart1"/>
    <dgm:cxn modelId="{6263267C-4CF2-43B4-85D9-3C4666EA5E14}" type="presParOf" srcId="{07920EEB-181F-4FF2-BB8C-D0D68A3E8DE1}" destId="{4901D4DC-3700-499E-BCB0-DE85BBF23A04}" srcOrd="2" destOrd="0" presId="urn:microsoft.com/office/officeart/2005/8/layout/orgChart1"/>
    <dgm:cxn modelId="{C85050D3-2E10-457A-AF54-3064E02A7244}" type="presParOf" srcId="{0B8E3E5D-3B01-4477-BEB9-3C64897930CB}" destId="{084D3E7E-F657-4A90-AFC7-E9D6716A6120}" srcOrd="2" destOrd="0" presId="urn:microsoft.com/office/officeart/2005/8/layout/orgChart1"/>
    <dgm:cxn modelId="{6D7144FA-ECDA-45A4-87FB-52427FA86C33}" type="presParOf" srcId="{0B8E3E5D-3B01-4477-BEB9-3C64897930CB}" destId="{03AABF33-D585-4F35-85C6-54940BC141B7}" srcOrd="3" destOrd="0" presId="urn:microsoft.com/office/officeart/2005/8/layout/orgChart1"/>
    <dgm:cxn modelId="{D3C9BC2A-8E07-43BF-938F-65A488B6C3F7}" type="presParOf" srcId="{03AABF33-D585-4F35-85C6-54940BC141B7}" destId="{6A00258B-677E-44DC-A4E9-A9DF08D34B07}" srcOrd="0" destOrd="0" presId="urn:microsoft.com/office/officeart/2005/8/layout/orgChart1"/>
    <dgm:cxn modelId="{1A46D00D-D555-4718-949F-4CADB972E09F}" type="presParOf" srcId="{6A00258B-677E-44DC-A4E9-A9DF08D34B07}" destId="{C8EAB2F3-0609-4AEB-BB0A-D23CC4E3863B}" srcOrd="0" destOrd="0" presId="urn:microsoft.com/office/officeart/2005/8/layout/orgChart1"/>
    <dgm:cxn modelId="{5197FE95-3011-4F2A-9590-28680141D71F}" type="presParOf" srcId="{6A00258B-677E-44DC-A4E9-A9DF08D34B07}" destId="{5CEBC1D1-B6ED-4171-887E-0D4664393556}" srcOrd="1" destOrd="0" presId="urn:microsoft.com/office/officeart/2005/8/layout/orgChart1"/>
    <dgm:cxn modelId="{F8D331C9-A460-4CA6-815C-A09B9397A79F}" type="presParOf" srcId="{03AABF33-D585-4F35-85C6-54940BC141B7}" destId="{1D17D9CD-FAA5-471F-8CED-DB6638EDF2E0}" srcOrd="1" destOrd="0" presId="urn:microsoft.com/office/officeart/2005/8/layout/orgChart1"/>
    <dgm:cxn modelId="{A353E4F0-3CC1-41CB-B085-C22D29CF7BCF}" type="presParOf" srcId="{03AABF33-D585-4F35-85C6-54940BC141B7}" destId="{972C8969-BF69-4413-83D7-5A94486E7B9E}" srcOrd="2" destOrd="0" presId="urn:microsoft.com/office/officeart/2005/8/layout/orgChart1"/>
    <dgm:cxn modelId="{5FBB2734-5E91-4FE7-A3D6-B450A29EA608}" type="presParOf" srcId="{0B8E3E5D-3B01-4477-BEB9-3C64897930CB}" destId="{ABBBE797-0725-4501-B387-A80E258F23C2}" srcOrd="4" destOrd="0" presId="urn:microsoft.com/office/officeart/2005/8/layout/orgChart1"/>
    <dgm:cxn modelId="{A552D7D6-78E2-44A3-9970-636812035CA0}" type="presParOf" srcId="{0B8E3E5D-3B01-4477-BEB9-3C64897930CB}" destId="{2997BD6A-FDA6-436B-8ABE-CE839F4CDED6}" srcOrd="5" destOrd="0" presId="urn:microsoft.com/office/officeart/2005/8/layout/orgChart1"/>
    <dgm:cxn modelId="{23BF39CE-3469-49F5-9AC5-F7B7E3892153}" type="presParOf" srcId="{2997BD6A-FDA6-436B-8ABE-CE839F4CDED6}" destId="{FE2D24C2-8BB9-468B-B529-377921A5EFD8}" srcOrd="0" destOrd="0" presId="urn:microsoft.com/office/officeart/2005/8/layout/orgChart1"/>
    <dgm:cxn modelId="{D9610021-BAB3-4B27-B796-ED30C3E8CCED}" type="presParOf" srcId="{FE2D24C2-8BB9-468B-B529-377921A5EFD8}" destId="{DB4063F3-3373-442C-A9E8-31C33D357F46}" srcOrd="0" destOrd="0" presId="urn:microsoft.com/office/officeart/2005/8/layout/orgChart1"/>
    <dgm:cxn modelId="{8545E761-5024-4CF5-BA20-22F128CAA4A4}" type="presParOf" srcId="{FE2D24C2-8BB9-468B-B529-377921A5EFD8}" destId="{C0CD23B7-F950-4537-BE51-41A783ADAA23}" srcOrd="1" destOrd="0" presId="urn:microsoft.com/office/officeart/2005/8/layout/orgChart1"/>
    <dgm:cxn modelId="{86FD118C-8C4A-4C18-820C-746115C0EB42}" type="presParOf" srcId="{2997BD6A-FDA6-436B-8ABE-CE839F4CDED6}" destId="{572539BE-B298-4353-A958-77DD2145C5DF}" srcOrd="1" destOrd="0" presId="urn:microsoft.com/office/officeart/2005/8/layout/orgChart1"/>
    <dgm:cxn modelId="{94B0D330-460B-4AF8-9706-6C50330B7953}" type="presParOf" srcId="{2997BD6A-FDA6-436B-8ABE-CE839F4CDED6}" destId="{F4E1DD7C-F2A2-496F-A829-0D36FCDB2027}" srcOrd="2" destOrd="0" presId="urn:microsoft.com/office/officeart/2005/8/layout/orgChart1"/>
    <dgm:cxn modelId="{ABE98551-76FA-472C-ABC7-54DFDA1B0DE2}" type="presParOf" srcId="{0B8E3E5D-3B01-4477-BEB9-3C64897930CB}" destId="{1963F1C7-6D8D-4D00-85F5-7FF16677F4E9}" srcOrd="6" destOrd="0" presId="urn:microsoft.com/office/officeart/2005/8/layout/orgChart1"/>
    <dgm:cxn modelId="{B5ADA4CC-E3C2-435C-B601-3AAC794EE67A}" type="presParOf" srcId="{0B8E3E5D-3B01-4477-BEB9-3C64897930CB}" destId="{9DE6ADD6-9BBF-45D2-BDAC-72B746D2F01B}" srcOrd="7" destOrd="0" presId="urn:microsoft.com/office/officeart/2005/8/layout/orgChart1"/>
    <dgm:cxn modelId="{19800004-86C3-442C-8EF6-61563D4CB096}" type="presParOf" srcId="{9DE6ADD6-9BBF-45D2-BDAC-72B746D2F01B}" destId="{11161F6F-14CE-45E7-9D9C-10399A172608}" srcOrd="0" destOrd="0" presId="urn:microsoft.com/office/officeart/2005/8/layout/orgChart1"/>
    <dgm:cxn modelId="{09D4B6C6-A8BD-450F-AA85-2D0E5C2F9582}" type="presParOf" srcId="{11161F6F-14CE-45E7-9D9C-10399A172608}" destId="{34112064-BDE0-482B-9CF4-D3E6430F1826}" srcOrd="0" destOrd="0" presId="urn:microsoft.com/office/officeart/2005/8/layout/orgChart1"/>
    <dgm:cxn modelId="{898E0566-EA21-4E07-9643-D411733D7854}" type="presParOf" srcId="{11161F6F-14CE-45E7-9D9C-10399A172608}" destId="{CE45DE7D-27BA-4126-A557-E5A94F61119F}" srcOrd="1" destOrd="0" presId="urn:microsoft.com/office/officeart/2005/8/layout/orgChart1"/>
    <dgm:cxn modelId="{A6B533A9-F581-466E-AF4A-D5020C33AFA4}" type="presParOf" srcId="{9DE6ADD6-9BBF-45D2-BDAC-72B746D2F01B}" destId="{46568A6E-F844-4ED8-A4B2-F317E8C4209B}" srcOrd="1" destOrd="0" presId="urn:microsoft.com/office/officeart/2005/8/layout/orgChart1"/>
    <dgm:cxn modelId="{EAF1503E-B92C-4535-803D-B516F1E404C0}" type="presParOf" srcId="{9DE6ADD6-9BBF-45D2-BDAC-72B746D2F01B}" destId="{9875109B-2CD7-4E6B-A1EB-2AC7E6F083F4}" srcOrd="2" destOrd="0" presId="urn:microsoft.com/office/officeart/2005/8/layout/orgChart1"/>
    <dgm:cxn modelId="{BA78D189-B71E-405E-B00D-04ABA4B77EE7}" type="presParOf" srcId="{0B8E3E5D-3B01-4477-BEB9-3C64897930CB}" destId="{CF18BD04-746A-4CCB-9D8D-8D460242C556}" srcOrd="8" destOrd="0" presId="urn:microsoft.com/office/officeart/2005/8/layout/orgChart1"/>
    <dgm:cxn modelId="{8DE12135-11DE-4F27-9B67-738C00DB1DDB}" type="presParOf" srcId="{0B8E3E5D-3B01-4477-BEB9-3C64897930CB}" destId="{E2611088-E678-4905-AE93-6004684C3333}" srcOrd="9" destOrd="0" presId="urn:microsoft.com/office/officeart/2005/8/layout/orgChart1"/>
    <dgm:cxn modelId="{82F46737-1957-4FDF-B989-AAFA14C001F3}" type="presParOf" srcId="{E2611088-E678-4905-AE93-6004684C3333}" destId="{D2DE52EF-6113-4E23-BC37-CF8B59357F96}" srcOrd="0" destOrd="0" presId="urn:microsoft.com/office/officeart/2005/8/layout/orgChart1"/>
    <dgm:cxn modelId="{61DC78C2-7516-4F0B-839F-3125ECB09BFF}" type="presParOf" srcId="{D2DE52EF-6113-4E23-BC37-CF8B59357F96}" destId="{5870A431-A5DA-40C7-B6FE-4152038E6E3A}" srcOrd="0" destOrd="0" presId="urn:microsoft.com/office/officeart/2005/8/layout/orgChart1"/>
    <dgm:cxn modelId="{6FA2812E-4E67-4C9D-9A99-766DB88B4F7D}" type="presParOf" srcId="{D2DE52EF-6113-4E23-BC37-CF8B59357F96}" destId="{315076AA-906B-490B-A83A-5BE51459A54F}" srcOrd="1" destOrd="0" presId="urn:microsoft.com/office/officeart/2005/8/layout/orgChart1"/>
    <dgm:cxn modelId="{A69C2520-6830-4608-8CA8-13053646931A}" type="presParOf" srcId="{E2611088-E678-4905-AE93-6004684C3333}" destId="{97CC672B-CD02-425A-A8DB-DBD790EDE002}" srcOrd="1" destOrd="0" presId="urn:microsoft.com/office/officeart/2005/8/layout/orgChart1"/>
    <dgm:cxn modelId="{F35E46F9-4B7C-4E34-92C4-2FCFCDFF8889}" type="presParOf" srcId="{E2611088-E678-4905-AE93-6004684C3333}" destId="{D53A865C-AF8F-40DE-9586-4CA47BBCB2C2}" srcOrd="2" destOrd="0" presId="urn:microsoft.com/office/officeart/2005/8/layout/orgChart1"/>
    <dgm:cxn modelId="{0D80536A-503C-4DA0-B679-8766720CEA26}" type="presParOf" srcId="{0B8E3E5D-3B01-4477-BEB9-3C64897930CB}" destId="{71354055-7E0C-4925-8590-A982FF237C90}" srcOrd="10" destOrd="0" presId="urn:microsoft.com/office/officeart/2005/8/layout/orgChart1"/>
    <dgm:cxn modelId="{9F41AC97-9D3F-4308-AE4A-169F0D87D910}" type="presParOf" srcId="{0B8E3E5D-3B01-4477-BEB9-3C64897930CB}" destId="{60583027-CA55-47D0-987C-8517697A158A}" srcOrd="11" destOrd="0" presId="urn:microsoft.com/office/officeart/2005/8/layout/orgChart1"/>
    <dgm:cxn modelId="{8A9DDD53-494F-460F-984C-E44538E95E00}" type="presParOf" srcId="{60583027-CA55-47D0-987C-8517697A158A}" destId="{DCB5D59C-55B2-470A-AFF0-F8E115B043F1}" srcOrd="0" destOrd="0" presId="urn:microsoft.com/office/officeart/2005/8/layout/orgChart1"/>
    <dgm:cxn modelId="{11BC0813-8B9B-4DEC-9C57-134F3D6A1007}" type="presParOf" srcId="{DCB5D59C-55B2-470A-AFF0-F8E115B043F1}" destId="{9FF53B86-E2C5-4DD2-AE15-D1F1828E5B60}" srcOrd="0" destOrd="0" presId="urn:microsoft.com/office/officeart/2005/8/layout/orgChart1"/>
    <dgm:cxn modelId="{6EC0C9D2-9F8E-4E67-A447-6FD60ED63228}" type="presParOf" srcId="{DCB5D59C-55B2-470A-AFF0-F8E115B043F1}" destId="{48393C04-7EFF-41F4-A138-C6F82DCC00F2}" srcOrd="1" destOrd="0" presId="urn:microsoft.com/office/officeart/2005/8/layout/orgChart1"/>
    <dgm:cxn modelId="{FD129E7A-2981-48A3-A09F-F783F69C8F43}" type="presParOf" srcId="{60583027-CA55-47D0-987C-8517697A158A}" destId="{F75F6106-BA71-4721-8B77-C53CDDF9B5BE}" srcOrd="1" destOrd="0" presId="urn:microsoft.com/office/officeart/2005/8/layout/orgChart1"/>
    <dgm:cxn modelId="{27BB1EFB-99B6-4933-B7D9-B27161DA851E}" type="presParOf" srcId="{60583027-CA55-47D0-987C-8517697A158A}" destId="{4A5BAF07-E342-4ADC-841F-09C806F6E9EE}" srcOrd="2" destOrd="0" presId="urn:microsoft.com/office/officeart/2005/8/layout/orgChart1"/>
    <dgm:cxn modelId="{B1B40644-532A-4408-A0DA-7F2B9FC94EE3}" type="presParOf" srcId="{B6969D10-CB68-4675-AD78-22F295A772AC}" destId="{C27D6352-88F7-4F65-BC17-49CD6D6DFA86}"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D546997-1BBD-4F05-8C05-DF6DFFD7BAAC}" type="doc">
      <dgm:prSet loTypeId="urn:microsoft.com/office/officeart/2005/8/layout/orgChart1" loCatId="hierarchy" qsTypeId="urn:microsoft.com/office/officeart/2005/8/quickstyle/simple1" qsCatId="simple" csTypeId="urn:microsoft.com/office/officeart/2005/8/colors/accent0_2" csCatId="mainScheme" phldr="1"/>
      <dgm:spPr/>
      <dgm:t>
        <a:bodyPr/>
        <a:lstStyle/>
        <a:p>
          <a:endParaRPr lang="en-US"/>
        </a:p>
      </dgm:t>
    </dgm:pt>
    <dgm:pt modelId="{9B8F8D88-2D33-4265-A114-6ED2F749CA11}">
      <dgm:prSet phldrT="[Text]"/>
      <dgm:spPr/>
      <dgm:t>
        <a:bodyPr/>
        <a:lstStyle/>
        <a:p>
          <a:r>
            <a:rPr lang="en-US" dirty="0"/>
            <a:t>Evaluation and Challenges of Explainable NLP</a:t>
          </a:r>
        </a:p>
      </dgm:t>
    </dgm:pt>
    <dgm:pt modelId="{A2A68429-EC5F-4F3F-B3D1-42EA9893F9FC}" type="parTrans" cxnId="{B0DFEEAA-6D32-40A6-8192-87CE54F77756}">
      <dgm:prSet/>
      <dgm:spPr/>
      <dgm:t>
        <a:bodyPr/>
        <a:lstStyle/>
        <a:p>
          <a:endParaRPr lang="en-US"/>
        </a:p>
      </dgm:t>
    </dgm:pt>
    <dgm:pt modelId="{C391DFD9-830A-4219-83E7-F435C703EF18}" type="sibTrans" cxnId="{B0DFEEAA-6D32-40A6-8192-87CE54F77756}">
      <dgm:prSet/>
      <dgm:spPr/>
      <dgm:t>
        <a:bodyPr/>
        <a:lstStyle/>
        <a:p>
          <a:endParaRPr lang="en-US"/>
        </a:p>
      </dgm:t>
    </dgm:pt>
    <dgm:pt modelId="{FC06E0F5-9D3A-4B11-9DBF-3EE9ECCCCBD7}">
      <dgm:prSet phldrT="[Text]"/>
      <dgm:spPr/>
      <dgm:t>
        <a:bodyPr/>
        <a:lstStyle/>
        <a:p>
          <a:r>
            <a:rPr lang="en-US" dirty="0"/>
            <a:t>Evaluation Metrics: Quantifying Understanding</a:t>
          </a:r>
        </a:p>
      </dgm:t>
    </dgm:pt>
    <dgm:pt modelId="{03577071-85D0-4458-8818-78030D6F8072}" type="parTrans" cxnId="{FD11390F-8419-4DC6-93BB-828902528535}">
      <dgm:prSet/>
      <dgm:spPr/>
      <dgm:t>
        <a:bodyPr/>
        <a:lstStyle/>
        <a:p>
          <a:endParaRPr lang="en-US"/>
        </a:p>
      </dgm:t>
    </dgm:pt>
    <dgm:pt modelId="{BAE37389-772B-4A92-BFDB-812CE010586A}" type="sibTrans" cxnId="{FD11390F-8419-4DC6-93BB-828902528535}">
      <dgm:prSet/>
      <dgm:spPr/>
      <dgm:t>
        <a:bodyPr/>
        <a:lstStyle/>
        <a:p>
          <a:endParaRPr lang="en-US"/>
        </a:p>
      </dgm:t>
    </dgm:pt>
    <dgm:pt modelId="{4157783B-5760-413C-B3DA-83C439D93BD3}">
      <dgm:prSet/>
      <dgm:spPr/>
      <dgm:t>
        <a:bodyPr/>
        <a:lstStyle/>
        <a:p>
          <a:r>
            <a:rPr lang="en-US" dirty="0"/>
            <a:t>Trade-offs and Challenges: The Price of Explanation</a:t>
          </a:r>
        </a:p>
      </dgm:t>
    </dgm:pt>
    <dgm:pt modelId="{51733917-CDE7-4390-BD0D-778E0F7E8D8C}" type="parTrans" cxnId="{F76714D4-2C76-40B1-AB6E-D78290B7B261}">
      <dgm:prSet/>
      <dgm:spPr/>
      <dgm:t>
        <a:bodyPr/>
        <a:lstStyle/>
        <a:p>
          <a:endParaRPr lang="en-US"/>
        </a:p>
      </dgm:t>
    </dgm:pt>
    <dgm:pt modelId="{8E66182F-2E57-42B8-B301-08A6352040AF}" type="sibTrans" cxnId="{F76714D4-2C76-40B1-AB6E-D78290B7B261}">
      <dgm:prSet/>
      <dgm:spPr/>
      <dgm:t>
        <a:bodyPr/>
        <a:lstStyle/>
        <a:p>
          <a:endParaRPr lang="en-US"/>
        </a:p>
      </dgm:t>
    </dgm:pt>
    <dgm:pt modelId="{8926B8F2-BDCD-4F24-8370-A8E95FA2F9EE}">
      <dgm:prSet/>
      <dgm:spPr/>
      <dgm:t>
        <a:bodyPr/>
        <a:lstStyle/>
        <a:p>
          <a:r>
            <a:rPr lang="en-US" dirty="0"/>
            <a:t>Human Evaluation and User Studies: Human in the Loop</a:t>
          </a:r>
        </a:p>
      </dgm:t>
    </dgm:pt>
    <dgm:pt modelId="{203CF196-F7AE-43B3-BD5D-90129093C3ED}" type="parTrans" cxnId="{69031F07-E54D-4A9D-B7EB-DAD0F9EE1D1C}">
      <dgm:prSet/>
      <dgm:spPr/>
      <dgm:t>
        <a:bodyPr/>
        <a:lstStyle/>
        <a:p>
          <a:endParaRPr lang="en-US"/>
        </a:p>
      </dgm:t>
    </dgm:pt>
    <dgm:pt modelId="{3F99BF70-278F-4F4E-9ABC-29A46139B315}" type="sibTrans" cxnId="{69031F07-E54D-4A9D-B7EB-DAD0F9EE1D1C}">
      <dgm:prSet/>
      <dgm:spPr/>
      <dgm:t>
        <a:bodyPr/>
        <a:lstStyle/>
        <a:p>
          <a:endParaRPr lang="en-US"/>
        </a:p>
      </dgm:t>
    </dgm:pt>
    <dgm:pt modelId="{BC4BF5EC-8DD3-496D-BA7F-AE9D4160D38A}">
      <dgm:prSet/>
      <dgm:spPr/>
      <dgm:t>
        <a:bodyPr/>
        <a:lstStyle/>
        <a:p>
          <a:r>
            <a:rPr lang="en-US" dirty="0"/>
            <a:t>Quantitative Metrics</a:t>
          </a:r>
        </a:p>
      </dgm:t>
    </dgm:pt>
    <dgm:pt modelId="{5EF07AF4-8D38-471C-849F-EF63E5529C55}" type="parTrans" cxnId="{66C93AD5-7496-47F4-AF86-00DF46137A88}">
      <dgm:prSet/>
      <dgm:spPr/>
      <dgm:t>
        <a:bodyPr/>
        <a:lstStyle/>
        <a:p>
          <a:endParaRPr lang="en-US"/>
        </a:p>
      </dgm:t>
    </dgm:pt>
    <dgm:pt modelId="{7A925CF3-2A0E-4A8F-B8C7-43D2201766D0}" type="sibTrans" cxnId="{66C93AD5-7496-47F4-AF86-00DF46137A88}">
      <dgm:prSet/>
      <dgm:spPr/>
      <dgm:t>
        <a:bodyPr/>
        <a:lstStyle/>
        <a:p>
          <a:endParaRPr lang="en-US"/>
        </a:p>
      </dgm:t>
    </dgm:pt>
    <dgm:pt modelId="{BCE51BAB-F613-4E3D-8001-A24531655C82}">
      <dgm:prSet/>
      <dgm:spPr/>
      <dgm:t>
        <a:bodyPr/>
        <a:lstStyle/>
        <a:p>
          <a:r>
            <a:rPr lang="en-US" dirty="0"/>
            <a:t>Qualitative Metrics</a:t>
          </a:r>
        </a:p>
      </dgm:t>
    </dgm:pt>
    <dgm:pt modelId="{71A28C2F-578E-4DC6-B5D7-B0C4A429537C}" type="parTrans" cxnId="{5760294B-E3FE-4E66-A49E-BF85B3EFDBB5}">
      <dgm:prSet/>
      <dgm:spPr/>
      <dgm:t>
        <a:bodyPr/>
        <a:lstStyle/>
        <a:p>
          <a:endParaRPr lang="en-US"/>
        </a:p>
      </dgm:t>
    </dgm:pt>
    <dgm:pt modelId="{3F1097AC-697C-4226-8B6D-CC774B2ADF24}" type="sibTrans" cxnId="{5760294B-E3FE-4E66-A49E-BF85B3EFDBB5}">
      <dgm:prSet/>
      <dgm:spPr/>
      <dgm:t>
        <a:bodyPr/>
        <a:lstStyle/>
        <a:p>
          <a:endParaRPr lang="en-US"/>
        </a:p>
      </dgm:t>
    </dgm:pt>
    <dgm:pt modelId="{B3BAFCD2-87C7-4CAC-A0C9-E0BEA31A53A8}">
      <dgm:prSet/>
      <dgm:spPr/>
      <dgm:t>
        <a:bodyPr/>
        <a:lstStyle/>
        <a:p>
          <a:r>
            <a:rPr lang="en-US" b="1" i="0" dirty="0"/>
            <a:t>Fidelity</a:t>
          </a:r>
          <a:endParaRPr lang="en-US" b="1" dirty="0"/>
        </a:p>
      </dgm:t>
    </dgm:pt>
    <dgm:pt modelId="{656DD9A8-6871-4241-B95C-341E5BB190DF}" type="parTrans" cxnId="{0DD89136-9FE4-4CBA-B4E1-89A9CB0A89B7}">
      <dgm:prSet/>
      <dgm:spPr/>
      <dgm:t>
        <a:bodyPr/>
        <a:lstStyle/>
        <a:p>
          <a:endParaRPr lang="en-US"/>
        </a:p>
      </dgm:t>
    </dgm:pt>
    <dgm:pt modelId="{FFC901CF-FC5F-4FBC-AEE4-EED957C75D2D}" type="sibTrans" cxnId="{0DD89136-9FE4-4CBA-B4E1-89A9CB0A89B7}">
      <dgm:prSet/>
      <dgm:spPr/>
      <dgm:t>
        <a:bodyPr/>
        <a:lstStyle/>
        <a:p>
          <a:endParaRPr lang="en-US"/>
        </a:p>
      </dgm:t>
    </dgm:pt>
    <dgm:pt modelId="{5DBC8D1C-1A81-49FB-9479-B7E6B61AA000}">
      <dgm:prSet/>
      <dgm:spPr/>
      <dgm:t>
        <a:bodyPr/>
        <a:lstStyle/>
        <a:p>
          <a:r>
            <a:rPr lang="en-US" b="0" i="0" dirty="0"/>
            <a:t>Coherence</a:t>
          </a:r>
          <a:endParaRPr lang="en-US" dirty="0"/>
        </a:p>
      </dgm:t>
    </dgm:pt>
    <dgm:pt modelId="{A21097E0-6287-4E0A-9E73-2D3D7775B638}" type="parTrans" cxnId="{C4B20B42-CD21-4AB0-8BC4-003EDAEED5D3}">
      <dgm:prSet/>
      <dgm:spPr/>
      <dgm:t>
        <a:bodyPr/>
        <a:lstStyle/>
        <a:p>
          <a:endParaRPr lang="en-US"/>
        </a:p>
      </dgm:t>
    </dgm:pt>
    <dgm:pt modelId="{F5E51B74-AE2C-4763-9B05-D5B9CFA02D8C}" type="sibTrans" cxnId="{C4B20B42-CD21-4AB0-8BC4-003EDAEED5D3}">
      <dgm:prSet/>
      <dgm:spPr/>
      <dgm:t>
        <a:bodyPr/>
        <a:lstStyle/>
        <a:p>
          <a:endParaRPr lang="en-US"/>
        </a:p>
      </dgm:t>
    </dgm:pt>
    <dgm:pt modelId="{F6732B76-D384-4E01-B200-7212D10FF266}">
      <dgm:prSet/>
      <dgm:spPr/>
      <dgm:t>
        <a:bodyPr/>
        <a:lstStyle/>
        <a:p>
          <a:r>
            <a:rPr lang="en-US" b="0" i="0"/>
            <a:t>Completeness</a:t>
          </a:r>
          <a:endParaRPr lang="en-US" dirty="0"/>
        </a:p>
      </dgm:t>
    </dgm:pt>
    <dgm:pt modelId="{E4DD6D4A-CAA5-470F-880B-2A9E5A10C10A}" type="parTrans" cxnId="{972CC680-B520-4296-AC8E-162A073D3AD8}">
      <dgm:prSet/>
      <dgm:spPr/>
      <dgm:t>
        <a:bodyPr/>
        <a:lstStyle/>
        <a:p>
          <a:endParaRPr lang="en-US"/>
        </a:p>
      </dgm:t>
    </dgm:pt>
    <dgm:pt modelId="{950B74EC-0DED-4E1B-A528-FA686ED9A984}" type="sibTrans" cxnId="{972CC680-B520-4296-AC8E-162A073D3AD8}">
      <dgm:prSet/>
      <dgm:spPr/>
      <dgm:t>
        <a:bodyPr/>
        <a:lstStyle/>
        <a:p>
          <a:endParaRPr lang="en-US"/>
        </a:p>
      </dgm:t>
    </dgm:pt>
    <dgm:pt modelId="{7D72ABE6-169E-4453-9E56-C413296AC2E4}">
      <dgm:prSet/>
      <dgm:spPr/>
      <dgm:t>
        <a:bodyPr/>
        <a:lstStyle/>
        <a:p>
          <a:r>
            <a:rPr lang="en-US" dirty="0"/>
            <a:t>User Trust</a:t>
          </a:r>
        </a:p>
      </dgm:t>
    </dgm:pt>
    <dgm:pt modelId="{BC891C27-8E5E-4D14-BDC8-531DE601A501}" type="parTrans" cxnId="{1EE774F8-2049-49A4-B45F-CBD2E642F6A1}">
      <dgm:prSet/>
      <dgm:spPr/>
      <dgm:t>
        <a:bodyPr/>
        <a:lstStyle/>
        <a:p>
          <a:endParaRPr lang="en-US"/>
        </a:p>
      </dgm:t>
    </dgm:pt>
    <dgm:pt modelId="{9EAB1369-1282-49CC-BB19-F2229D9D638D}" type="sibTrans" cxnId="{1EE774F8-2049-49A4-B45F-CBD2E642F6A1}">
      <dgm:prSet/>
      <dgm:spPr/>
      <dgm:t>
        <a:bodyPr/>
        <a:lstStyle/>
        <a:p>
          <a:endParaRPr lang="en-US"/>
        </a:p>
      </dgm:t>
    </dgm:pt>
    <dgm:pt modelId="{68A677C6-840F-409C-AFCB-FE86DA869992}">
      <dgm:prSet/>
      <dgm:spPr/>
      <dgm:t>
        <a:bodyPr/>
        <a:lstStyle/>
        <a:p>
          <a:r>
            <a:rPr lang="en-US" b="0" i="0"/>
            <a:t>Satisfaction</a:t>
          </a:r>
          <a:endParaRPr lang="en-US"/>
        </a:p>
      </dgm:t>
    </dgm:pt>
    <dgm:pt modelId="{7864D778-1DFF-46A8-8F66-4BAE24DC5612}" type="parTrans" cxnId="{AA16BB3C-BA0E-4121-A345-8EFEBB861DFE}">
      <dgm:prSet/>
      <dgm:spPr/>
      <dgm:t>
        <a:bodyPr/>
        <a:lstStyle/>
        <a:p>
          <a:endParaRPr lang="en-US"/>
        </a:p>
      </dgm:t>
    </dgm:pt>
    <dgm:pt modelId="{908B0BF1-73A6-4A87-A90F-41C4BD959411}" type="sibTrans" cxnId="{AA16BB3C-BA0E-4121-A345-8EFEBB861DFE}">
      <dgm:prSet/>
      <dgm:spPr/>
      <dgm:t>
        <a:bodyPr/>
        <a:lstStyle/>
        <a:p>
          <a:endParaRPr lang="en-US"/>
        </a:p>
      </dgm:t>
    </dgm:pt>
    <dgm:pt modelId="{53ADA95C-C3F5-47C8-938B-AB42AC1FB574}">
      <dgm:prSet/>
      <dgm:spPr/>
      <dgm:t>
        <a:bodyPr/>
        <a:lstStyle/>
        <a:p>
          <a:r>
            <a:rPr lang="en-US" dirty="0"/>
            <a:t>Explainability-Performance Balance</a:t>
          </a:r>
        </a:p>
      </dgm:t>
    </dgm:pt>
    <dgm:pt modelId="{0859984A-118B-47DD-BEA7-4FB61F8965DD}" type="parTrans" cxnId="{A64651B9-B01A-458A-9505-14E6E411310A}">
      <dgm:prSet/>
      <dgm:spPr/>
      <dgm:t>
        <a:bodyPr/>
        <a:lstStyle/>
        <a:p>
          <a:endParaRPr lang="en-US"/>
        </a:p>
      </dgm:t>
    </dgm:pt>
    <dgm:pt modelId="{FB9A815B-4022-430A-9CBE-D1674F82208B}" type="sibTrans" cxnId="{A64651B9-B01A-458A-9505-14E6E411310A}">
      <dgm:prSet/>
      <dgm:spPr/>
      <dgm:t>
        <a:bodyPr/>
        <a:lstStyle/>
        <a:p>
          <a:endParaRPr lang="en-US"/>
        </a:p>
      </dgm:t>
    </dgm:pt>
    <dgm:pt modelId="{34E5B979-48AF-4A2D-BAA8-80825D856C67}">
      <dgm:prSet/>
      <dgm:spPr/>
      <dgm:t>
        <a:bodyPr/>
        <a:lstStyle/>
        <a:p>
          <a:r>
            <a:rPr lang="en-US"/>
            <a:t>Time Complexity Considerations</a:t>
          </a:r>
        </a:p>
      </dgm:t>
    </dgm:pt>
    <dgm:pt modelId="{3A491818-B778-454D-853B-6BD250DDB324}" type="parTrans" cxnId="{8FA5A68A-C8F7-402E-A60F-13AB23C54F45}">
      <dgm:prSet/>
      <dgm:spPr/>
      <dgm:t>
        <a:bodyPr/>
        <a:lstStyle/>
        <a:p>
          <a:endParaRPr lang="en-US"/>
        </a:p>
      </dgm:t>
    </dgm:pt>
    <dgm:pt modelId="{ED42D9B4-C5C0-4C93-A8B4-F8C44CD413B6}" type="sibTrans" cxnId="{8FA5A68A-C8F7-402E-A60F-13AB23C54F45}">
      <dgm:prSet/>
      <dgm:spPr/>
      <dgm:t>
        <a:bodyPr/>
        <a:lstStyle/>
        <a:p>
          <a:endParaRPr lang="en-US"/>
        </a:p>
      </dgm:t>
    </dgm:pt>
    <dgm:pt modelId="{D20E3391-BE13-42F1-B9BC-3926F476C4E8}">
      <dgm:prSet/>
      <dgm:spPr/>
      <dgm:t>
        <a:bodyPr/>
        <a:lstStyle/>
        <a:p>
          <a:r>
            <a:rPr lang="en-US"/>
            <a:t>Scalability of Explainable NLP Models</a:t>
          </a:r>
        </a:p>
      </dgm:t>
    </dgm:pt>
    <dgm:pt modelId="{61B682F0-CD76-45DD-A18D-36EA9BEEADB1}" type="parTrans" cxnId="{05CFCF00-5325-44F9-8EDB-6BEB6D853DF1}">
      <dgm:prSet/>
      <dgm:spPr/>
      <dgm:t>
        <a:bodyPr/>
        <a:lstStyle/>
        <a:p>
          <a:endParaRPr lang="en-US"/>
        </a:p>
      </dgm:t>
    </dgm:pt>
    <dgm:pt modelId="{6EAEFE5E-198E-406E-88EC-257E5D4B5247}" type="sibTrans" cxnId="{05CFCF00-5325-44F9-8EDB-6BEB6D853DF1}">
      <dgm:prSet/>
      <dgm:spPr/>
      <dgm:t>
        <a:bodyPr/>
        <a:lstStyle/>
        <a:p>
          <a:endParaRPr lang="en-US"/>
        </a:p>
      </dgm:t>
    </dgm:pt>
    <dgm:pt modelId="{B574689E-E9F1-43BB-A5CA-B53C17DFD426}">
      <dgm:prSet/>
      <dgm:spPr/>
      <dgm:t>
        <a:bodyPr/>
        <a:lstStyle/>
        <a:p>
          <a:r>
            <a:rPr lang="en-US" dirty="0"/>
            <a:t>Human-in-the-Loop Approaches</a:t>
          </a:r>
        </a:p>
      </dgm:t>
    </dgm:pt>
    <dgm:pt modelId="{D4A6B590-91E0-4273-9CFD-90D069DBD139}" type="parTrans" cxnId="{938CF8E9-58A2-4E98-8ABB-488D0159429E}">
      <dgm:prSet/>
      <dgm:spPr/>
      <dgm:t>
        <a:bodyPr/>
        <a:lstStyle/>
        <a:p>
          <a:endParaRPr lang="en-US"/>
        </a:p>
      </dgm:t>
    </dgm:pt>
    <dgm:pt modelId="{8B6D4901-8E11-4EA6-A946-9546FF1DBE8D}" type="sibTrans" cxnId="{938CF8E9-58A2-4E98-8ABB-488D0159429E}">
      <dgm:prSet/>
      <dgm:spPr/>
      <dgm:t>
        <a:bodyPr/>
        <a:lstStyle/>
        <a:p>
          <a:endParaRPr lang="en-US"/>
        </a:p>
      </dgm:t>
    </dgm:pt>
    <dgm:pt modelId="{62189511-C556-4CB6-92F5-CAAEBAEFA61E}">
      <dgm:prSet/>
      <dgm:spPr/>
      <dgm:t>
        <a:bodyPr/>
        <a:lstStyle/>
        <a:p>
          <a:r>
            <a:rPr lang="en-US" dirty="0"/>
            <a:t>Bias Detection and Mitigation</a:t>
          </a:r>
        </a:p>
      </dgm:t>
    </dgm:pt>
    <dgm:pt modelId="{A37287D0-EBAD-4C42-B0B4-0EE562D27638}" type="parTrans" cxnId="{01471919-B2B7-4C6C-B77F-C0C1FF6615A9}">
      <dgm:prSet/>
      <dgm:spPr/>
      <dgm:t>
        <a:bodyPr/>
        <a:lstStyle/>
        <a:p>
          <a:endParaRPr lang="en-US"/>
        </a:p>
      </dgm:t>
    </dgm:pt>
    <dgm:pt modelId="{BFC3F477-8E50-403D-AB8B-C369D54A4615}" type="sibTrans" cxnId="{01471919-B2B7-4C6C-B77F-C0C1FF6615A9}">
      <dgm:prSet/>
      <dgm:spPr/>
      <dgm:t>
        <a:bodyPr/>
        <a:lstStyle/>
        <a:p>
          <a:endParaRPr lang="en-US"/>
        </a:p>
      </dgm:t>
    </dgm:pt>
    <dgm:pt modelId="{186C06F0-72EB-47D0-9D90-0B50037848D6}">
      <dgm:prSet/>
      <dgm:spPr/>
      <dgm:t>
        <a:bodyPr/>
        <a:lstStyle/>
        <a:p>
          <a:r>
            <a:rPr lang="en-US" b="0" i="0"/>
            <a:t>User Satisfaction and Trust</a:t>
          </a:r>
          <a:endParaRPr lang="en-US"/>
        </a:p>
      </dgm:t>
    </dgm:pt>
    <dgm:pt modelId="{539F44CA-AE28-4497-9C2D-139AE67019C3}" type="parTrans" cxnId="{F8DD6468-2119-4BAA-BE69-74158BD4F681}">
      <dgm:prSet/>
      <dgm:spPr/>
      <dgm:t>
        <a:bodyPr/>
        <a:lstStyle/>
        <a:p>
          <a:endParaRPr lang="en-US"/>
        </a:p>
      </dgm:t>
    </dgm:pt>
    <dgm:pt modelId="{B0CEB7EA-1C49-4A34-B889-A946FE47F475}" type="sibTrans" cxnId="{F8DD6468-2119-4BAA-BE69-74158BD4F681}">
      <dgm:prSet/>
      <dgm:spPr/>
      <dgm:t>
        <a:bodyPr/>
        <a:lstStyle/>
        <a:p>
          <a:endParaRPr lang="en-US"/>
        </a:p>
      </dgm:t>
    </dgm:pt>
    <dgm:pt modelId="{E04E8CC7-6094-4191-8015-04EFC784C90C}" type="pres">
      <dgm:prSet presAssocID="{3D546997-1BBD-4F05-8C05-DF6DFFD7BAAC}" presName="hierChild1" presStyleCnt="0">
        <dgm:presLayoutVars>
          <dgm:orgChart val="1"/>
          <dgm:chPref val="1"/>
          <dgm:dir/>
          <dgm:animOne val="branch"/>
          <dgm:animLvl val="lvl"/>
          <dgm:resizeHandles/>
        </dgm:presLayoutVars>
      </dgm:prSet>
      <dgm:spPr/>
    </dgm:pt>
    <dgm:pt modelId="{E0DBD5E0-9E9B-4565-9EE6-07F78366EAF8}" type="pres">
      <dgm:prSet presAssocID="{9B8F8D88-2D33-4265-A114-6ED2F749CA11}" presName="hierRoot1" presStyleCnt="0">
        <dgm:presLayoutVars>
          <dgm:hierBranch val="init"/>
        </dgm:presLayoutVars>
      </dgm:prSet>
      <dgm:spPr/>
    </dgm:pt>
    <dgm:pt modelId="{8AB170BA-277F-468B-9C41-54F136791762}" type="pres">
      <dgm:prSet presAssocID="{9B8F8D88-2D33-4265-A114-6ED2F749CA11}" presName="rootComposite1" presStyleCnt="0"/>
      <dgm:spPr/>
    </dgm:pt>
    <dgm:pt modelId="{0CE1855B-5BB1-4C4B-BB14-D6C503565DEF}" type="pres">
      <dgm:prSet presAssocID="{9B8F8D88-2D33-4265-A114-6ED2F749CA11}" presName="rootText1" presStyleLbl="node0" presStyleIdx="0" presStyleCnt="1">
        <dgm:presLayoutVars>
          <dgm:chPref val="3"/>
        </dgm:presLayoutVars>
      </dgm:prSet>
      <dgm:spPr/>
    </dgm:pt>
    <dgm:pt modelId="{B92E931A-E217-4415-A634-72E5FEAC4BDD}" type="pres">
      <dgm:prSet presAssocID="{9B8F8D88-2D33-4265-A114-6ED2F749CA11}" presName="rootConnector1" presStyleLbl="node1" presStyleIdx="0" presStyleCnt="0"/>
      <dgm:spPr/>
    </dgm:pt>
    <dgm:pt modelId="{3669B368-0502-42E8-8665-022E8C5E5FDB}" type="pres">
      <dgm:prSet presAssocID="{9B8F8D88-2D33-4265-A114-6ED2F749CA11}" presName="hierChild2" presStyleCnt="0"/>
      <dgm:spPr/>
    </dgm:pt>
    <dgm:pt modelId="{C7E17C54-66F5-42B0-A369-8B48F7F25538}" type="pres">
      <dgm:prSet presAssocID="{03577071-85D0-4458-8818-78030D6F8072}" presName="Name37" presStyleLbl="parChTrans1D2" presStyleIdx="0" presStyleCnt="3"/>
      <dgm:spPr/>
    </dgm:pt>
    <dgm:pt modelId="{EC3B0A25-75F0-4A37-830E-E85AFE6A7203}" type="pres">
      <dgm:prSet presAssocID="{FC06E0F5-9D3A-4B11-9DBF-3EE9ECCCCBD7}" presName="hierRoot2" presStyleCnt="0">
        <dgm:presLayoutVars>
          <dgm:hierBranch val="init"/>
        </dgm:presLayoutVars>
      </dgm:prSet>
      <dgm:spPr/>
    </dgm:pt>
    <dgm:pt modelId="{C85C31D8-0D42-4ED0-80E9-C5A80285BE3D}" type="pres">
      <dgm:prSet presAssocID="{FC06E0F5-9D3A-4B11-9DBF-3EE9ECCCCBD7}" presName="rootComposite" presStyleCnt="0"/>
      <dgm:spPr/>
    </dgm:pt>
    <dgm:pt modelId="{62E05505-85F7-4070-AC57-991FCF829ED9}" type="pres">
      <dgm:prSet presAssocID="{FC06E0F5-9D3A-4B11-9DBF-3EE9ECCCCBD7}" presName="rootText" presStyleLbl="node2" presStyleIdx="0" presStyleCnt="3">
        <dgm:presLayoutVars>
          <dgm:chPref val="3"/>
        </dgm:presLayoutVars>
      </dgm:prSet>
      <dgm:spPr/>
    </dgm:pt>
    <dgm:pt modelId="{A6963545-9622-4890-ADDC-247EF9B28F24}" type="pres">
      <dgm:prSet presAssocID="{FC06E0F5-9D3A-4B11-9DBF-3EE9ECCCCBD7}" presName="rootConnector" presStyleLbl="node2" presStyleIdx="0" presStyleCnt="3"/>
      <dgm:spPr/>
    </dgm:pt>
    <dgm:pt modelId="{972AB7F6-78BA-4108-A8C1-E815322AA5CC}" type="pres">
      <dgm:prSet presAssocID="{FC06E0F5-9D3A-4B11-9DBF-3EE9ECCCCBD7}" presName="hierChild4" presStyleCnt="0"/>
      <dgm:spPr/>
    </dgm:pt>
    <dgm:pt modelId="{02687876-23E2-4286-82FA-B46A4E54FE3A}" type="pres">
      <dgm:prSet presAssocID="{5EF07AF4-8D38-471C-849F-EF63E5529C55}" presName="Name37" presStyleLbl="parChTrans1D3" presStyleIdx="0" presStyleCnt="8"/>
      <dgm:spPr/>
    </dgm:pt>
    <dgm:pt modelId="{F4E4B352-50EB-4203-B6C5-77FAB275893B}" type="pres">
      <dgm:prSet presAssocID="{BC4BF5EC-8DD3-496D-BA7F-AE9D4160D38A}" presName="hierRoot2" presStyleCnt="0">
        <dgm:presLayoutVars>
          <dgm:hierBranch val="init"/>
        </dgm:presLayoutVars>
      </dgm:prSet>
      <dgm:spPr/>
    </dgm:pt>
    <dgm:pt modelId="{214C0C3C-EFFC-46AD-977A-C192F2489128}" type="pres">
      <dgm:prSet presAssocID="{BC4BF5EC-8DD3-496D-BA7F-AE9D4160D38A}" presName="rootComposite" presStyleCnt="0"/>
      <dgm:spPr/>
    </dgm:pt>
    <dgm:pt modelId="{8E365B6B-C1BB-48A3-B5FA-1CB9076F144A}" type="pres">
      <dgm:prSet presAssocID="{BC4BF5EC-8DD3-496D-BA7F-AE9D4160D38A}" presName="rootText" presStyleLbl="node3" presStyleIdx="0" presStyleCnt="8">
        <dgm:presLayoutVars>
          <dgm:chPref val="3"/>
        </dgm:presLayoutVars>
      </dgm:prSet>
      <dgm:spPr/>
    </dgm:pt>
    <dgm:pt modelId="{8A5C6107-ECB8-4B61-97AF-D3C7008F1BBA}" type="pres">
      <dgm:prSet presAssocID="{BC4BF5EC-8DD3-496D-BA7F-AE9D4160D38A}" presName="rootConnector" presStyleLbl="node3" presStyleIdx="0" presStyleCnt="8"/>
      <dgm:spPr/>
    </dgm:pt>
    <dgm:pt modelId="{6F736727-180B-4F1B-9945-2C4954FB2B18}" type="pres">
      <dgm:prSet presAssocID="{BC4BF5EC-8DD3-496D-BA7F-AE9D4160D38A}" presName="hierChild4" presStyleCnt="0"/>
      <dgm:spPr/>
    </dgm:pt>
    <dgm:pt modelId="{99E8D20A-661C-4329-8F29-870A1AF9CD69}" type="pres">
      <dgm:prSet presAssocID="{656DD9A8-6871-4241-B95C-341E5BB190DF}" presName="Name37" presStyleLbl="parChTrans1D4" presStyleIdx="0" presStyleCnt="5"/>
      <dgm:spPr/>
    </dgm:pt>
    <dgm:pt modelId="{0E3DAE21-7D31-40A1-BE21-FBF89B64B5FE}" type="pres">
      <dgm:prSet presAssocID="{B3BAFCD2-87C7-4CAC-A0C9-E0BEA31A53A8}" presName="hierRoot2" presStyleCnt="0">
        <dgm:presLayoutVars>
          <dgm:hierBranch val="init"/>
        </dgm:presLayoutVars>
      </dgm:prSet>
      <dgm:spPr/>
    </dgm:pt>
    <dgm:pt modelId="{3BCB2B81-1454-4924-ACE0-BFC2DCCC7324}" type="pres">
      <dgm:prSet presAssocID="{B3BAFCD2-87C7-4CAC-A0C9-E0BEA31A53A8}" presName="rootComposite" presStyleCnt="0"/>
      <dgm:spPr/>
    </dgm:pt>
    <dgm:pt modelId="{DFFE375F-1EDA-46E9-9FD9-99A8FDB7D0FC}" type="pres">
      <dgm:prSet presAssocID="{B3BAFCD2-87C7-4CAC-A0C9-E0BEA31A53A8}" presName="rootText" presStyleLbl="node4" presStyleIdx="0" presStyleCnt="5">
        <dgm:presLayoutVars>
          <dgm:chPref val="3"/>
        </dgm:presLayoutVars>
      </dgm:prSet>
      <dgm:spPr/>
    </dgm:pt>
    <dgm:pt modelId="{E19134C9-DF8E-44F1-9799-F7BCE95B462F}" type="pres">
      <dgm:prSet presAssocID="{B3BAFCD2-87C7-4CAC-A0C9-E0BEA31A53A8}" presName="rootConnector" presStyleLbl="node4" presStyleIdx="0" presStyleCnt="5"/>
      <dgm:spPr/>
    </dgm:pt>
    <dgm:pt modelId="{C1417090-88E8-499D-B343-C3A79BC10297}" type="pres">
      <dgm:prSet presAssocID="{B3BAFCD2-87C7-4CAC-A0C9-E0BEA31A53A8}" presName="hierChild4" presStyleCnt="0"/>
      <dgm:spPr/>
    </dgm:pt>
    <dgm:pt modelId="{ECB629AB-649C-4C07-9243-EA9FA9974DF4}" type="pres">
      <dgm:prSet presAssocID="{B3BAFCD2-87C7-4CAC-A0C9-E0BEA31A53A8}" presName="hierChild5" presStyleCnt="0"/>
      <dgm:spPr/>
    </dgm:pt>
    <dgm:pt modelId="{4C595C52-8FFC-47C7-A9A5-A9CC4CE6F7F9}" type="pres">
      <dgm:prSet presAssocID="{A21097E0-6287-4E0A-9E73-2D3D7775B638}" presName="Name37" presStyleLbl="parChTrans1D4" presStyleIdx="1" presStyleCnt="5"/>
      <dgm:spPr/>
    </dgm:pt>
    <dgm:pt modelId="{9A4BF337-3E7C-4DD9-8C75-389295900C8D}" type="pres">
      <dgm:prSet presAssocID="{5DBC8D1C-1A81-49FB-9479-B7E6B61AA000}" presName="hierRoot2" presStyleCnt="0">
        <dgm:presLayoutVars>
          <dgm:hierBranch val="init"/>
        </dgm:presLayoutVars>
      </dgm:prSet>
      <dgm:spPr/>
    </dgm:pt>
    <dgm:pt modelId="{A6F14461-0E72-4812-9F03-A3C32151CECB}" type="pres">
      <dgm:prSet presAssocID="{5DBC8D1C-1A81-49FB-9479-B7E6B61AA000}" presName="rootComposite" presStyleCnt="0"/>
      <dgm:spPr/>
    </dgm:pt>
    <dgm:pt modelId="{778C2DA3-77FB-43C5-9CEA-9EBE8B11EB4F}" type="pres">
      <dgm:prSet presAssocID="{5DBC8D1C-1A81-49FB-9479-B7E6B61AA000}" presName="rootText" presStyleLbl="node4" presStyleIdx="1" presStyleCnt="5">
        <dgm:presLayoutVars>
          <dgm:chPref val="3"/>
        </dgm:presLayoutVars>
      </dgm:prSet>
      <dgm:spPr/>
    </dgm:pt>
    <dgm:pt modelId="{1A095835-50D4-4C94-93F6-82C6F66EA482}" type="pres">
      <dgm:prSet presAssocID="{5DBC8D1C-1A81-49FB-9479-B7E6B61AA000}" presName="rootConnector" presStyleLbl="node4" presStyleIdx="1" presStyleCnt="5"/>
      <dgm:spPr/>
    </dgm:pt>
    <dgm:pt modelId="{6D544C83-7812-4E1A-BC93-A43F56C83F9C}" type="pres">
      <dgm:prSet presAssocID="{5DBC8D1C-1A81-49FB-9479-B7E6B61AA000}" presName="hierChild4" presStyleCnt="0"/>
      <dgm:spPr/>
    </dgm:pt>
    <dgm:pt modelId="{0DFA01DD-534D-48A8-85AF-1ADD4CD8B230}" type="pres">
      <dgm:prSet presAssocID="{5DBC8D1C-1A81-49FB-9479-B7E6B61AA000}" presName="hierChild5" presStyleCnt="0"/>
      <dgm:spPr/>
    </dgm:pt>
    <dgm:pt modelId="{1B3FB455-03ED-4139-86C1-B94C99CA25EB}" type="pres">
      <dgm:prSet presAssocID="{E4DD6D4A-CAA5-470F-880B-2A9E5A10C10A}" presName="Name37" presStyleLbl="parChTrans1D4" presStyleIdx="2" presStyleCnt="5"/>
      <dgm:spPr/>
    </dgm:pt>
    <dgm:pt modelId="{9055C739-B79B-4BCA-80EE-D52D759786B5}" type="pres">
      <dgm:prSet presAssocID="{F6732B76-D384-4E01-B200-7212D10FF266}" presName="hierRoot2" presStyleCnt="0">
        <dgm:presLayoutVars>
          <dgm:hierBranch val="init"/>
        </dgm:presLayoutVars>
      </dgm:prSet>
      <dgm:spPr/>
    </dgm:pt>
    <dgm:pt modelId="{A433CDFE-33D0-4AB1-A024-A642CEB0D54D}" type="pres">
      <dgm:prSet presAssocID="{F6732B76-D384-4E01-B200-7212D10FF266}" presName="rootComposite" presStyleCnt="0"/>
      <dgm:spPr/>
    </dgm:pt>
    <dgm:pt modelId="{DFC7506C-0441-4F6C-803A-C174D50C7E2B}" type="pres">
      <dgm:prSet presAssocID="{F6732B76-D384-4E01-B200-7212D10FF266}" presName="rootText" presStyleLbl="node4" presStyleIdx="2" presStyleCnt="5">
        <dgm:presLayoutVars>
          <dgm:chPref val="3"/>
        </dgm:presLayoutVars>
      </dgm:prSet>
      <dgm:spPr/>
    </dgm:pt>
    <dgm:pt modelId="{69641BCE-12F0-4570-BF5A-1DEF14DA8A1F}" type="pres">
      <dgm:prSet presAssocID="{F6732B76-D384-4E01-B200-7212D10FF266}" presName="rootConnector" presStyleLbl="node4" presStyleIdx="2" presStyleCnt="5"/>
      <dgm:spPr/>
    </dgm:pt>
    <dgm:pt modelId="{6CCB18E9-E3A9-4D40-A379-0FF8FBF0411F}" type="pres">
      <dgm:prSet presAssocID="{F6732B76-D384-4E01-B200-7212D10FF266}" presName="hierChild4" presStyleCnt="0"/>
      <dgm:spPr/>
    </dgm:pt>
    <dgm:pt modelId="{68642DF4-284E-43AA-940F-767928CE2E8E}" type="pres">
      <dgm:prSet presAssocID="{F6732B76-D384-4E01-B200-7212D10FF266}" presName="hierChild5" presStyleCnt="0"/>
      <dgm:spPr/>
    </dgm:pt>
    <dgm:pt modelId="{E365C05E-14AD-4ED6-B728-EE3C9E2FE7D8}" type="pres">
      <dgm:prSet presAssocID="{BC4BF5EC-8DD3-496D-BA7F-AE9D4160D38A}" presName="hierChild5" presStyleCnt="0"/>
      <dgm:spPr/>
    </dgm:pt>
    <dgm:pt modelId="{58836DFB-3534-430B-A5FC-F0C716894C50}" type="pres">
      <dgm:prSet presAssocID="{71A28C2F-578E-4DC6-B5D7-B0C4A429537C}" presName="Name37" presStyleLbl="parChTrans1D3" presStyleIdx="1" presStyleCnt="8"/>
      <dgm:spPr/>
    </dgm:pt>
    <dgm:pt modelId="{CA68BB25-6E63-4EC9-819F-843B09B89710}" type="pres">
      <dgm:prSet presAssocID="{BCE51BAB-F613-4E3D-8001-A24531655C82}" presName="hierRoot2" presStyleCnt="0">
        <dgm:presLayoutVars>
          <dgm:hierBranch val="init"/>
        </dgm:presLayoutVars>
      </dgm:prSet>
      <dgm:spPr/>
    </dgm:pt>
    <dgm:pt modelId="{262495B1-CDE4-49D9-9FB8-797147FC07D3}" type="pres">
      <dgm:prSet presAssocID="{BCE51BAB-F613-4E3D-8001-A24531655C82}" presName="rootComposite" presStyleCnt="0"/>
      <dgm:spPr/>
    </dgm:pt>
    <dgm:pt modelId="{E78B1D13-21AC-4253-8214-B57A62552B8E}" type="pres">
      <dgm:prSet presAssocID="{BCE51BAB-F613-4E3D-8001-A24531655C82}" presName="rootText" presStyleLbl="node3" presStyleIdx="1" presStyleCnt="8">
        <dgm:presLayoutVars>
          <dgm:chPref val="3"/>
        </dgm:presLayoutVars>
      </dgm:prSet>
      <dgm:spPr/>
    </dgm:pt>
    <dgm:pt modelId="{72C0B2F8-D0D2-4E90-89E6-69833B5D3E1B}" type="pres">
      <dgm:prSet presAssocID="{BCE51BAB-F613-4E3D-8001-A24531655C82}" presName="rootConnector" presStyleLbl="node3" presStyleIdx="1" presStyleCnt="8"/>
      <dgm:spPr/>
    </dgm:pt>
    <dgm:pt modelId="{23B45112-E518-4F3D-9CF0-8F0B046EBF6F}" type="pres">
      <dgm:prSet presAssocID="{BCE51BAB-F613-4E3D-8001-A24531655C82}" presName="hierChild4" presStyleCnt="0"/>
      <dgm:spPr/>
    </dgm:pt>
    <dgm:pt modelId="{4505BF7F-B68B-4C34-AB74-E9794FA785F2}" type="pres">
      <dgm:prSet presAssocID="{BC891C27-8E5E-4D14-BDC8-531DE601A501}" presName="Name37" presStyleLbl="parChTrans1D4" presStyleIdx="3" presStyleCnt="5"/>
      <dgm:spPr/>
    </dgm:pt>
    <dgm:pt modelId="{7A05E41C-5BF3-488E-A438-E73A6458C93A}" type="pres">
      <dgm:prSet presAssocID="{7D72ABE6-169E-4453-9E56-C413296AC2E4}" presName="hierRoot2" presStyleCnt="0">
        <dgm:presLayoutVars>
          <dgm:hierBranch val="init"/>
        </dgm:presLayoutVars>
      </dgm:prSet>
      <dgm:spPr/>
    </dgm:pt>
    <dgm:pt modelId="{D5009200-AD84-4957-A3B0-7CFBD1222EF4}" type="pres">
      <dgm:prSet presAssocID="{7D72ABE6-169E-4453-9E56-C413296AC2E4}" presName="rootComposite" presStyleCnt="0"/>
      <dgm:spPr/>
    </dgm:pt>
    <dgm:pt modelId="{AB402655-62FF-45CB-AF09-380F313B5B41}" type="pres">
      <dgm:prSet presAssocID="{7D72ABE6-169E-4453-9E56-C413296AC2E4}" presName="rootText" presStyleLbl="node4" presStyleIdx="3" presStyleCnt="5">
        <dgm:presLayoutVars>
          <dgm:chPref val="3"/>
        </dgm:presLayoutVars>
      </dgm:prSet>
      <dgm:spPr/>
    </dgm:pt>
    <dgm:pt modelId="{5E187079-2C96-4AC8-AF45-7844A0276CBA}" type="pres">
      <dgm:prSet presAssocID="{7D72ABE6-169E-4453-9E56-C413296AC2E4}" presName="rootConnector" presStyleLbl="node4" presStyleIdx="3" presStyleCnt="5"/>
      <dgm:spPr/>
    </dgm:pt>
    <dgm:pt modelId="{1E66C29B-DC47-45D9-8365-9EB578A3ADC0}" type="pres">
      <dgm:prSet presAssocID="{7D72ABE6-169E-4453-9E56-C413296AC2E4}" presName="hierChild4" presStyleCnt="0"/>
      <dgm:spPr/>
    </dgm:pt>
    <dgm:pt modelId="{EA8F2764-17FA-47A9-97AC-0C01AD14CD66}" type="pres">
      <dgm:prSet presAssocID="{7D72ABE6-169E-4453-9E56-C413296AC2E4}" presName="hierChild5" presStyleCnt="0"/>
      <dgm:spPr/>
    </dgm:pt>
    <dgm:pt modelId="{D2AE881D-C714-4055-A511-66521295530B}" type="pres">
      <dgm:prSet presAssocID="{7864D778-1DFF-46A8-8F66-4BAE24DC5612}" presName="Name37" presStyleLbl="parChTrans1D4" presStyleIdx="4" presStyleCnt="5"/>
      <dgm:spPr/>
    </dgm:pt>
    <dgm:pt modelId="{D9F13BAD-2F0D-4A21-A934-9C7E2F5F8AC9}" type="pres">
      <dgm:prSet presAssocID="{68A677C6-840F-409C-AFCB-FE86DA869992}" presName="hierRoot2" presStyleCnt="0">
        <dgm:presLayoutVars>
          <dgm:hierBranch val="init"/>
        </dgm:presLayoutVars>
      </dgm:prSet>
      <dgm:spPr/>
    </dgm:pt>
    <dgm:pt modelId="{FF390ACE-1586-48A1-9643-4987D722340A}" type="pres">
      <dgm:prSet presAssocID="{68A677C6-840F-409C-AFCB-FE86DA869992}" presName="rootComposite" presStyleCnt="0"/>
      <dgm:spPr/>
    </dgm:pt>
    <dgm:pt modelId="{8A118744-2638-4CA7-B021-B10864756C45}" type="pres">
      <dgm:prSet presAssocID="{68A677C6-840F-409C-AFCB-FE86DA869992}" presName="rootText" presStyleLbl="node4" presStyleIdx="4" presStyleCnt="5">
        <dgm:presLayoutVars>
          <dgm:chPref val="3"/>
        </dgm:presLayoutVars>
      </dgm:prSet>
      <dgm:spPr/>
    </dgm:pt>
    <dgm:pt modelId="{9B8BB6DA-34F0-422B-828E-E2BC914BFAEC}" type="pres">
      <dgm:prSet presAssocID="{68A677C6-840F-409C-AFCB-FE86DA869992}" presName="rootConnector" presStyleLbl="node4" presStyleIdx="4" presStyleCnt="5"/>
      <dgm:spPr/>
    </dgm:pt>
    <dgm:pt modelId="{21FCAEF4-0A2C-46A1-A64D-6AE7432BFB76}" type="pres">
      <dgm:prSet presAssocID="{68A677C6-840F-409C-AFCB-FE86DA869992}" presName="hierChild4" presStyleCnt="0"/>
      <dgm:spPr/>
    </dgm:pt>
    <dgm:pt modelId="{D5D41780-634C-4BE8-9C70-1CF5DE897A56}" type="pres">
      <dgm:prSet presAssocID="{68A677C6-840F-409C-AFCB-FE86DA869992}" presName="hierChild5" presStyleCnt="0"/>
      <dgm:spPr/>
    </dgm:pt>
    <dgm:pt modelId="{CDBB9327-EB68-4B57-9202-7CC101B8893F}" type="pres">
      <dgm:prSet presAssocID="{BCE51BAB-F613-4E3D-8001-A24531655C82}" presName="hierChild5" presStyleCnt="0"/>
      <dgm:spPr/>
    </dgm:pt>
    <dgm:pt modelId="{DAC7713C-F7D9-4899-95BE-329CCA60140B}" type="pres">
      <dgm:prSet presAssocID="{FC06E0F5-9D3A-4B11-9DBF-3EE9ECCCCBD7}" presName="hierChild5" presStyleCnt="0"/>
      <dgm:spPr/>
    </dgm:pt>
    <dgm:pt modelId="{59F7E5DB-AA11-4165-8DC5-D53A9EA9A536}" type="pres">
      <dgm:prSet presAssocID="{51733917-CDE7-4390-BD0D-778E0F7E8D8C}" presName="Name37" presStyleLbl="parChTrans1D2" presStyleIdx="1" presStyleCnt="3"/>
      <dgm:spPr/>
    </dgm:pt>
    <dgm:pt modelId="{F647E801-15E4-4128-B2AD-E9A7F222EDC2}" type="pres">
      <dgm:prSet presAssocID="{4157783B-5760-413C-B3DA-83C439D93BD3}" presName="hierRoot2" presStyleCnt="0">
        <dgm:presLayoutVars>
          <dgm:hierBranch val="init"/>
        </dgm:presLayoutVars>
      </dgm:prSet>
      <dgm:spPr/>
    </dgm:pt>
    <dgm:pt modelId="{2202E613-B620-4E73-9313-CFF96E107ACD}" type="pres">
      <dgm:prSet presAssocID="{4157783B-5760-413C-B3DA-83C439D93BD3}" presName="rootComposite" presStyleCnt="0"/>
      <dgm:spPr/>
    </dgm:pt>
    <dgm:pt modelId="{7EC8E51E-51C5-4899-9763-AAF636FCA01A}" type="pres">
      <dgm:prSet presAssocID="{4157783B-5760-413C-B3DA-83C439D93BD3}" presName="rootText" presStyleLbl="node2" presStyleIdx="1" presStyleCnt="3">
        <dgm:presLayoutVars>
          <dgm:chPref val="3"/>
        </dgm:presLayoutVars>
      </dgm:prSet>
      <dgm:spPr/>
    </dgm:pt>
    <dgm:pt modelId="{B98797E5-F368-497B-9827-7ADE88ABD12D}" type="pres">
      <dgm:prSet presAssocID="{4157783B-5760-413C-B3DA-83C439D93BD3}" presName="rootConnector" presStyleLbl="node2" presStyleIdx="1" presStyleCnt="3"/>
      <dgm:spPr/>
    </dgm:pt>
    <dgm:pt modelId="{FCC7AE37-05EC-4C7B-9B13-967735EA5B26}" type="pres">
      <dgm:prSet presAssocID="{4157783B-5760-413C-B3DA-83C439D93BD3}" presName="hierChild4" presStyleCnt="0"/>
      <dgm:spPr/>
    </dgm:pt>
    <dgm:pt modelId="{3DEF676F-4445-4399-B1B7-DDC2BE7349B3}" type="pres">
      <dgm:prSet presAssocID="{0859984A-118B-47DD-BEA7-4FB61F8965DD}" presName="Name37" presStyleLbl="parChTrans1D3" presStyleIdx="2" presStyleCnt="8"/>
      <dgm:spPr/>
    </dgm:pt>
    <dgm:pt modelId="{82C036AF-CE18-4045-B4BA-8AA40102581D}" type="pres">
      <dgm:prSet presAssocID="{53ADA95C-C3F5-47C8-938B-AB42AC1FB574}" presName="hierRoot2" presStyleCnt="0">
        <dgm:presLayoutVars>
          <dgm:hierBranch val="init"/>
        </dgm:presLayoutVars>
      </dgm:prSet>
      <dgm:spPr/>
    </dgm:pt>
    <dgm:pt modelId="{EED048C8-36A3-43A6-B7DD-C8A1B3930CAD}" type="pres">
      <dgm:prSet presAssocID="{53ADA95C-C3F5-47C8-938B-AB42AC1FB574}" presName="rootComposite" presStyleCnt="0"/>
      <dgm:spPr/>
    </dgm:pt>
    <dgm:pt modelId="{6DE8129D-5451-41FC-8DD9-A97BEA8751AC}" type="pres">
      <dgm:prSet presAssocID="{53ADA95C-C3F5-47C8-938B-AB42AC1FB574}" presName="rootText" presStyleLbl="node3" presStyleIdx="2" presStyleCnt="8">
        <dgm:presLayoutVars>
          <dgm:chPref val="3"/>
        </dgm:presLayoutVars>
      </dgm:prSet>
      <dgm:spPr/>
    </dgm:pt>
    <dgm:pt modelId="{77F97D61-3975-4FEF-87B4-DF453D02FD26}" type="pres">
      <dgm:prSet presAssocID="{53ADA95C-C3F5-47C8-938B-AB42AC1FB574}" presName="rootConnector" presStyleLbl="node3" presStyleIdx="2" presStyleCnt="8"/>
      <dgm:spPr/>
    </dgm:pt>
    <dgm:pt modelId="{98A5CF57-EEBD-4DA8-A43D-47C77A988C36}" type="pres">
      <dgm:prSet presAssocID="{53ADA95C-C3F5-47C8-938B-AB42AC1FB574}" presName="hierChild4" presStyleCnt="0"/>
      <dgm:spPr/>
    </dgm:pt>
    <dgm:pt modelId="{E6E6A59F-5796-4C78-9661-5F4B8BBDC679}" type="pres">
      <dgm:prSet presAssocID="{53ADA95C-C3F5-47C8-938B-AB42AC1FB574}" presName="hierChild5" presStyleCnt="0"/>
      <dgm:spPr/>
    </dgm:pt>
    <dgm:pt modelId="{A9648693-D31B-4C1E-B31A-B0C3ABF5CC71}" type="pres">
      <dgm:prSet presAssocID="{3A491818-B778-454D-853B-6BD250DDB324}" presName="Name37" presStyleLbl="parChTrans1D3" presStyleIdx="3" presStyleCnt="8"/>
      <dgm:spPr/>
    </dgm:pt>
    <dgm:pt modelId="{8531174F-D89E-459B-B4DD-9C6CFBFBB420}" type="pres">
      <dgm:prSet presAssocID="{34E5B979-48AF-4A2D-BAA8-80825D856C67}" presName="hierRoot2" presStyleCnt="0">
        <dgm:presLayoutVars>
          <dgm:hierBranch val="init"/>
        </dgm:presLayoutVars>
      </dgm:prSet>
      <dgm:spPr/>
    </dgm:pt>
    <dgm:pt modelId="{916B6A51-DD2D-4F46-8222-7B9267F31A2B}" type="pres">
      <dgm:prSet presAssocID="{34E5B979-48AF-4A2D-BAA8-80825D856C67}" presName="rootComposite" presStyleCnt="0"/>
      <dgm:spPr/>
    </dgm:pt>
    <dgm:pt modelId="{0324A9F7-D754-4ABD-AAC4-156B797590A0}" type="pres">
      <dgm:prSet presAssocID="{34E5B979-48AF-4A2D-BAA8-80825D856C67}" presName="rootText" presStyleLbl="node3" presStyleIdx="3" presStyleCnt="8">
        <dgm:presLayoutVars>
          <dgm:chPref val="3"/>
        </dgm:presLayoutVars>
      </dgm:prSet>
      <dgm:spPr/>
    </dgm:pt>
    <dgm:pt modelId="{A681ED88-1147-47DB-8A11-6313D2C1F31E}" type="pres">
      <dgm:prSet presAssocID="{34E5B979-48AF-4A2D-BAA8-80825D856C67}" presName="rootConnector" presStyleLbl="node3" presStyleIdx="3" presStyleCnt="8"/>
      <dgm:spPr/>
    </dgm:pt>
    <dgm:pt modelId="{5F1677DE-D918-4199-8DCA-3D5183343CD8}" type="pres">
      <dgm:prSet presAssocID="{34E5B979-48AF-4A2D-BAA8-80825D856C67}" presName="hierChild4" presStyleCnt="0"/>
      <dgm:spPr/>
    </dgm:pt>
    <dgm:pt modelId="{7436945D-00D9-4767-A0EE-281437FC224D}" type="pres">
      <dgm:prSet presAssocID="{34E5B979-48AF-4A2D-BAA8-80825D856C67}" presName="hierChild5" presStyleCnt="0"/>
      <dgm:spPr/>
    </dgm:pt>
    <dgm:pt modelId="{D4C9A920-5F86-4D99-AF1F-A7B0A809F22E}" type="pres">
      <dgm:prSet presAssocID="{61B682F0-CD76-45DD-A18D-36EA9BEEADB1}" presName="Name37" presStyleLbl="parChTrans1D3" presStyleIdx="4" presStyleCnt="8"/>
      <dgm:spPr/>
    </dgm:pt>
    <dgm:pt modelId="{8C96BB19-46AD-4BC1-BE94-255D81009A30}" type="pres">
      <dgm:prSet presAssocID="{D20E3391-BE13-42F1-B9BC-3926F476C4E8}" presName="hierRoot2" presStyleCnt="0">
        <dgm:presLayoutVars>
          <dgm:hierBranch val="init"/>
        </dgm:presLayoutVars>
      </dgm:prSet>
      <dgm:spPr/>
    </dgm:pt>
    <dgm:pt modelId="{DB76520F-CAB0-4DD6-88F9-1E22406EE3BF}" type="pres">
      <dgm:prSet presAssocID="{D20E3391-BE13-42F1-B9BC-3926F476C4E8}" presName="rootComposite" presStyleCnt="0"/>
      <dgm:spPr/>
    </dgm:pt>
    <dgm:pt modelId="{8848EC96-56AE-4880-A99F-5FBD070EBAF9}" type="pres">
      <dgm:prSet presAssocID="{D20E3391-BE13-42F1-B9BC-3926F476C4E8}" presName="rootText" presStyleLbl="node3" presStyleIdx="4" presStyleCnt="8">
        <dgm:presLayoutVars>
          <dgm:chPref val="3"/>
        </dgm:presLayoutVars>
      </dgm:prSet>
      <dgm:spPr/>
    </dgm:pt>
    <dgm:pt modelId="{A587487A-B88A-404C-8CF0-BF3E7F335077}" type="pres">
      <dgm:prSet presAssocID="{D20E3391-BE13-42F1-B9BC-3926F476C4E8}" presName="rootConnector" presStyleLbl="node3" presStyleIdx="4" presStyleCnt="8"/>
      <dgm:spPr/>
    </dgm:pt>
    <dgm:pt modelId="{5177C0E3-FF9D-4B10-B20B-20BCA27F1E23}" type="pres">
      <dgm:prSet presAssocID="{D20E3391-BE13-42F1-B9BC-3926F476C4E8}" presName="hierChild4" presStyleCnt="0"/>
      <dgm:spPr/>
    </dgm:pt>
    <dgm:pt modelId="{120FF25B-B735-4E4C-AE53-EF1717A997CC}" type="pres">
      <dgm:prSet presAssocID="{D20E3391-BE13-42F1-B9BC-3926F476C4E8}" presName="hierChild5" presStyleCnt="0"/>
      <dgm:spPr/>
    </dgm:pt>
    <dgm:pt modelId="{4ADE8E97-F694-4CF5-BC91-D14090B508C8}" type="pres">
      <dgm:prSet presAssocID="{4157783B-5760-413C-B3DA-83C439D93BD3}" presName="hierChild5" presStyleCnt="0"/>
      <dgm:spPr/>
    </dgm:pt>
    <dgm:pt modelId="{5B07D70D-5837-49BB-9809-0EEEF0DD0AE4}" type="pres">
      <dgm:prSet presAssocID="{203CF196-F7AE-43B3-BD5D-90129093C3ED}" presName="Name37" presStyleLbl="parChTrans1D2" presStyleIdx="2" presStyleCnt="3"/>
      <dgm:spPr/>
    </dgm:pt>
    <dgm:pt modelId="{077D2BBB-BBFC-493C-8656-81369EE945F7}" type="pres">
      <dgm:prSet presAssocID="{8926B8F2-BDCD-4F24-8370-A8E95FA2F9EE}" presName="hierRoot2" presStyleCnt="0">
        <dgm:presLayoutVars>
          <dgm:hierBranch val="init"/>
        </dgm:presLayoutVars>
      </dgm:prSet>
      <dgm:spPr/>
    </dgm:pt>
    <dgm:pt modelId="{1AD3E8F8-701C-44E9-B75F-C777B907DC08}" type="pres">
      <dgm:prSet presAssocID="{8926B8F2-BDCD-4F24-8370-A8E95FA2F9EE}" presName="rootComposite" presStyleCnt="0"/>
      <dgm:spPr/>
    </dgm:pt>
    <dgm:pt modelId="{33F8ED06-A2FB-4503-BE1B-18AFAAF9E8B1}" type="pres">
      <dgm:prSet presAssocID="{8926B8F2-BDCD-4F24-8370-A8E95FA2F9EE}" presName="rootText" presStyleLbl="node2" presStyleIdx="2" presStyleCnt="3">
        <dgm:presLayoutVars>
          <dgm:chPref val="3"/>
        </dgm:presLayoutVars>
      </dgm:prSet>
      <dgm:spPr/>
    </dgm:pt>
    <dgm:pt modelId="{25DC63DD-E1A0-486D-9EAA-3E8C6211B7D2}" type="pres">
      <dgm:prSet presAssocID="{8926B8F2-BDCD-4F24-8370-A8E95FA2F9EE}" presName="rootConnector" presStyleLbl="node2" presStyleIdx="2" presStyleCnt="3"/>
      <dgm:spPr/>
    </dgm:pt>
    <dgm:pt modelId="{2731227E-0B54-45E5-90B8-18D7ED8E954F}" type="pres">
      <dgm:prSet presAssocID="{8926B8F2-BDCD-4F24-8370-A8E95FA2F9EE}" presName="hierChild4" presStyleCnt="0"/>
      <dgm:spPr/>
    </dgm:pt>
    <dgm:pt modelId="{86429EF8-9F96-4232-9222-1C922700CDE8}" type="pres">
      <dgm:prSet presAssocID="{D4A6B590-91E0-4273-9CFD-90D069DBD139}" presName="Name37" presStyleLbl="parChTrans1D3" presStyleIdx="5" presStyleCnt="8"/>
      <dgm:spPr/>
    </dgm:pt>
    <dgm:pt modelId="{963A8156-8DCD-46AF-B040-2388A663F62E}" type="pres">
      <dgm:prSet presAssocID="{B574689E-E9F1-43BB-A5CA-B53C17DFD426}" presName="hierRoot2" presStyleCnt="0">
        <dgm:presLayoutVars>
          <dgm:hierBranch val="init"/>
        </dgm:presLayoutVars>
      </dgm:prSet>
      <dgm:spPr/>
    </dgm:pt>
    <dgm:pt modelId="{06B7354F-B2E6-4A43-AB02-57CAB0505051}" type="pres">
      <dgm:prSet presAssocID="{B574689E-E9F1-43BB-A5CA-B53C17DFD426}" presName="rootComposite" presStyleCnt="0"/>
      <dgm:spPr/>
    </dgm:pt>
    <dgm:pt modelId="{FB23C0B4-64CB-41D5-86B3-8725CA4BED87}" type="pres">
      <dgm:prSet presAssocID="{B574689E-E9F1-43BB-A5CA-B53C17DFD426}" presName="rootText" presStyleLbl="node3" presStyleIdx="5" presStyleCnt="8">
        <dgm:presLayoutVars>
          <dgm:chPref val="3"/>
        </dgm:presLayoutVars>
      </dgm:prSet>
      <dgm:spPr/>
    </dgm:pt>
    <dgm:pt modelId="{6E33852E-0BE5-4009-A92D-48601396AD1A}" type="pres">
      <dgm:prSet presAssocID="{B574689E-E9F1-43BB-A5CA-B53C17DFD426}" presName="rootConnector" presStyleLbl="node3" presStyleIdx="5" presStyleCnt="8"/>
      <dgm:spPr/>
    </dgm:pt>
    <dgm:pt modelId="{57A9760F-90DF-4B8B-AB71-69F1CE405EB6}" type="pres">
      <dgm:prSet presAssocID="{B574689E-E9F1-43BB-A5CA-B53C17DFD426}" presName="hierChild4" presStyleCnt="0"/>
      <dgm:spPr/>
    </dgm:pt>
    <dgm:pt modelId="{FFC7CF60-C604-4AC8-A3D0-4E338A436396}" type="pres">
      <dgm:prSet presAssocID="{B574689E-E9F1-43BB-A5CA-B53C17DFD426}" presName="hierChild5" presStyleCnt="0"/>
      <dgm:spPr/>
    </dgm:pt>
    <dgm:pt modelId="{70A0B462-7802-457D-AD1F-0ECBCCE15D62}" type="pres">
      <dgm:prSet presAssocID="{A37287D0-EBAD-4C42-B0B4-0EE562D27638}" presName="Name37" presStyleLbl="parChTrans1D3" presStyleIdx="6" presStyleCnt="8"/>
      <dgm:spPr/>
    </dgm:pt>
    <dgm:pt modelId="{9FD7324F-21AD-4346-8E84-5512A6472400}" type="pres">
      <dgm:prSet presAssocID="{62189511-C556-4CB6-92F5-CAAEBAEFA61E}" presName="hierRoot2" presStyleCnt="0">
        <dgm:presLayoutVars>
          <dgm:hierBranch val="init"/>
        </dgm:presLayoutVars>
      </dgm:prSet>
      <dgm:spPr/>
    </dgm:pt>
    <dgm:pt modelId="{31659539-0BA1-41DF-AAD2-71A74ECA4FB4}" type="pres">
      <dgm:prSet presAssocID="{62189511-C556-4CB6-92F5-CAAEBAEFA61E}" presName="rootComposite" presStyleCnt="0"/>
      <dgm:spPr/>
    </dgm:pt>
    <dgm:pt modelId="{B5211B29-B690-4062-A537-2AB363A63D55}" type="pres">
      <dgm:prSet presAssocID="{62189511-C556-4CB6-92F5-CAAEBAEFA61E}" presName="rootText" presStyleLbl="node3" presStyleIdx="6" presStyleCnt="8">
        <dgm:presLayoutVars>
          <dgm:chPref val="3"/>
        </dgm:presLayoutVars>
      </dgm:prSet>
      <dgm:spPr/>
    </dgm:pt>
    <dgm:pt modelId="{E45FB780-F4CF-4795-9470-5D256F222789}" type="pres">
      <dgm:prSet presAssocID="{62189511-C556-4CB6-92F5-CAAEBAEFA61E}" presName="rootConnector" presStyleLbl="node3" presStyleIdx="6" presStyleCnt="8"/>
      <dgm:spPr/>
    </dgm:pt>
    <dgm:pt modelId="{018D9C91-4D5B-42B7-8030-5F88A2CDADA1}" type="pres">
      <dgm:prSet presAssocID="{62189511-C556-4CB6-92F5-CAAEBAEFA61E}" presName="hierChild4" presStyleCnt="0"/>
      <dgm:spPr/>
    </dgm:pt>
    <dgm:pt modelId="{1C2E3F8E-DF25-4C61-8ED9-786D2B877154}" type="pres">
      <dgm:prSet presAssocID="{62189511-C556-4CB6-92F5-CAAEBAEFA61E}" presName="hierChild5" presStyleCnt="0"/>
      <dgm:spPr/>
    </dgm:pt>
    <dgm:pt modelId="{DA93AEDB-F29B-46F5-89BA-A3D58ACD18E6}" type="pres">
      <dgm:prSet presAssocID="{539F44CA-AE28-4497-9C2D-139AE67019C3}" presName="Name37" presStyleLbl="parChTrans1D3" presStyleIdx="7" presStyleCnt="8"/>
      <dgm:spPr/>
    </dgm:pt>
    <dgm:pt modelId="{48056C08-E224-47E0-A881-C395D3E073BF}" type="pres">
      <dgm:prSet presAssocID="{186C06F0-72EB-47D0-9D90-0B50037848D6}" presName="hierRoot2" presStyleCnt="0">
        <dgm:presLayoutVars>
          <dgm:hierBranch val="init"/>
        </dgm:presLayoutVars>
      </dgm:prSet>
      <dgm:spPr/>
    </dgm:pt>
    <dgm:pt modelId="{7FE5EE7B-2F2E-42C5-B10D-94F831D02B51}" type="pres">
      <dgm:prSet presAssocID="{186C06F0-72EB-47D0-9D90-0B50037848D6}" presName="rootComposite" presStyleCnt="0"/>
      <dgm:spPr/>
    </dgm:pt>
    <dgm:pt modelId="{5637991E-9926-44C0-AC0D-9A4610E7A4B3}" type="pres">
      <dgm:prSet presAssocID="{186C06F0-72EB-47D0-9D90-0B50037848D6}" presName="rootText" presStyleLbl="node3" presStyleIdx="7" presStyleCnt="8">
        <dgm:presLayoutVars>
          <dgm:chPref val="3"/>
        </dgm:presLayoutVars>
      </dgm:prSet>
      <dgm:spPr/>
    </dgm:pt>
    <dgm:pt modelId="{A57D8CDF-3FF3-4BFF-8E71-F6461D3DB41C}" type="pres">
      <dgm:prSet presAssocID="{186C06F0-72EB-47D0-9D90-0B50037848D6}" presName="rootConnector" presStyleLbl="node3" presStyleIdx="7" presStyleCnt="8"/>
      <dgm:spPr/>
    </dgm:pt>
    <dgm:pt modelId="{865F3730-98D4-4CC5-810F-DB881274D411}" type="pres">
      <dgm:prSet presAssocID="{186C06F0-72EB-47D0-9D90-0B50037848D6}" presName="hierChild4" presStyleCnt="0"/>
      <dgm:spPr/>
    </dgm:pt>
    <dgm:pt modelId="{D4414914-753D-413B-B2ED-0A9BE7A34BA5}" type="pres">
      <dgm:prSet presAssocID="{186C06F0-72EB-47D0-9D90-0B50037848D6}" presName="hierChild5" presStyleCnt="0"/>
      <dgm:spPr/>
    </dgm:pt>
    <dgm:pt modelId="{3C6CA940-976C-4E29-BEE8-CB985DC9FC00}" type="pres">
      <dgm:prSet presAssocID="{8926B8F2-BDCD-4F24-8370-A8E95FA2F9EE}" presName="hierChild5" presStyleCnt="0"/>
      <dgm:spPr/>
    </dgm:pt>
    <dgm:pt modelId="{AB0A7263-1484-47EA-8ABF-CBCA965DB0E7}" type="pres">
      <dgm:prSet presAssocID="{9B8F8D88-2D33-4265-A114-6ED2F749CA11}" presName="hierChild3" presStyleCnt="0"/>
      <dgm:spPr/>
    </dgm:pt>
  </dgm:ptLst>
  <dgm:cxnLst>
    <dgm:cxn modelId="{05CFCF00-5325-44F9-8EDB-6BEB6D853DF1}" srcId="{4157783B-5760-413C-B3DA-83C439D93BD3}" destId="{D20E3391-BE13-42F1-B9BC-3926F476C4E8}" srcOrd="2" destOrd="0" parTransId="{61B682F0-CD76-45DD-A18D-36EA9BEEADB1}" sibTransId="{6EAEFE5E-198E-406E-88EC-257E5D4B5247}"/>
    <dgm:cxn modelId="{69031F07-E54D-4A9D-B7EB-DAD0F9EE1D1C}" srcId="{9B8F8D88-2D33-4265-A114-6ED2F749CA11}" destId="{8926B8F2-BDCD-4F24-8370-A8E95FA2F9EE}" srcOrd="2" destOrd="0" parTransId="{203CF196-F7AE-43B3-BD5D-90129093C3ED}" sibTransId="{3F99BF70-278F-4F4E-9ABC-29A46139B315}"/>
    <dgm:cxn modelId="{2DB84E09-1D5A-4F93-AC48-BCFC01538093}" type="presOf" srcId="{E4DD6D4A-CAA5-470F-880B-2A9E5A10C10A}" destId="{1B3FB455-03ED-4139-86C1-B94C99CA25EB}" srcOrd="0" destOrd="0" presId="urn:microsoft.com/office/officeart/2005/8/layout/orgChart1"/>
    <dgm:cxn modelId="{F268D20C-3DC4-4845-83F6-2939AA1E4549}" type="presOf" srcId="{4157783B-5760-413C-B3DA-83C439D93BD3}" destId="{B98797E5-F368-497B-9827-7ADE88ABD12D}" srcOrd="1" destOrd="0" presId="urn:microsoft.com/office/officeart/2005/8/layout/orgChart1"/>
    <dgm:cxn modelId="{FD11390F-8419-4DC6-93BB-828902528535}" srcId="{9B8F8D88-2D33-4265-A114-6ED2F749CA11}" destId="{FC06E0F5-9D3A-4B11-9DBF-3EE9ECCCCBD7}" srcOrd="0" destOrd="0" parTransId="{03577071-85D0-4458-8818-78030D6F8072}" sibTransId="{BAE37389-772B-4A92-BFDB-812CE010586A}"/>
    <dgm:cxn modelId="{5C977A10-8955-4753-A0B8-16F8AB40F23D}" type="presOf" srcId="{34E5B979-48AF-4A2D-BAA8-80825D856C67}" destId="{0324A9F7-D754-4ABD-AAC4-156B797590A0}" srcOrd="0" destOrd="0" presId="urn:microsoft.com/office/officeart/2005/8/layout/orgChart1"/>
    <dgm:cxn modelId="{D18FCE10-2B6C-47B4-9A07-F6448B1B8F40}" type="presOf" srcId="{7D72ABE6-169E-4453-9E56-C413296AC2E4}" destId="{5E187079-2C96-4AC8-AF45-7844A0276CBA}" srcOrd="1" destOrd="0" presId="urn:microsoft.com/office/officeart/2005/8/layout/orgChart1"/>
    <dgm:cxn modelId="{442E5C12-A0D5-47B6-B297-C748470888D8}" type="presOf" srcId="{F6732B76-D384-4E01-B200-7212D10FF266}" destId="{DFC7506C-0441-4F6C-803A-C174D50C7E2B}" srcOrd="0" destOrd="0" presId="urn:microsoft.com/office/officeart/2005/8/layout/orgChart1"/>
    <dgm:cxn modelId="{89184B16-746B-4238-850F-088E3B711EC2}" type="presOf" srcId="{539F44CA-AE28-4497-9C2D-139AE67019C3}" destId="{DA93AEDB-F29B-46F5-89BA-A3D58ACD18E6}" srcOrd="0" destOrd="0" presId="urn:microsoft.com/office/officeart/2005/8/layout/orgChart1"/>
    <dgm:cxn modelId="{B7A84818-AAD6-4CAB-9ADB-96993DD6E459}" type="presOf" srcId="{8926B8F2-BDCD-4F24-8370-A8E95FA2F9EE}" destId="{33F8ED06-A2FB-4503-BE1B-18AFAAF9E8B1}" srcOrd="0" destOrd="0" presId="urn:microsoft.com/office/officeart/2005/8/layout/orgChart1"/>
    <dgm:cxn modelId="{01471919-B2B7-4C6C-B77F-C0C1FF6615A9}" srcId="{8926B8F2-BDCD-4F24-8370-A8E95FA2F9EE}" destId="{62189511-C556-4CB6-92F5-CAAEBAEFA61E}" srcOrd="1" destOrd="0" parTransId="{A37287D0-EBAD-4C42-B0B4-0EE562D27638}" sibTransId="{BFC3F477-8E50-403D-AB8B-C369D54A4615}"/>
    <dgm:cxn modelId="{009EF01A-6F33-496C-9445-D15B7889B2FC}" type="presOf" srcId="{62189511-C556-4CB6-92F5-CAAEBAEFA61E}" destId="{E45FB780-F4CF-4795-9470-5D256F222789}" srcOrd="1" destOrd="0" presId="urn:microsoft.com/office/officeart/2005/8/layout/orgChart1"/>
    <dgm:cxn modelId="{48AF3B1B-B31C-439E-BF38-F00C66216BEA}" type="presOf" srcId="{BC4BF5EC-8DD3-496D-BA7F-AE9D4160D38A}" destId="{8E365B6B-C1BB-48A3-B5FA-1CB9076F144A}" srcOrd="0" destOrd="0" presId="urn:microsoft.com/office/officeart/2005/8/layout/orgChart1"/>
    <dgm:cxn modelId="{A8C0A223-9544-4821-8F91-2FC7DA333F06}" type="presOf" srcId="{186C06F0-72EB-47D0-9D90-0B50037848D6}" destId="{A57D8CDF-3FF3-4BFF-8E71-F6461D3DB41C}" srcOrd="1" destOrd="0" presId="urn:microsoft.com/office/officeart/2005/8/layout/orgChart1"/>
    <dgm:cxn modelId="{FC9CB925-5F96-423E-BC4E-7DA50472594E}" type="presOf" srcId="{5DBC8D1C-1A81-49FB-9479-B7E6B61AA000}" destId="{778C2DA3-77FB-43C5-9CEA-9EBE8B11EB4F}" srcOrd="0" destOrd="0" presId="urn:microsoft.com/office/officeart/2005/8/layout/orgChart1"/>
    <dgm:cxn modelId="{99BCC625-C992-4251-A576-65C398DE821E}" type="presOf" srcId="{7864D778-1DFF-46A8-8F66-4BAE24DC5612}" destId="{D2AE881D-C714-4055-A511-66521295530B}" srcOrd="0" destOrd="0" presId="urn:microsoft.com/office/officeart/2005/8/layout/orgChart1"/>
    <dgm:cxn modelId="{F9CA9535-3BDE-45F3-9CA2-241A7CD6381B}" type="presOf" srcId="{68A677C6-840F-409C-AFCB-FE86DA869992}" destId="{8A118744-2638-4CA7-B021-B10864756C45}" srcOrd="0" destOrd="0" presId="urn:microsoft.com/office/officeart/2005/8/layout/orgChart1"/>
    <dgm:cxn modelId="{0DD89136-9FE4-4CBA-B4E1-89A9CB0A89B7}" srcId="{BC4BF5EC-8DD3-496D-BA7F-AE9D4160D38A}" destId="{B3BAFCD2-87C7-4CAC-A0C9-E0BEA31A53A8}" srcOrd="0" destOrd="0" parTransId="{656DD9A8-6871-4241-B95C-341E5BB190DF}" sibTransId="{FFC901CF-FC5F-4FBC-AEE4-EED957C75D2D}"/>
    <dgm:cxn modelId="{AB97EC39-96AB-4E56-9074-A0AD099C5EC5}" type="presOf" srcId="{BCE51BAB-F613-4E3D-8001-A24531655C82}" destId="{E78B1D13-21AC-4253-8214-B57A62552B8E}" srcOrd="0" destOrd="0" presId="urn:microsoft.com/office/officeart/2005/8/layout/orgChart1"/>
    <dgm:cxn modelId="{480F393B-39F0-4FD8-A219-4CC7A0E8429E}" type="presOf" srcId="{B574689E-E9F1-43BB-A5CA-B53C17DFD426}" destId="{FB23C0B4-64CB-41D5-86B3-8725CA4BED87}" srcOrd="0" destOrd="0" presId="urn:microsoft.com/office/officeart/2005/8/layout/orgChart1"/>
    <dgm:cxn modelId="{AA16BB3C-BA0E-4121-A345-8EFEBB861DFE}" srcId="{BCE51BAB-F613-4E3D-8001-A24531655C82}" destId="{68A677C6-840F-409C-AFCB-FE86DA869992}" srcOrd="1" destOrd="0" parTransId="{7864D778-1DFF-46A8-8F66-4BAE24DC5612}" sibTransId="{908B0BF1-73A6-4A87-A90F-41C4BD959411}"/>
    <dgm:cxn modelId="{12BC2F3D-273F-4441-A717-E057C2CDED07}" type="presOf" srcId="{8926B8F2-BDCD-4F24-8370-A8E95FA2F9EE}" destId="{25DC63DD-E1A0-486D-9EAA-3E8C6211B7D2}" srcOrd="1" destOrd="0" presId="urn:microsoft.com/office/officeart/2005/8/layout/orgChart1"/>
    <dgm:cxn modelId="{2C8B603D-9F48-4647-922A-3C8A2FB1691D}" type="presOf" srcId="{03577071-85D0-4458-8818-78030D6F8072}" destId="{C7E17C54-66F5-42B0-A369-8B48F7F25538}" srcOrd="0" destOrd="0" presId="urn:microsoft.com/office/officeart/2005/8/layout/orgChart1"/>
    <dgm:cxn modelId="{B6888F40-BD55-4AC8-A8CB-98CA62A1249C}" type="presOf" srcId="{BCE51BAB-F613-4E3D-8001-A24531655C82}" destId="{72C0B2F8-D0D2-4E90-89E6-69833B5D3E1B}" srcOrd="1" destOrd="0" presId="urn:microsoft.com/office/officeart/2005/8/layout/orgChart1"/>
    <dgm:cxn modelId="{C4B20B42-CD21-4AB0-8BC4-003EDAEED5D3}" srcId="{BC4BF5EC-8DD3-496D-BA7F-AE9D4160D38A}" destId="{5DBC8D1C-1A81-49FB-9479-B7E6B61AA000}" srcOrd="1" destOrd="0" parTransId="{A21097E0-6287-4E0A-9E73-2D3D7775B638}" sibTransId="{F5E51B74-AE2C-4763-9B05-D5B9CFA02D8C}"/>
    <dgm:cxn modelId="{85F64D48-C794-4E3E-8FC1-4F69E8953BC3}" type="presOf" srcId="{203CF196-F7AE-43B3-BD5D-90129093C3ED}" destId="{5B07D70D-5837-49BB-9809-0EEEF0DD0AE4}" srcOrd="0" destOrd="0" presId="urn:microsoft.com/office/officeart/2005/8/layout/orgChart1"/>
    <dgm:cxn modelId="{5760294B-E3FE-4E66-A49E-BF85B3EFDBB5}" srcId="{FC06E0F5-9D3A-4B11-9DBF-3EE9ECCCCBD7}" destId="{BCE51BAB-F613-4E3D-8001-A24531655C82}" srcOrd="1" destOrd="0" parTransId="{71A28C2F-578E-4DC6-B5D7-B0C4A429537C}" sibTransId="{3F1097AC-697C-4226-8B6D-CC774B2ADF24}"/>
    <dgm:cxn modelId="{55B18656-5261-4A06-A0DD-2CBC6E08CB89}" type="presOf" srcId="{9B8F8D88-2D33-4265-A114-6ED2F749CA11}" destId="{B92E931A-E217-4415-A634-72E5FEAC4BDD}" srcOrd="1" destOrd="0" presId="urn:microsoft.com/office/officeart/2005/8/layout/orgChart1"/>
    <dgm:cxn modelId="{EBD31C60-2FFD-49F6-8B6B-83A0FB547D1E}" type="presOf" srcId="{4157783B-5760-413C-B3DA-83C439D93BD3}" destId="{7EC8E51E-51C5-4899-9763-AAF636FCA01A}" srcOrd="0" destOrd="0" presId="urn:microsoft.com/office/officeart/2005/8/layout/orgChart1"/>
    <dgm:cxn modelId="{AD7F1F68-676E-483F-B631-59A6F4F4B891}" type="presOf" srcId="{BC891C27-8E5E-4D14-BDC8-531DE601A501}" destId="{4505BF7F-B68B-4C34-AB74-E9794FA785F2}" srcOrd="0" destOrd="0" presId="urn:microsoft.com/office/officeart/2005/8/layout/orgChart1"/>
    <dgm:cxn modelId="{F8DD6468-2119-4BAA-BE69-74158BD4F681}" srcId="{8926B8F2-BDCD-4F24-8370-A8E95FA2F9EE}" destId="{186C06F0-72EB-47D0-9D90-0B50037848D6}" srcOrd="2" destOrd="0" parTransId="{539F44CA-AE28-4497-9C2D-139AE67019C3}" sibTransId="{B0CEB7EA-1C49-4A34-B889-A946FE47F475}"/>
    <dgm:cxn modelId="{9C92F16B-E5D3-4D73-87BC-AF3CC5128496}" type="presOf" srcId="{62189511-C556-4CB6-92F5-CAAEBAEFA61E}" destId="{B5211B29-B690-4062-A537-2AB363A63D55}" srcOrd="0" destOrd="0" presId="urn:microsoft.com/office/officeart/2005/8/layout/orgChart1"/>
    <dgm:cxn modelId="{CE7F746C-5E74-4E50-8F82-7AB55EC6BE13}" type="presOf" srcId="{F6732B76-D384-4E01-B200-7212D10FF266}" destId="{69641BCE-12F0-4570-BF5A-1DEF14DA8A1F}" srcOrd="1" destOrd="0" presId="urn:microsoft.com/office/officeart/2005/8/layout/orgChart1"/>
    <dgm:cxn modelId="{7FF93370-BB02-4490-A1C9-8E975D18F133}" type="presOf" srcId="{3A491818-B778-454D-853B-6BD250DDB324}" destId="{A9648693-D31B-4C1E-B31A-B0C3ABF5CC71}" srcOrd="0" destOrd="0" presId="urn:microsoft.com/office/officeart/2005/8/layout/orgChart1"/>
    <dgm:cxn modelId="{08BF8D74-C5B2-4A6A-B118-64E1EEFD42FB}" type="presOf" srcId="{61B682F0-CD76-45DD-A18D-36EA9BEEADB1}" destId="{D4C9A920-5F86-4D99-AF1F-A7B0A809F22E}" srcOrd="0" destOrd="0" presId="urn:microsoft.com/office/officeart/2005/8/layout/orgChart1"/>
    <dgm:cxn modelId="{E1329D74-E09D-4DE1-9124-3B0C3E71B662}" type="presOf" srcId="{68A677C6-840F-409C-AFCB-FE86DA869992}" destId="{9B8BB6DA-34F0-422B-828E-E2BC914BFAEC}" srcOrd="1" destOrd="0" presId="urn:microsoft.com/office/officeart/2005/8/layout/orgChart1"/>
    <dgm:cxn modelId="{778CAE74-145F-4987-A04F-DBC0A4E85424}" type="presOf" srcId="{53ADA95C-C3F5-47C8-938B-AB42AC1FB574}" destId="{77F97D61-3975-4FEF-87B4-DF453D02FD26}" srcOrd="1" destOrd="0" presId="urn:microsoft.com/office/officeart/2005/8/layout/orgChart1"/>
    <dgm:cxn modelId="{E6EA9E7B-9B9E-4646-8EC7-B1DBF6DC78A1}" type="presOf" srcId="{5EF07AF4-8D38-471C-849F-EF63E5529C55}" destId="{02687876-23E2-4286-82FA-B46A4E54FE3A}" srcOrd="0" destOrd="0" presId="urn:microsoft.com/office/officeart/2005/8/layout/orgChart1"/>
    <dgm:cxn modelId="{9741147F-1A9A-4C55-8B81-E0B7F41B0643}" type="presOf" srcId="{7D72ABE6-169E-4453-9E56-C413296AC2E4}" destId="{AB402655-62FF-45CB-AF09-380F313B5B41}" srcOrd="0" destOrd="0" presId="urn:microsoft.com/office/officeart/2005/8/layout/orgChart1"/>
    <dgm:cxn modelId="{972CC680-B520-4296-AC8E-162A073D3AD8}" srcId="{BC4BF5EC-8DD3-496D-BA7F-AE9D4160D38A}" destId="{F6732B76-D384-4E01-B200-7212D10FF266}" srcOrd="2" destOrd="0" parTransId="{E4DD6D4A-CAA5-470F-880B-2A9E5A10C10A}" sibTransId="{950B74EC-0DED-4E1B-A528-FA686ED9A984}"/>
    <dgm:cxn modelId="{70F80684-9C27-4DF3-86B4-FFB221B21626}" type="presOf" srcId="{A37287D0-EBAD-4C42-B0B4-0EE562D27638}" destId="{70A0B462-7802-457D-AD1F-0ECBCCE15D62}" srcOrd="0" destOrd="0" presId="urn:microsoft.com/office/officeart/2005/8/layout/orgChart1"/>
    <dgm:cxn modelId="{7408C788-2529-4125-B9F8-B01E18ABEB4D}" type="presOf" srcId="{656DD9A8-6871-4241-B95C-341E5BB190DF}" destId="{99E8D20A-661C-4329-8F29-870A1AF9CD69}" srcOrd="0" destOrd="0" presId="urn:microsoft.com/office/officeart/2005/8/layout/orgChart1"/>
    <dgm:cxn modelId="{8F8D868A-D755-45D4-980E-1726ACAB70F7}" type="presOf" srcId="{D20E3391-BE13-42F1-B9BC-3926F476C4E8}" destId="{A587487A-B88A-404C-8CF0-BF3E7F335077}" srcOrd="1" destOrd="0" presId="urn:microsoft.com/office/officeart/2005/8/layout/orgChart1"/>
    <dgm:cxn modelId="{8FA5A68A-C8F7-402E-A60F-13AB23C54F45}" srcId="{4157783B-5760-413C-B3DA-83C439D93BD3}" destId="{34E5B979-48AF-4A2D-BAA8-80825D856C67}" srcOrd="1" destOrd="0" parTransId="{3A491818-B778-454D-853B-6BD250DDB324}" sibTransId="{ED42D9B4-C5C0-4C93-A8B4-F8C44CD413B6}"/>
    <dgm:cxn modelId="{45B8C88E-EB15-4949-A128-8CDB76F56FCE}" type="presOf" srcId="{BC4BF5EC-8DD3-496D-BA7F-AE9D4160D38A}" destId="{8A5C6107-ECB8-4B61-97AF-D3C7008F1BBA}" srcOrd="1" destOrd="0" presId="urn:microsoft.com/office/officeart/2005/8/layout/orgChart1"/>
    <dgm:cxn modelId="{E284D091-B931-4888-AAAB-42BDE10F0A1F}" type="presOf" srcId="{5DBC8D1C-1A81-49FB-9479-B7E6B61AA000}" destId="{1A095835-50D4-4C94-93F6-82C6F66EA482}" srcOrd="1" destOrd="0" presId="urn:microsoft.com/office/officeart/2005/8/layout/orgChart1"/>
    <dgm:cxn modelId="{C4770295-FC1B-43B4-BFA6-3E814E162978}" type="presOf" srcId="{FC06E0F5-9D3A-4B11-9DBF-3EE9ECCCCBD7}" destId="{A6963545-9622-4890-ADDC-247EF9B28F24}" srcOrd="1" destOrd="0" presId="urn:microsoft.com/office/officeart/2005/8/layout/orgChart1"/>
    <dgm:cxn modelId="{F86D7298-0826-4F28-9E81-4F01717F51F1}" type="presOf" srcId="{B3BAFCD2-87C7-4CAC-A0C9-E0BEA31A53A8}" destId="{E19134C9-DF8E-44F1-9799-F7BCE95B462F}" srcOrd="1" destOrd="0" presId="urn:microsoft.com/office/officeart/2005/8/layout/orgChart1"/>
    <dgm:cxn modelId="{FFA7F798-D520-491E-ADA2-777A98C436FB}" type="presOf" srcId="{51733917-CDE7-4390-BD0D-778E0F7E8D8C}" destId="{59F7E5DB-AA11-4165-8DC5-D53A9EA9A536}" srcOrd="0" destOrd="0" presId="urn:microsoft.com/office/officeart/2005/8/layout/orgChart1"/>
    <dgm:cxn modelId="{21C12C99-F382-4EF3-A63A-1108BD29C466}" type="presOf" srcId="{A21097E0-6287-4E0A-9E73-2D3D7775B638}" destId="{4C595C52-8FFC-47C7-A9A5-A9CC4CE6F7F9}" srcOrd="0" destOrd="0" presId="urn:microsoft.com/office/officeart/2005/8/layout/orgChart1"/>
    <dgm:cxn modelId="{B073A39B-7346-49AC-94E2-998443A431A1}" type="presOf" srcId="{71A28C2F-578E-4DC6-B5D7-B0C4A429537C}" destId="{58836DFB-3534-430B-A5FC-F0C716894C50}" srcOrd="0" destOrd="0" presId="urn:microsoft.com/office/officeart/2005/8/layout/orgChart1"/>
    <dgm:cxn modelId="{36847EA4-99D8-4338-80BA-90F6B6F10491}" type="presOf" srcId="{9B8F8D88-2D33-4265-A114-6ED2F749CA11}" destId="{0CE1855B-5BB1-4C4B-BB14-D6C503565DEF}" srcOrd="0" destOrd="0" presId="urn:microsoft.com/office/officeart/2005/8/layout/orgChart1"/>
    <dgm:cxn modelId="{91A2A7A6-E493-4D51-AB43-DDB14C88D92B}" type="presOf" srcId="{FC06E0F5-9D3A-4B11-9DBF-3EE9ECCCCBD7}" destId="{62E05505-85F7-4070-AC57-991FCF829ED9}" srcOrd="0" destOrd="0" presId="urn:microsoft.com/office/officeart/2005/8/layout/orgChart1"/>
    <dgm:cxn modelId="{F4B3BAA9-B829-474E-81C8-0381CC6A8608}" type="presOf" srcId="{34E5B979-48AF-4A2D-BAA8-80825D856C67}" destId="{A681ED88-1147-47DB-8A11-6313D2C1F31E}" srcOrd="1" destOrd="0" presId="urn:microsoft.com/office/officeart/2005/8/layout/orgChart1"/>
    <dgm:cxn modelId="{B0DFEEAA-6D32-40A6-8192-87CE54F77756}" srcId="{3D546997-1BBD-4F05-8C05-DF6DFFD7BAAC}" destId="{9B8F8D88-2D33-4265-A114-6ED2F749CA11}" srcOrd="0" destOrd="0" parTransId="{A2A68429-EC5F-4F3F-B3D1-42EA9893F9FC}" sibTransId="{C391DFD9-830A-4219-83E7-F435C703EF18}"/>
    <dgm:cxn modelId="{5840B4B0-E93B-451B-A2B2-6B01F33C193F}" type="presOf" srcId="{186C06F0-72EB-47D0-9D90-0B50037848D6}" destId="{5637991E-9926-44C0-AC0D-9A4610E7A4B3}" srcOrd="0" destOrd="0" presId="urn:microsoft.com/office/officeart/2005/8/layout/orgChart1"/>
    <dgm:cxn modelId="{6D5E2BB3-1D19-46B4-9376-A272BA001561}" type="presOf" srcId="{D4A6B590-91E0-4273-9CFD-90D069DBD139}" destId="{86429EF8-9F96-4232-9222-1C922700CDE8}" srcOrd="0" destOrd="0" presId="urn:microsoft.com/office/officeart/2005/8/layout/orgChart1"/>
    <dgm:cxn modelId="{A64651B9-B01A-458A-9505-14E6E411310A}" srcId="{4157783B-5760-413C-B3DA-83C439D93BD3}" destId="{53ADA95C-C3F5-47C8-938B-AB42AC1FB574}" srcOrd="0" destOrd="0" parTransId="{0859984A-118B-47DD-BEA7-4FB61F8965DD}" sibTransId="{FB9A815B-4022-430A-9CBE-D1674F82208B}"/>
    <dgm:cxn modelId="{1D59CCC7-858B-4D92-9DBA-EE974FD1DAB3}" type="presOf" srcId="{53ADA95C-C3F5-47C8-938B-AB42AC1FB574}" destId="{6DE8129D-5451-41FC-8DD9-A97BEA8751AC}" srcOrd="0" destOrd="0" presId="urn:microsoft.com/office/officeart/2005/8/layout/orgChart1"/>
    <dgm:cxn modelId="{D1A675C9-BEAF-454E-94AA-DA4DC0B93A13}" type="presOf" srcId="{0859984A-118B-47DD-BEA7-4FB61F8965DD}" destId="{3DEF676F-4445-4399-B1B7-DDC2BE7349B3}" srcOrd="0" destOrd="0" presId="urn:microsoft.com/office/officeart/2005/8/layout/orgChart1"/>
    <dgm:cxn modelId="{F76714D4-2C76-40B1-AB6E-D78290B7B261}" srcId="{9B8F8D88-2D33-4265-A114-6ED2F749CA11}" destId="{4157783B-5760-413C-B3DA-83C439D93BD3}" srcOrd="1" destOrd="0" parTransId="{51733917-CDE7-4390-BD0D-778E0F7E8D8C}" sibTransId="{8E66182F-2E57-42B8-B301-08A6352040AF}"/>
    <dgm:cxn modelId="{66C93AD5-7496-47F4-AF86-00DF46137A88}" srcId="{FC06E0F5-9D3A-4B11-9DBF-3EE9ECCCCBD7}" destId="{BC4BF5EC-8DD3-496D-BA7F-AE9D4160D38A}" srcOrd="0" destOrd="0" parTransId="{5EF07AF4-8D38-471C-849F-EF63E5529C55}" sibTransId="{7A925CF3-2A0E-4A8F-B8C7-43D2201766D0}"/>
    <dgm:cxn modelId="{4B0E13DE-B38A-4F41-9E58-C9EE6D57DA84}" type="presOf" srcId="{3D546997-1BBD-4F05-8C05-DF6DFFD7BAAC}" destId="{E04E8CC7-6094-4191-8015-04EFC784C90C}" srcOrd="0" destOrd="0" presId="urn:microsoft.com/office/officeart/2005/8/layout/orgChart1"/>
    <dgm:cxn modelId="{919D27E0-C086-49F0-A63E-65724D6836F0}" type="presOf" srcId="{B3BAFCD2-87C7-4CAC-A0C9-E0BEA31A53A8}" destId="{DFFE375F-1EDA-46E9-9FD9-99A8FDB7D0FC}" srcOrd="0" destOrd="0" presId="urn:microsoft.com/office/officeart/2005/8/layout/orgChart1"/>
    <dgm:cxn modelId="{08038AE1-6E4E-49CA-B7B7-E218585EC4C3}" type="presOf" srcId="{D20E3391-BE13-42F1-B9BC-3926F476C4E8}" destId="{8848EC96-56AE-4880-A99F-5FBD070EBAF9}" srcOrd="0" destOrd="0" presId="urn:microsoft.com/office/officeart/2005/8/layout/orgChart1"/>
    <dgm:cxn modelId="{F6C13EE6-A042-4906-9E37-F0A84B2A07AF}" type="presOf" srcId="{B574689E-E9F1-43BB-A5CA-B53C17DFD426}" destId="{6E33852E-0BE5-4009-A92D-48601396AD1A}" srcOrd="1" destOrd="0" presId="urn:microsoft.com/office/officeart/2005/8/layout/orgChart1"/>
    <dgm:cxn modelId="{938CF8E9-58A2-4E98-8ABB-488D0159429E}" srcId="{8926B8F2-BDCD-4F24-8370-A8E95FA2F9EE}" destId="{B574689E-E9F1-43BB-A5CA-B53C17DFD426}" srcOrd="0" destOrd="0" parTransId="{D4A6B590-91E0-4273-9CFD-90D069DBD139}" sibTransId="{8B6D4901-8E11-4EA6-A946-9546FF1DBE8D}"/>
    <dgm:cxn modelId="{1EE774F8-2049-49A4-B45F-CBD2E642F6A1}" srcId="{BCE51BAB-F613-4E3D-8001-A24531655C82}" destId="{7D72ABE6-169E-4453-9E56-C413296AC2E4}" srcOrd="0" destOrd="0" parTransId="{BC891C27-8E5E-4D14-BDC8-531DE601A501}" sibTransId="{9EAB1369-1282-49CC-BB19-F2229D9D638D}"/>
    <dgm:cxn modelId="{AD00DBEE-D80A-453B-8CD7-64705AC699DA}" type="presParOf" srcId="{E04E8CC7-6094-4191-8015-04EFC784C90C}" destId="{E0DBD5E0-9E9B-4565-9EE6-07F78366EAF8}" srcOrd="0" destOrd="0" presId="urn:microsoft.com/office/officeart/2005/8/layout/orgChart1"/>
    <dgm:cxn modelId="{8A40DCA0-5D9A-47B5-BFE8-7F23C5194E43}" type="presParOf" srcId="{E0DBD5E0-9E9B-4565-9EE6-07F78366EAF8}" destId="{8AB170BA-277F-468B-9C41-54F136791762}" srcOrd="0" destOrd="0" presId="urn:microsoft.com/office/officeart/2005/8/layout/orgChart1"/>
    <dgm:cxn modelId="{3F262D21-2993-4340-AD5D-1A668DA156AF}" type="presParOf" srcId="{8AB170BA-277F-468B-9C41-54F136791762}" destId="{0CE1855B-5BB1-4C4B-BB14-D6C503565DEF}" srcOrd="0" destOrd="0" presId="urn:microsoft.com/office/officeart/2005/8/layout/orgChart1"/>
    <dgm:cxn modelId="{055F6589-B2F3-424E-BAAC-B8EFAD4A6B12}" type="presParOf" srcId="{8AB170BA-277F-468B-9C41-54F136791762}" destId="{B92E931A-E217-4415-A634-72E5FEAC4BDD}" srcOrd="1" destOrd="0" presId="urn:microsoft.com/office/officeart/2005/8/layout/orgChart1"/>
    <dgm:cxn modelId="{627219A1-1255-46F6-8465-1695B0C46D61}" type="presParOf" srcId="{E0DBD5E0-9E9B-4565-9EE6-07F78366EAF8}" destId="{3669B368-0502-42E8-8665-022E8C5E5FDB}" srcOrd="1" destOrd="0" presId="urn:microsoft.com/office/officeart/2005/8/layout/orgChart1"/>
    <dgm:cxn modelId="{61D082DC-29D7-4F0B-8831-EEB1B40190E2}" type="presParOf" srcId="{3669B368-0502-42E8-8665-022E8C5E5FDB}" destId="{C7E17C54-66F5-42B0-A369-8B48F7F25538}" srcOrd="0" destOrd="0" presId="urn:microsoft.com/office/officeart/2005/8/layout/orgChart1"/>
    <dgm:cxn modelId="{56EDFC94-6266-4D17-A81F-D18C3E914BB8}" type="presParOf" srcId="{3669B368-0502-42E8-8665-022E8C5E5FDB}" destId="{EC3B0A25-75F0-4A37-830E-E85AFE6A7203}" srcOrd="1" destOrd="0" presId="urn:microsoft.com/office/officeart/2005/8/layout/orgChart1"/>
    <dgm:cxn modelId="{FA664EB3-945A-4E7A-9592-0540EE24A95D}" type="presParOf" srcId="{EC3B0A25-75F0-4A37-830E-E85AFE6A7203}" destId="{C85C31D8-0D42-4ED0-80E9-C5A80285BE3D}" srcOrd="0" destOrd="0" presId="urn:microsoft.com/office/officeart/2005/8/layout/orgChart1"/>
    <dgm:cxn modelId="{F864074C-0C01-4605-9B46-1F9B71F828C4}" type="presParOf" srcId="{C85C31D8-0D42-4ED0-80E9-C5A80285BE3D}" destId="{62E05505-85F7-4070-AC57-991FCF829ED9}" srcOrd="0" destOrd="0" presId="urn:microsoft.com/office/officeart/2005/8/layout/orgChart1"/>
    <dgm:cxn modelId="{231919D3-1CC7-4A4B-BE94-22024DBA9067}" type="presParOf" srcId="{C85C31D8-0D42-4ED0-80E9-C5A80285BE3D}" destId="{A6963545-9622-4890-ADDC-247EF9B28F24}" srcOrd="1" destOrd="0" presId="urn:microsoft.com/office/officeart/2005/8/layout/orgChart1"/>
    <dgm:cxn modelId="{B9058511-4492-4101-B2D7-553768DAE344}" type="presParOf" srcId="{EC3B0A25-75F0-4A37-830E-E85AFE6A7203}" destId="{972AB7F6-78BA-4108-A8C1-E815322AA5CC}" srcOrd="1" destOrd="0" presId="urn:microsoft.com/office/officeart/2005/8/layout/orgChart1"/>
    <dgm:cxn modelId="{D715563A-BD43-4313-83F7-5B842B85A9A8}" type="presParOf" srcId="{972AB7F6-78BA-4108-A8C1-E815322AA5CC}" destId="{02687876-23E2-4286-82FA-B46A4E54FE3A}" srcOrd="0" destOrd="0" presId="urn:microsoft.com/office/officeart/2005/8/layout/orgChart1"/>
    <dgm:cxn modelId="{532E0751-4BBA-41F4-8DE8-6C47E2A27D32}" type="presParOf" srcId="{972AB7F6-78BA-4108-A8C1-E815322AA5CC}" destId="{F4E4B352-50EB-4203-B6C5-77FAB275893B}" srcOrd="1" destOrd="0" presId="urn:microsoft.com/office/officeart/2005/8/layout/orgChart1"/>
    <dgm:cxn modelId="{509FC434-E300-423C-8FEB-7DF14C5DC3D0}" type="presParOf" srcId="{F4E4B352-50EB-4203-B6C5-77FAB275893B}" destId="{214C0C3C-EFFC-46AD-977A-C192F2489128}" srcOrd="0" destOrd="0" presId="urn:microsoft.com/office/officeart/2005/8/layout/orgChart1"/>
    <dgm:cxn modelId="{D17EB710-00F2-4993-AC71-C7BB61AA0FAA}" type="presParOf" srcId="{214C0C3C-EFFC-46AD-977A-C192F2489128}" destId="{8E365B6B-C1BB-48A3-B5FA-1CB9076F144A}" srcOrd="0" destOrd="0" presId="urn:microsoft.com/office/officeart/2005/8/layout/orgChart1"/>
    <dgm:cxn modelId="{F88A1B8C-469B-4DFE-945D-E30FA769A49D}" type="presParOf" srcId="{214C0C3C-EFFC-46AD-977A-C192F2489128}" destId="{8A5C6107-ECB8-4B61-97AF-D3C7008F1BBA}" srcOrd="1" destOrd="0" presId="urn:microsoft.com/office/officeart/2005/8/layout/orgChart1"/>
    <dgm:cxn modelId="{D606BEBC-CE24-41BB-813F-5965A2E830AC}" type="presParOf" srcId="{F4E4B352-50EB-4203-B6C5-77FAB275893B}" destId="{6F736727-180B-4F1B-9945-2C4954FB2B18}" srcOrd="1" destOrd="0" presId="urn:microsoft.com/office/officeart/2005/8/layout/orgChart1"/>
    <dgm:cxn modelId="{BA26AAB0-5F4B-4EE9-A666-B553A8A5C04C}" type="presParOf" srcId="{6F736727-180B-4F1B-9945-2C4954FB2B18}" destId="{99E8D20A-661C-4329-8F29-870A1AF9CD69}" srcOrd="0" destOrd="0" presId="urn:microsoft.com/office/officeart/2005/8/layout/orgChart1"/>
    <dgm:cxn modelId="{25096CB5-5412-4616-A9CF-54110AA642CA}" type="presParOf" srcId="{6F736727-180B-4F1B-9945-2C4954FB2B18}" destId="{0E3DAE21-7D31-40A1-BE21-FBF89B64B5FE}" srcOrd="1" destOrd="0" presId="urn:microsoft.com/office/officeart/2005/8/layout/orgChart1"/>
    <dgm:cxn modelId="{AE07E413-097A-427E-9749-D12A7B23655D}" type="presParOf" srcId="{0E3DAE21-7D31-40A1-BE21-FBF89B64B5FE}" destId="{3BCB2B81-1454-4924-ACE0-BFC2DCCC7324}" srcOrd="0" destOrd="0" presId="urn:microsoft.com/office/officeart/2005/8/layout/orgChart1"/>
    <dgm:cxn modelId="{FC4F55B8-3432-437B-B66E-C91BF82CA1D1}" type="presParOf" srcId="{3BCB2B81-1454-4924-ACE0-BFC2DCCC7324}" destId="{DFFE375F-1EDA-46E9-9FD9-99A8FDB7D0FC}" srcOrd="0" destOrd="0" presId="urn:microsoft.com/office/officeart/2005/8/layout/orgChart1"/>
    <dgm:cxn modelId="{04047405-6015-4F68-A262-EF8D4ECB0BAB}" type="presParOf" srcId="{3BCB2B81-1454-4924-ACE0-BFC2DCCC7324}" destId="{E19134C9-DF8E-44F1-9799-F7BCE95B462F}" srcOrd="1" destOrd="0" presId="urn:microsoft.com/office/officeart/2005/8/layout/orgChart1"/>
    <dgm:cxn modelId="{1FE13637-ABED-4BFF-B958-2CC339F69B02}" type="presParOf" srcId="{0E3DAE21-7D31-40A1-BE21-FBF89B64B5FE}" destId="{C1417090-88E8-499D-B343-C3A79BC10297}" srcOrd="1" destOrd="0" presId="urn:microsoft.com/office/officeart/2005/8/layout/orgChart1"/>
    <dgm:cxn modelId="{D1DD6409-B4D0-45C0-9671-6FBE2333BCAB}" type="presParOf" srcId="{0E3DAE21-7D31-40A1-BE21-FBF89B64B5FE}" destId="{ECB629AB-649C-4C07-9243-EA9FA9974DF4}" srcOrd="2" destOrd="0" presId="urn:microsoft.com/office/officeart/2005/8/layout/orgChart1"/>
    <dgm:cxn modelId="{9E6CC9ED-93F3-42E2-B65B-C493759B801D}" type="presParOf" srcId="{6F736727-180B-4F1B-9945-2C4954FB2B18}" destId="{4C595C52-8FFC-47C7-A9A5-A9CC4CE6F7F9}" srcOrd="2" destOrd="0" presId="urn:microsoft.com/office/officeart/2005/8/layout/orgChart1"/>
    <dgm:cxn modelId="{28FDA76B-1BC9-400F-A49F-0087834DA9C1}" type="presParOf" srcId="{6F736727-180B-4F1B-9945-2C4954FB2B18}" destId="{9A4BF337-3E7C-4DD9-8C75-389295900C8D}" srcOrd="3" destOrd="0" presId="urn:microsoft.com/office/officeart/2005/8/layout/orgChart1"/>
    <dgm:cxn modelId="{3A3D6827-2D37-4AE1-A3D1-6EC6ADE183C1}" type="presParOf" srcId="{9A4BF337-3E7C-4DD9-8C75-389295900C8D}" destId="{A6F14461-0E72-4812-9F03-A3C32151CECB}" srcOrd="0" destOrd="0" presId="urn:microsoft.com/office/officeart/2005/8/layout/orgChart1"/>
    <dgm:cxn modelId="{EAEE8159-F20B-4EC5-B4C4-63F8AF29518D}" type="presParOf" srcId="{A6F14461-0E72-4812-9F03-A3C32151CECB}" destId="{778C2DA3-77FB-43C5-9CEA-9EBE8B11EB4F}" srcOrd="0" destOrd="0" presId="urn:microsoft.com/office/officeart/2005/8/layout/orgChart1"/>
    <dgm:cxn modelId="{65255D24-E769-4ED8-971F-4DE71E4F1AF6}" type="presParOf" srcId="{A6F14461-0E72-4812-9F03-A3C32151CECB}" destId="{1A095835-50D4-4C94-93F6-82C6F66EA482}" srcOrd="1" destOrd="0" presId="urn:microsoft.com/office/officeart/2005/8/layout/orgChart1"/>
    <dgm:cxn modelId="{FA38D207-0775-47F1-87D6-9DB83A21099A}" type="presParOf" srcId="{9A4BF337-3E7C-4DD9-8C75-389295900C8D}" destId="{6D544C83-7812-4E1A-BC93-A43F56C83F9C}" srcOrd="1" destOrd="0" presId="urn:microsoft.com/office/officeart/2005/8/layout/orgChart1"/>
    <dgm:cxn modelId="{E0A7080C-8FE9-46AC-93D2-990CFA1DE480}" type="presParOf" srcId="{9A4BF337-3E7C-4DD9-8C75-389295900C8D}" destId="{0DFA01DD-534D-48A8-85AF-1ADD4CD8B230}" srcOrd="2" destOrd="0" presId="urn:microsoft.com/office/officeart/2005/8/layout/orgChart1"/>
    <dgm:cxn modelId="{F1B2DF16-685E-4407-9C1E-67B6E92B6874}" type="presParOf" srcId="{6F736727-180B-4F1B-9945-2C4954FB2B18}" destId="{1B3FB455-03ED-4139-86C1-B94C99CA25EB}" srcOrd="4" destOrd="0" presId="urn:microsoft.com/office/officeart/2005/8/layout/orgChart1"/>
    <dgm:cxn modelId="{60D58CD7-6B2A-4640-BBD5-EB858EDE4890}" type="presParOf" srcId="{6F736727-180B-4F1B-9945-2C4954FB2B18}" destId="{9055C739-B79B-4BCA-80EE-D52D759786B5}" srcOrd="5" destOrd="0" presId="urn:microsoft.com/office/officeart/2005/8/layout/orgChart1"/>
    <dgm:cxn modelId="{C790C09B-808B-4989-AAEF-AFB23B940B7E}" type="presParOf" srcId="{9055C739-B79B-4BCA-80EE-D52D759786B5}" destId="{A433CDFE-33D0-4AB1-A024-A642CEB0D54D}" srcOrd="0" destOrd="0" presId="urn:microsoft.com/office/officeart/2005/8/layout/orgChart1"/>
    <dgm:cxn modelId="{7506FB78-2F01-474D-84D9-8E06BC658029}" type="presParOf" srcId="{A433CDFE-33D0-4AB1-A024-A642CEB0D54D}" destId="{DFC7506C-0441-4F6C-803A-C174D50C7E2B}" srcOrd="0" destOrd="0" presId="urn:microsoft.com/office/officeart/2005/8/layout/orgChart1"/>
    <dgm:cxn modelId="{96A540DD-EB9E-48A5-B55B-0D5CDB06F4AC}" type="presParOf" srcId="{A433CDFE-33D0-4AB1-A024-A642CEB0D54D}" destId="{69641BCE-12F0-4570-BF5A-1DEF14DA8A1F}" srcOrd="1" destOrd="0" presId="urn:microsoft.com/office/officeart/2005/8/layout/orgChart1"/>
    <dgm:cxn modelId="{689ACAA6-2EA8-499E-A08C-0CA803D11FD6}" type="presParOf" srcId="{9055C739-B79B-4BCA-80EE-D52D759786B5}" destId="{6CCB18E9-E3A9-4D40-A379-0FF8FBF0411F}" srcOrd="1" destOrd="0" presId="urn:microsoft.com/office/officeart/2005/8/layout/orgChart1"/>
    <dgm:cxn modelId="{E5C8465E-4CE7-4468-BB7F-91B612340467}" type="presParOf" srcId="{9055C739-B79B-4BCA-80EE-D52D759786B5}" destId="{68642DF4-284E-43AA-940F-767928CE2E8E}" srcOrd="2" destOrd="0" presId="urn:microsoft.com/office/officeart/2005/8/layout/orgChart1"/>
    <dgm:cxn modelId="{157D2260-E3BA-4E7A-AAC1-2602D2A37A58}" type="presParOf" srcId="{F4E4B352-50EB-4203-B6C5-77FAB275893B}" destId="{E365C05E-14AD-4ED6-B728-EE3C9E2FE7D8}" srcOrd="2" destOrd="0" presId="urn:microsoft.com/office/officeart/2005/8/layout/orgChart1"/>
    <dgm:cxn modelId="{8E58C01B-5EDD-4F4A-8402-C41B79DB1D61}" type="presParOf" srcId="{972AB7F6-78BA-4108-A8C1-E815322AA5CC}" destId="{58836DFB-3534-430B-A5FC-F0C716894C50}" srcOrd="2" destOrd="0" presId="urn:microsoft.com/office/officeart/2005/8/layout/orgChart1"/>
    <dgm:cxn modelId="{3B63D413-0528-4BC8-8F06-AA5D279C32C9}" type="presParOf" srcId="{972AB7F6-78BA-4108-A8C1-E815322AA5CC}" destId="{CA68BB25-6E63-4EC9-819F-843B09B89710}" srcOrd="3" destOrd="0" presId="urn:microsoft.com/office/officeart/2005/8/layout/orgChart1"/>
    <dgm:cxn modelId="{2E272992-30B7-4813-97A0-74FBACAC952A}" type="presParOf" srcId="{CA68BB25-6E63-4EC9-819F-843B09B89710}" destId="{262495B1-CDE4-49D9-9FB8-797147FC07D3}" srcOrd="0" destOrd="0" presId="urn:microsoft.com/office/officeart/2005/8/layout/orgChart1"/>
    <dgm:cxn modelId="{124138FA-D17F-4143-9050-7121DCFD17D7}" type="presParOf" srcId="{262495B1-CDE4-49D9-9FB8-797147FC07D3}" destId="{E78B1D13-21AC-4253-8214-B57A62552B8E}" srcOrd="0" destOrd="0" presId="urn:microsoft.com/office/officeart/2005/8/layout/orgChart1"/>
    <dgm:cxn modelId="{0CE11B82-6D3E-4773-975F-7639CABC77B3}" type="presParOf" srcId="{262495B1-CDE4-49D9-9FB8-797147FC07D3}" destId="{72C0B2F8-D0D2-4E90-89E6-69833B5D3E1B}" srcOrd="1" destOrd="0" presId="urn:microsoft.com/office/officeart/2005/8/layout/orgChart1"/>
    <dgm:cxn modelId="{AD43E4F0-01BE-4190-8118-F7F2A68FDACE}" type="presParOf" srcId="{CA68BB25-6E63-4EC9-819F-843B09B89710}" destId="{23B45112-E518-4F3D-9CF0-8F0B046EBF6F}" srcOrd="1" destOrd="0" presId="urn:microsoft.com/office/officeart/2005/8/layout/orgChart1"/>
    <dgm:cxn modelId="{BC17E975-5750-4738-938B-F1F2F48D64B0}" type="presParOf" srcId="{23B45112-E518-4F3D-9CF0-8F0B046EBF6F}" destId="{4505BF7F-B68B-4C34-AB74-E9794FA785F2}" srcOrd="0" destOrd="0" presId="urn:microsoft.com/office/officeart/2005/8/layout/orgChart1"/>
    <dgm:cxn modelId="{C16D2199-F9E3-4DCD-93CD-7E7C836F6634}" type="presParOf" srcId="{23B45112-E518-4F3D-9CF0-8F0B046EBF6F}" destId="{7A05E41C-5BF3-488E-A438-E73A6458C93A}" srcOrd="1" destOrd="0" presId="urn:microsoft.com/office/officeart/2005/8/layout/orgChart1"/>
    <dgm:cxn modelId="{F05EB690-74B4-4BED-94C2-01139FCDE82D}" type="presParOf" srcId="{7A05E41C-5BF3-488E-A438-E73A6458C93A}" destId="{D5009200-AD84-4957-A3B0-7CFBD1222EF4}" srcOrd="0" destOrd="0" presId="urn:microsoft.com/office/officeart/2005/8/layout/orgChart1"/>
    <dgm:cxn modelId="{CF7F4D3A-BCBF-436E-8053-8A5D0FF0DA16}" type="presParOf" srcId="{D5009200-AD84-4957-A3B0-7CFBD1222EF4}" destId="{AB402655-62FF-45CB-AF09-380F313B5B41}" srcOrd="0" destOrd="0" presId="urn:microsoft.com/office/officeart/2005/8/layout/orgChart1"/>
    <dgm:cxn modelId="{46AAECC4-116A-43B0-9D08-0D3839527F6C}" type="presParOf" srcId="{D5009200-AD84-4957-A3B0-7CFBD1222EF4}" destId="{5E187079-2C96-4AC8-AF45-7844A0276CBA}" srcOrd="1" destOrd="0" presId="urn:microsoft.com/office/officeart/2005/8/layout/orgChart1"/>
    <dgm:cxn modelId="{5AFD44C9-8AE2-4B49-8B6D-7BD642F8F6A7}" type="presParOf" srcId="{7A05E41C-5BF3-488E-A438-E73A6458C93A}" destId="{1E66C29B-DC47-45D9-8365-9EB578A3ADC0}" srcOrd="1" destOrd="0" presId="urn:microsoft.com/office/officeart/2005/8/layout/orgChart1"/>
    <dgm:cxn modelId="{F78C1817-15BF-47F4-BEE6-E0F1002D7651}" type="presParOf" srcId="{7A05E41C-5BF3-488E-A438-E73A6458C93A}" destId="{EA8F2764-17FA-47A9-97AC-0C01AD14CD66}" srcOrd="2" destOrd="0" presId="urn:microsoft.com/office/officeart/2005/8/layout/orgChart1"/>
    <dgm:cxn modelId="{3365ACB3-970C-4B5C-AEC5-7E482D168376}" type="presParOf" srcId="{23B45112-E518-4F3D-9CF0-8F0B046EBF6F}" destId="{D2AE881D-C714-4055-A511-66521295530B}" srcOrd="2" destOrd="0" presId="urn:microsoft.com/office/officeart/2005/8/layout/orgChart1"/>
    <dgm:cxn modelId="{92EDA794-BC70-4F85-858D-02F81B737183}" type="presParOf" srcId="{23B45112-E518-4F3D-9CF0-8F0B046EBF6F}" destId="{D9F13BAD-2F0D-4A21-A934-9C7E2F5F8AC9}" srcOrd="3" destOrd="0" presId="urn:microsoft.com/office/officeart/2005/8/layout/orgChart1"/>
    <dgm:cxn modelId="{658C611D-B082-4A1E-82B1-81B946D72D54}" type="presParOf" srcId="{D9F13BAD-2F0D-4A21-A934-9C7E2F5F8AC9}" destId="{FF390ACE-1586-48A1-9643-4987D722340A}" srcOrd="0" destOrd="0" presId="urn:microsoft.com/office/officeart/2005/8/layout/orgChart1"/>
    <dgm:cxn modelId="{722A7F9C-C125-460B-A377-E20BBB18025A}" type="presParOf" srcId="{FF390ACE-1586-48A1-9643-4987D722340A}" destId="{8A118744-2638-4CA7-B021-B10864756C45}" srcOrd="0" destOrd="0" presId="urn:microsoft.com/office/officeart/2005/8/layout/orgChart1"/>
    <dgm:cxn modelId="{1EF1D4E4-0878-4C2D-8DE1-BBB89F5F6E47}" type="presParOf" srcId="{FF390ACE-1586-48A1-9643-4987D722340A}" destId="{9B8BB6DA-34F0-422B-828E-E2BC914BFAEC}" srcOrd="1" destOrd="0" presId="urn:microsoft.com/office/officeart/2005/8/layout/orgChart1"/>
    <dgm:cxn modelId="{F50216A8-D39A-4893-AD23-07CC3DA6C580}" type="presParOf" srcId="{D9F13BAD-2F0D-4A21-A934-9C7E2F5F8AC9}" destId="{21FCAEF4-0A2C-46A1-A64D-6AE7432BFB76}" srcOrd="1" destOrd="0" presId="urn:microsoft.com/office/officeart/2005/8/layout/orgChart1"/>
    <dgm:cxn modelId="{B572BF65-FB55-420E-BCCF-E08335CB305D}" type="presParOf" srcId="{D9F13BAD-2F0D-4A21-A934-9C7E2F5F8AC9}" destId="{D5D41780-634C-4BE8-9C70-1CF5DE897A56}" srcOrd="2" destOrd="0" presId="urn:microsoft.com/office/officeart/2005/8/layout/orgChart1"/>
    <dgm:cxn modelId="{F49785AE-DC54-4EF7-9576-E042208ECE77}" type="presParOf" srcId="{CA68BB25-6E63-4EC9-819F-843B09B89710}" destId="{CDBB9327-EB68-4B57-9202-7CC101B8893F}" srcOrd="2" destOrd="0" presId="urn:microsoft.com/office/officeart/2005/8/layout/orgChart1"/>
    <dgm:cxn modelId="{721AE9B2-8D0C-4F4B-806B-843A3D6F94E6}" type="presParOf" srcId="{EC3B0A25-75F0-4A37-830E-E85AFE6A7203}" destId="{DAC7713C-F7D9-4899-95BE-329CCA60140B}" srcOrd="2" destOrd="0" presId="urn:microsoft.com/office/officeart/2005/8/layout/orgChart1"/>
    <dgm:cxn modelId="{BC724BE6-A572-4F48-A4CE-BE749988C6A9}" type="presParOf" srcId="{3669B368-0502-42E8-8665-022E8C5E5FDB}" destId="{59F7E5DB-AA11-4165-8DC5-D53A9EA9A536}" srcOrd="2" destOrd="0" presId="urn:microsoft.com/office/officeart/2005/8/layout/orgChart1"/>
    <dgm:cxn modelId="{2A0F8720-EF43-4518-98D1-596463FDCCA3}" type="presParOf" srcId="{3669B368-0502-42E8-8665-022E8C5E5FDB}" destId="{F647E801-15E4-4128-B2AD-E9A7F222EDC2}" srcOrd="3" destOrd="0" presId="urn:microsoft.com/office/officeart/2005/8/layout/orgChart1"/>
    <dgm:cxn modelId="{8F748F34-2659-4D68-A607-672AAE9AE51C}" type="presParOf" srcId="{F647E801-15E4-4128-B2AD-E9A7F222EDC2}" destId="{2202E613-B620-4E73-9313-CFF96E107ACD}" srcOrd="0" destOrd="0" presId="urn:microsoft.com/office/officeart/2005/8/layout/orgChart1"/>
    <dgm:cxn modelId="{A9407877-CA8D-43BB-9BC0-2580AF9189F6}" type="presParOf" srcId="{2202E613-B620-4E73-9313-CFF96E107ACD}" destId="{7EC8E51E-51C5-4899-9763-AAF636FCA01A}" srcOrd="0" destOrd="0" presId="urn:microsoft.com/office/officeart/2005/8/layout/orgChart1"/>
    <dgm:cxn modelId="{9F05DCFA-FDCF-4E1A-B8EC-D2406DD9D010}" type="presParOf" srcId="{2202E613-B620-4E73-9313-CFF96E107ACD}" destId="{B98797E5-F368-497B-9827-7ADE88ABD12D}" srcOrd="1" destOrd="0" presId="urn:microsoft.com/office/officeart/2005/8/layout/orgChart1"/>
    <dgm:cxn modelId="{BB41A5E2-ED5E-409D-8FBD-B051612A5FD3}" type="presParOf" srcId="{F647E801-15E4-4128-B2AD-E9A7F222EDC2}" destId="{FCC7AE37-05EC-4C7B-9B13-967735EA5B26}" srcOrd="1" destOrd="0" presId="urn:microsoft.com/office/officeart/2005/8/layout/orgChart1"/>
    <dgm:cxn modelId="{186711FD-AAAD-4F71-8791-9FC4F0D58C76}" type="presParOf" srcId="{FCC7AE37-05EC-4C7B-9B13-967735EA5B26}" destId="{3DEF676F-4445-4399-B1B7-DDC2BE7349B3}" srcOrd="0" destOrd="0" presId="urn:microsoft.com/office/officeart/2005/8/layout/orgChart1"/>
    <dgm:cxn modelId="{8742E68F-45C2-4F3D-8CBA-EFD3BE49F282}" type="presParOf" srcId="{FCC7AE37-05EC-4C7B-9B13-967735EA5B26}" destId="{82C036AF-CE18-4045-B4BA-8AA40102581D}" srcOrd="1" destOrd="0" presId="urn:microsoft.com/office/officeart/2005/8/layout/orgChart1"/>
    <dgm:cxn modelId="{BF74BB7E-93D8-4521-8CAC-69D302896375}" type="presParOf" srcId="{82C036AF-CE18-4045-B4BA-8AA40102581D}" destId="{EED048C8-36A3-43A6-B7DD-C8A1B3930CAD}" srcOrd="0" destOrd="0" presId="urn:microsoft.com/office/officeart/2005/8/layout/orgChart1"/>
    <dgm:cxn modelId="{7FF32792-86F8-4629-AC58-6516B37739F1}" type="presParOf" srcId="{EED048C8-36A3-43A6-B7DD-C8A1B3930CAD}" destId="{6DE8129D-5451-41FC-8DD9-A97BEA8751AC}" srcOrd="0" destOrd="0" presId="urn:microsoft.com/office/officeart/2005/8/layout/orgChart1"/>
    <dgm:cxn modelId="{F8CA2F98-0B55-48EE-824F-157420CCCE7B}" type="presParOf" srcId="{EED048C8-36A3-43A6-B7DD-C8A1B3930CAD}" destId="{77F97D61-3975-4FEF-87B4-DF453D02FD26}" srcOrd="1" destOrd="0" presId="urn:microsoft.com/office/officeart/2005/8/layout/orgChart1"/>
    <dgm:cxn modelId="{DE149C29-DF95-4B6C-AD11-8C08826F057D}" type="presParOf" srcId="{82C036AF-CE18-4045-B4BA-8AA40102581D}" destId="{98A5CF57-EEBD-4DA8-A43D-47C77A988C36}" srcOrd="1" destOrd="0" presId="urn:microsoft.com/office/officeart/2005/8/layout/orgChart1"/>
    <dgm:cxn modelId="{4ED4E32D-762B-4A21-AC29-E692302722F3}" type="presParOf" srcId="{82C036AF-CE18-4045-B4BA-8AA40102581D}" destId="{E6E6A59F-5796-4C78-9661-5F4B8BBDC679}" srcOrd="2" destOrd="0" presId="urn:microsoft.com/office/officeart/2005/8/layout/orgChart1"/>
    <dgm:cxn modelId="{CB5C6F1F-C7F2-499C-BC0A-E42193E87869}" type="presParOf" srcId="{FCC7AE37-05EC-4C7B-9B13-967735EA5B26}" destId="{A9648693-D31B-4C1E-B31A-B0C3ABF5CC71}" srcOrd="2" destOrd="0" presId="urn:microsoft.com/office/officeart/2005/8/layout/orgChart1"/>
    <dgm:cxn modelId="{BA8D237F-514A-4F9A-833F-E25C2AC6F5B7}" type="presParOf" srcId="{FCC7AE37-05EC-4C7B-9B13-967735EA5B26}" destId="{8531174F-D89E-459B-B4DD-9C6CFBFBB420}" srcOrd="3" destOrd="0" presId="urn:microsoft.com/office/officeart/2005/8/layout/orgChart1"/>
    <dgm:cxn modelId="{362A8A92-38F5-43A9-80C6-49A33CBF4879}" type="presParOf" srcId="{8531174F-D89E-459B-B4DD-9C6CFBFBB420}" destId="{916B6A51-DD2D-4F46-8222-7B9267F31A2B}" srcOrd="0" destOrd="0" presId="urn:microsoft.com/office/officeart/2005/8/layout/orgChart1"/>
    <dgm:cxn modelId="{ABB47233-D21B-4A24-89C0-79975CC62253}" type="presParOf" srcId="{916B6A51-DD2D-4F46-8222-7B9267F31A2B}" destId="{0324A9F7-D754-4ABD-AAC4-156B797590A0}" srcOrd="0" destOrd="0" presId="urn:microsoft.com/office/officeart/2005/8/layout/orgChart1"/>
    <dgm:cxn modelId="{23E60100-6C6E-4F3C-9EEF-23D3C130003D}" type="presParOf" srcId="{916B6A51-DD2D-4F46-8222-7B9267F31A2B}" destId="{A681ED88-1147-47DB-8A11-6313D2C1F31E}" srcOrd="1" destOrd="0" presId="urn:microsoft.com/office/officeart/2005/8/layout/orgChart1"/>
    <dgm:cxn modelId="{C9228DC4-D636-44F6-BCD7-9F6541ACB8C9}" type="presParOf" srcId="{8531174F-D89E-459B-B4DD-9C6CFBFBB420}" destId="{5F1677DE-D918-4199-8DCA-3D5183343CD8}" srcOrd="1" destOrd="0" presId="urn:microsoft.com/office/officeart/2005/8/layout/orgChart1"/>
    <dgm:cxn modelId="{278DE156-ADB6-45F4-91D7-5228C6DA4134}" type="presParOf" srcId="{8531174F-D89E-459B-B4DD-9C6CFBFBB420}" destId="{7436945D-00D9-4767-A0EE-281437FC224D}" srcOrd="2" destOrd="0" presId="urn:microsoft.com/office/officeart/2005/8/layout/orgChart1"/>
    <dgm:cxn modelId="{C2429353-F3C4-4B70-91C4-1031CFC3632E}" type="presParOf" srcId="{FCC7AE37-05EC-4C7B-9B13-967735EA5B26}" destId="{D4C9A920-5F86-4D99-AF1F-A7B0A809F22E}" srcOrd="4" destOrd="0" presId="urn:microsoft.com/office/officeart/2005/8/layout/orgChart1"/>
    <dgm:cxn modelId="{E4EDD232-2A89-46FC-9488-A75126F4DDEB}" type="presParOf" srcId="{FCC7AE37-05EC-4C7B-9B13-967735EA5B26}" destId="{8C96BB19-46AD-4BC1-BE94-255D81009A30}" srcOrd="5" destOrd="0" presId="urn:microsoft.com/office/officeart/2005/8/layout/orgChart1"/>
    <dgm:cxn modelId="{551BEA63-CE21-46C2-8FF4-6375655118AE}" type="presParOf" srcId="{8C96BB19-46AD-4BC1-BE94-255D81009A30}" destId="{DB76520F-CAB0-4DD6-88F9-1E22406EE3BF}" srcOrd="0" destOrd="0" presId="urn:microsoft.com/office/officeart/2005/8/layout/orgChart1"/>
    <dgm:cxn modelId="{D019835A-781B-4327-97C4-881681BB484B}" type="presParOf" srcId="{DB76520F-CAB0-4DD6-88F9-1E22406EE3BF}" destId="{8848EC96-56AE-4880-A99F-5FBD070EBAF9}" srcOrd="0" destOrd="0" presId="urn:microsoft.com/office/officeart/2005/8/layout/orgChart1"/>
    <dgm:cxn modelId="{A5E70DBB-406A-42EC-9171-E389FB074825}" type="presParOf" srcId="{DB76520F-CAB0-4DD6-88F9-1E22406EE3BF}" destId="{A587487A-B88A-404C-8CF0-BF3E7F335077}" srcOrd="1" destOrd="0" presId="urn:microsoft.com/office/officeart/2005/8/layout/orgChart1"/>
    <dgm:cxn modelId="{49537305-D78C-409E-9286-EAE644F4F398}" type="presParOf" srcId="{8C96BB19-46AD-4BC1-BE94-255D81009A30}" destId="{5177C0E3-FF9D-4B10-B20B-20BCA27F1E23}" srcOrd="1" destOrd="0" presId="urn:microsoft.com/office/officeart/2005/8/layout/orgChart1"/>
    <dgm:cxn modelId="{64495F88-8FF7-4A22-9F24-E37582023299}" type="presParOf" srcId="{8C96BB19-46AD-4BC1-BE94-255D81009A30}" destId="{120FF25B-B735-4E4C-AE53-EF1717A997CC}" srcOrd="2" destOrd="0" presId="urn:microsoft.com/office/officeart/2005/8/layout/orgChart1"/>
    <dgm:cxn modelId="{09B50ECF-48EF-424C-8002-FBE2D835C6E5}" type="presParOf" srcId="{F647E801-15E4-4128-B2AD-E9A7F222EDC2}" destId="{4ADE8E97-F694-4CF5-BC91-D14090B508C8}" srcOrd="2" destOrd="0" presId="urn:microsoft.com/office/officeart/2005/8/layout/orgChart1"/>
    <dgm:cxn modelId="{3C081528-BCF3-4125-9326-A57D69506E88}" type="presParOf" srcId="{3669B368-0502-42E8-8665-022E8C5E5FDB}" destId="{5B07D70D-5837-49BB-9809-0EEEF0DD0AE4}" srcOrd="4" destOrd="0" presId="urn:microsoft.com/office/officeart/2005/8/layout/orgChart1"/>
    <dgm:cxn modelId="{35DA1687-1278-4429-B0A8-FEDE69F76F1C}" type="presParOf" srcId="{3669B368-0502-42E8-8665-022E8C5E5FDB}" destId="{077D2BBB-BBFC-493C-8656-81369EE945F7}" srcOrd="5" destOrd="0" presId="urn:microsoft.com/office/officeart/2005/8/layout/orgChart1"/>
    <dgm:cxn modelId="{0BE07828-5E90-49F5-A08E-19B38CF76493}" type="presParOf" srcId="{077D2BBB-BBFC-493C-8656-81369EE945F7}" destId="{1AD3E8F8-701C-44E9-B75F-C777B907DC08}" srcOrd="0" destOrd="0" presId="urn:microsoft.com/office/officeart/2005/8/layout/orgChart1"/>
    <dgm:cxn modelId="{28CF3994-D948-4773-8189-38639B6DF672}" type="presParOf" srcId="{1AD3E8F8-701C-44E9-B75F-C777B907DC08}" destId="{33F8ED06-A2FB-4503-BE1B-18AFAAF9E8B1}" srcOrd="0" destOrd="0" presId="urn:microsoft.com/office/officeart/2005/8/layout/orgChart1"/>
    <dgm:cxn modelId="{41E1485B-1A1D-4F83-97C0-6EC35156572B}" type="presParOf" srcId="{1AD3E8F8-701C-44E9-B75F-C777B907DC08}" destId="{25DC63DD-E1A0-486D-9EAA-3E8C6211B7D2}" srcOrd="1" destOrd="0" presId="urn:microsoft.com/office/officeart/2005/8/layout/orgChart1"/>
    <dgm:cxn modelId="{59785B3A-F35E-4F80-B3C7-8BE2F46BA88D}" type="presParOf" srcId="{077D2BBB-BBFC-493C-8656-81369EE945F7}" destId="{2731227E-0B54-45E5-90B8-18D7ED8E954F}" srcOrd="1" destOrd="0" presId="urn:microsoft.com/office/officeart/2005/8/layout/orgChart1"/>
    <dgm:cxn modelId="{95909C5D-7383-4201-BAB7-FBFE897413A4}" type="presParOf" srcId="{2731227E-0B54-45E5-90B8-18D7ED8E954F}" destId="{86429EF8-9F96-4232-9222-1C922700CDE8}" srcOrd="0" destOrd="0" presId="urn:microsoft.com/office/officeart/2005/8/layout/orgChart1"/>
    <dgm:cxn modelId="{7806B941-A547-4484-A850-1E3FC9DA8E26}" type="presParOf" srcId="{2731227E-0B54-45E5-90B8-18D7ED8E954F}" destId="{963A8156-8DCD-46AF-B040-2388A663F62E}" srcOrd="1" destOrd="0" presId="urn:microsoft.com/office/officeart/2005/8/layout/orgChart1"/>
    <dgm:cxn modelId="{0A690858-E7D9-4022-B10F-CAAE0671963D}" type="presParOf" srcId="{963A8156-8DCD-46AF-B040-2388A663F62E}" destId="{06B7354F-B2E6-4A43-AB02-57CAB0505051}" srcOrd="0" destOrd="0" presId="urn:microsoft.com/office/officeart/2005/8/layout/orgChart1"/>
    <dgm:cxn modelId="{A16C1BF4-294E-4176-ADE3-A409E5DD88BF}" type="presParOf" srcId="{06B7354F-B2E6-4A43-AB02-57CAB0505051}" destId="{FB23C0B4-64CB-41D5-86B3-8725CA4BED87}" srcOrd="0" destOrd="0" presId="urn:microsoft.com/office/officeart/2005/8/layout/orgChart1"/>
    <dgm:cxn modelId="{842E08A5-372E-454A-9C3D-C74FF5624B2D}" type="presParOf" srcId="{06B7354F-B2E6-4A43-AB02-57CAB0505051}" destId="{6E33852E-0BE5-4009-A92D-48601396AD1A}" srcOrd="1" destOrd="0" presId="urn:microsoft.com/office/officeart/2005/8/layout/orgChart1"/>
    <dgm:cxn modelId="{33D98481-34CE-487E-8884-9FAFAF7ECD0C}" type="presParOf" srcId="{963A8156-8DCD-46AF-B040-2388A663F62E}" destId="{57A9760F-90DF-4B8B-AB71-69F1CE405EB6}" srcOrd="1" destOrd="0" presId="urn:microsoft.com/office/officeart/2005/8/layout/orgChart1"/>
    <dgm:cxn modelId="{2179B951-329A-4888-A34A-9A7A03C8E110}" type="presParOf" srcId="{963A8156-8DCD-46AF-B040-2388A663F62E}" destId="{FFC7CF60-C604-4AC8-A3D0-4E338A436396}" srcOrd="2" destOrd="0" presId="urn:microsoft.com/office/officeart/2005/8/layout/orgChart1"/>
    <dgm:cxn modelId="{C4C76346-B160-4B36-B2C4-67975022D055}" type="presParOf" srcId="{2731227E-0B54-45E5-90B8-18D7ED8E954F}" destId="{70A0B462-7802-457D-AD1F-0ECBCCE15D62}" srcOrd="2" destOrd="0" presId="urn:microsoft.com/office/officeart/2005/8/layout/orgChart1"/>
    <dgm:cxn modelId="{3C96A3D9-066A-4079-94F4-8D35830885A5}" type="presParOf" srcId="{2731227E-0B54-45E5-90B8-18D7ED8E954F}" destId="{9FD7324F-21AD-4346-8E84-5512A6472400}" srcOrd="3" destOrd="0" presId="urn:microsoft.com/office/officeart/2005/8/layout/orgChart1"/>
    <dgm:cxn modelId="{A8D94243-091B-4809-890F-2FF10F197AC6}" type="presParOf" srcId="{9FD7324F-21AD-4346-8E84-5512A6472400}" destId="{31659539-0BA1-41DF-AAD2-71A74ECA4FB4}" srcOrd="0" destOrd="0" presId="urn:microsoft.com/office/officeart/2005/8/layout/orgChart1"/>
    <dgm:cxn modelId="{3DC67708-EF54-4961-A676-8DAD12880D78}" type="presParOf" srcId="{31659539-0BA1-41DF-AAD2-71A74ECA4FB4}" destId="{B5211B29-B690-4062-A537-2AB363A63D55}" srcOrd="0" destOrd="0" presId="urn:microsoft.com/office/officeart/2005/8/layout/orgChart1"/>
    <dgm:cxn modelId="{FF86B3AD-C90E-4BFC-87C2-3D3FEE2FECBB}" type="presParOf" srcId="{31659539-0BA1-41DF-AAD2-71A74ECA4FB4}" destId="{E45FB780-F4CF-4795-9470-5D256F222789}" srcOrd="1" destOrd="0" presId="urn:microsoft.com/office/officeart/2005/8/layout/orgChart1"/>
    <dgm:cxn modelId="{636B17E1-2EC5-43AD-9EDB-73E3B12541A6}" type="presParOf" srcId="{9FD7324F-21AD-4346-8E84-5512A6472400}" destId="{018D9C91-4D5B-42B7-8030-5F88A2CDADA1}" srcOrd="1" destOrd="0" presId="urn:microsoft.com/office/officeart/2005/8/layout/orgChart1"/>
    <dgm:cxn modelId="{1A330A17-9FEC-4EDD-8A78-F5597271B679}" type="presParOf" srcId="{9FD7324F-21AD-4346-8E84-5512A6472400}" destId="{1C2E3F8E-DF25-4C61-8ED9-786D2B877154}" srcOrd="2" destOrd="0" presId="urn:microsoft.com/office/officeart/2005/8/layout/orgChart1"/>
    <dgm:cxn modelId="{C3ED885D-9341-40A0-95C4-D812D33A5CC0}" type="presParOf" srcId="{2731227E-0B54-45E5-90B8-18D7ED8E954F}" destId="{DA93AEDB-F29B-46F5-89BA-A3D58ACD18E6}" srcOrd="4" destOrd="0" presId="urn:microsoft.com/office/officeart/2005/8/layout/orgChart1"/>
    <dgm:cxn modelId="{A9E4F19A-C46C-4A10-8013-DDBDA6E3C54B}" type="presParOf" srcId="{2731227E-0B54-45E5-90B8-18D7ED8E954F}" destId="{48056C08-E224-47E0-A881-C395D3E073BF}" srcOrd="5" destOrd="0" presId="urn:microsoft.com/office/officeart/2005/8/layout/orgChart1"/>
    <dgm:cxn modelId="{BB9CF25F-FD01-4C8E-BAA7-96C2CC4AD95D}" type="presParOf" srcId="{48056C08-E224-47E0-A881-C395D3E073BF}" destId="{7FE5EE7B-2F2E-42C5-B10D-94F831D02B51}" srcOrd="0" destOrd="0" presId="urn:microsoft.com/office/officeart/2005/8/layout/orgChart1"/>
    <dgm:cxn modelId="{501CF33B-7D76-44EC-B2B2-ECEE8E65E7F2}" type="presParOf" srcId="{7FE5EE7B-2F2E-42C5-B10D-94F831D02B51}" destId="{5637991E-9926-44C0-AC0D-9A4610E7A4B3}" srcOrd="0" destOrd="0" presId="urn:microsoft.com/office/officeart/2005/8/layout/orgChart1"/>
    <dgm:cxn modelId="{CB595031-6991-45B2-B2FE-DCC11CD46DDE}" type="presParOf" srcId="{7FE5EE7B-2F2E-42C5-B10D-94F831D02B51}" destId="{A57D8CDF-3FF3-4BFF-8E71-F6461D3DB41C}" srcOrd="1" destOrd="0" presId="urn:microsoft.com/office/officeart/2005/8/layout/orgChart1"/>
    <dgm:cxn modelId="{D2676D56-F7FC-4427-918D-D2E7F39C3E99}" type="presParOf" srcId="{48056C08-E224-47E0-A881-C395D3E073BF}" destId="{865F3730-98D4-4CC5-810F-DB881274D411}" srcOrd="1" destOrd="0" presId="urn:microsoft.com/office/officeart/2005/8/layout/orgChart1"/>
    <dgm:cxn modelId="{FCEF06BA-BA4A-4DB1-856C-C9DF3C254A6C}" type="presParOf" srcId="{48056C08-E224-47E0-A881-C395D3E073BF}" destId="{D4414914-753D-413B-B2ED-0A9BE7A34BA5}" srcOrd="2" destOrd="0" presId="urn:microsoft.com/office/officeart/2005/8/layout/orgChart1"/>
    <dgm:cxn modelId="{20EA6824-4D5B-44CE-B4DF-4D8CB55D564C}" type="presParOf" srcId="{077D2BBB-BBFC-493C-8656-81369EE945F7}" destId="{3C6CA940-976C-4E29-BEE8-CB985DC9FC00}" srcOrd="2" destOrd="0" presId="urn:microsoft.com/office/officeart/2005/8/layout/orgChart1"/>
    <dgm:cxn modelId="{FC043DEF-010F-478B-BEFD-06C8045F2384}" type="presParOf" srcId="{E0DBD5E0-9E9B-4565-9EE6-07F78366EAF8}" destId="{AB0A7263-1484-47EA-8ABF-CBCA965DB0E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D546997-1BBD-4F05-8C05-DF6DFFD7BAAC}"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n-US"/>
        </a:p>
      </dgm:t>
    </dgm:pt>
    <dgm:pt modelId="{9B8F8D88-2D33-4265-A114-6ED2F749CA11}">
      <dgm:prSet phldrT="[Text]"/>
      <dgm:spPr/>
      <dgm:t>
        <a:bodyPr/>
        <a:lstStyle/>
        <a:p>
          <a:r>
            <a:rPr lang="en-US" dirty="0"/>
            <a:t>Future Directions and Research Opportunities in Explainable NLP</a:t>
          </a:r>
        </a:p>
      </dgm:t>
    </dgm:pt>
    <dgm:pt modelId="{A2A68429-EC5F-4F3F-B3D1-42EA9893F9FC}" type="parTrans" cxnId="{B0DFEEAA-6D32-40A6-8192-87CE54F77756}">
      <dgm:prSet/>
      <dgm:spPr/>
      <dgm:t>
        <a:bodyPr/>
        <a:lstStyle/>
        <a:p>
          <a:endParaRPr lang="en-US"/>
        </a:p>
      </dgm:t>
    </dgm:pt>
    <dgm:pt modelId="{C391DFD9-830A-4219-83E7-F435C703EF18}" type="sibTrans" cxnId="{B0DFEEAA-6D32-40A6-8192-87CE54F77756}">
      <dgm:prSet/>
      <dgm:spPr/>
      <dgm:t>
        <a:bodyPr/>
        <a:lstStyle/>
        <a:p>
          <a:endParaRPr lang="en-US"/>
        </a:p>
      </dgm:t>
    </dgm:pt>
    <dgm:pt modelId="{FC06E0F5-9D3A-4B11-9DBF-3EE9ECCCCBD7}">
      <dgm:prSet phldrT="[Text]"/>
      <dgm:spPr/>
      <dgm:t>
        <a:bodyPr/>
        <a:lstStyle/>
        <a:p>
          <a:r>
            <a:rPr lang="en-US" dirty="0"/>
            <a:t>Integration with Other Machine Learning Approaches</a:t>
          </a:r>
        </a:p>
      </dgm:t>
    </dgm:pt>
    <dgm:pt modelId="{03577071-85D0-4458-8818-78030D6F8072}" type="parTrans" cxnId="{FD11390F-8419-4DC6-93BB-828902528535}">
      <dgm:prSet/>
      <dgm:spPr/>
      <dgm:t>
        <a:bodyPr/>
        <a:lstStyle/>
        <a:p>
          <a:endParaRPr lang="en-US"/>
        </a:p>
      </dgm:t>
    </dgm:pt>
    <dgm:pt modelId="{BAE37389-772B-4A92-BFDB-812CE010586A}" type="sibTrans" cxnId="{FD11390F-8419-4DC6-93BB-828902528535}">
      <dgm:prSet/>
      <dgm:spPr/>
      <dgm:t>
        <a:bodyPr/>
        <a:lstStyle/>
        <a:p>
          <a:endParaRPr lang="en-US"/>
        </a:p>
      </dgm:t>
    </dgm:pt>
    <dgm:pt modelId="{4157783B-5760-413C-B3DA-83C439D93BD3}">
      <dgm:prSet/>
      <dgm:spPr/>
      <dgm:t>
        <a:bodyPr/>
        <a:lstStyle/>
        <a:p>
          <a:r>
            <a:rPr lang="en-US" dirty="0"/>
            <a:t>Emerging Research Directions</a:t>
          </a:r>
        </a:p>
      </dgm:t>
    </dgm:pt>
    <dgm:pt modelId="{51733917-CDE7-4390-BD0D-778E0F7E8D8C}" type="parTrans" cxnId="{F76714D4-2C76-40B1-AB6E-D78290B7B261}">
      <dgm:prSet/>
      <dgm:spPr/>
      <dgm:t>
        <a:bodyPr/>
        <a:lstStyle/>
        <a:p>
          <a:endParaRPr lang="en-US"/>
        </a:p>
      </dgm:t>
    </dgm:pt>
    <dgm:pt modelId="{8E66182F-2E57-42B8-B301-08A6352040AF}" type="sibTrans" cxnId="{F76714D4-2C76-40B1-AB6E-D78290B7B261}">
      <dgm:prSet/>
      <dgm:spPr/>
      <dgm:t>
        <a:bodyPr/>
        <a:lstStyle/>
        <a:p>
          <a:endParaRPr lang="en-US"/>
        </a:p>
      </dgm:t>
    </dgm:pt>
    <dgm:pt modelId="{BC4BF5EC-8DD3-496D-BA7F-AE9D4160D38A}">
      <dgm:prSet/>
      <dgm:spPr/>
      <dgm:t>
        <a:bodyPr/>
        <a:lstStyle/>
        <a:p>
          <a:r>
            <a:rPr lang="en-US" dirty="0"/>
            <a:t>Reinforcement Learning in NLP</a:t>
          </a:r>
        </a:p>
      </dgm:t>
    </dgm:pt>
    <dgm:pt modelId="{5EF07AF4-8D38-471C-849F-EF63E5529C55}" type="parTrans" cxnId="{66C93AD5-7496-47F4-AF86-00DF46137A88}">
      <dgm:prSet/>
      <dgm:spPr/>
      <dgm:t>
        <a:bodyPr/>
        <a:lstStyle/>
        <a:p>
          <a:endParaRPr lang="en-US"/>
        </a:p>
      </dgm:t>
    </dgm:pt>
    <dgm:pt modelId="{7A925CF3-2A0E-4A8F-B8C7-43D2201766D0}" type="sibTrans" cxnId="{66C93AD5-7496-47F4-AF86-00DF46137A88}">
      <dgm:prSet/>
      <dgm:spPr/>
      <dgm:t>
        <a:bodyPr/>
        <a:lstStyle/>
        <a:p>
          <a:endParaRPr lang="en-US"/>
        </a:p>
      </dgm:t>
    </dgm:pt>
    <dgm:pt modelId="{BCE51BAB-F613-4E3D-8001-A24531655C82}">
      <dgm:prSet/>
      <dgm:spPr/>
      <dgm:t>
        <a:bodyPr/>
        <a:lstStyle/>
        <a:p>
          <a:r>
            <a:rPr lang="en-US" dirty="0"/>
            <a:t>Explainability in Hybrid Models</a:t>
          </a:r>
        </a:p>
      </dgm:t>
    </dgm:pt>
    <dgm:pt modelId="{71A28C2F-578E-4DC6-B5D7-B0C4A429537C}" type="parTrans" cxnId="{5760294B-E3FE-4E66-A49E-BF85B3EFDBB5}">
      <dgm:prSet/>
      <dgm:spPr/>
      <dgm:t>
        <a:bodyPr/>
        <a:lstStyle/>
        <a:p>
          <a:endParaRPr lang="en-US"/>
        </a:p>
      </dgm:t>
    </dgm:pt>
    <dgm:pt modelId="{3F1097AC-697C-4226-8B6D-CC774B2ADF24}" type="sibTrans" cxnId="{5760294B-E3FE-4E66-A49E-BF85B3EFDBB5}">
      <dgm:prSet/>
      <dgm:spPr/>
      <dgm:t>
        <a:bodyPr/>
        <a:lstStyle/>
        <a:p>
          <a:endParaRPr lang="en-US"/>
        </a:p>
      </dgm:t>
    </dgm:pt>
    <dgm:pt modelId="{53ADA95C-C3F5-47C8-938B-AB42AC1FB574}">
      <dgm:prSet/>
      <dgm:spPr/>
      <dgm:t>
        <a:bodyPr/>
        <a:lstStyle/>
        <a:p>
          <a:r>
            <a:rPr lang="en-US" dirty="0"/>
            <a:t>Explainable Dialogue Systems</a:t>
          </a:r>
        </a:p>
      </dgm:t>
    </dgm:pt>
    <dgm:pt modelId="{0859984A-118B-47DD-BEA7-4FB61F8965DD}" type="parTrans" cxnId="{A64651B9-B01A-458A-9505-14E6E411310A}">
      <dgm:prSet/>
      <dgm:spPr/>
      <dgm:t>
        <a:bodyPr/>
        <a:lstStyle/>
        <a:p>
          <a:endParaRPr lang="en-US"/>
        </a:p>
      </dgm:t>
    </dgm:pt>
    <dgm:pt modelId="{FB9A815B-4022-430A-9CBE-D1674F82208B}" type="sibTrans" cxnId="{A64651B9-B01A-458A-9505-14E6E411310A}">
      <dgm:prSet/>
      <dgm:spPr/>
      <dgm:t>
        <a:bodyPr/>
        <a:lstStyle/>
        <a:p>
          <a:endParaRPr lang="en-US"/>
        </a:p>
      </dgm:t>
    </dgm:pt>
    <dgm:pt modelId="{34E5B979-48AF-4A2D-BAA8-80825D856C67}">
      <dgm:prSet/>
      <dgm:spPr/>
      <dgm:t>
        <a:bodyPr/>
        <a:lstStyle/>
        <a:p>
          <a:r>
            <a:rPr lang="en-US" dirty="0"/>
            <a:t>Explainable Social Media Analytics</a:t>
          </a:r>
        </a:p>
      </dgm:t>
    </dgm:pt>
    <dgm:pt modelId="{3A491818-B778-454D-853B-6BD250DDB324}" type="parTrans" cxnId="{8FA5A68A-C8F7-402E-A60F-13AB23C54F45}">
      <dgm:prSet/>
      <dgm:spPr/>
      <dgm:t>
        <a:bodyPr/>
        <a:lstStyle/>
        <a:p>
          <a:endParaRPr lang="en-US"/>
        </a:p>
      </dgm:t>
    </dgm:pt>
    <dgm:pt modelId="{ED42D9B4-C5C0-4C93-A8B4-F8C44CD413B6}" type="sibTrans" cxnId="{8FA5A68A-C8F7-402E-A60F-13AB23C54F45}">
      <dgm:prSet/>
      <dgm:spPr/>
      <dgm:t>
        <a:bodyPr/>
        <a:lstStyle/>
        <a:p>
          <a:endParaRPr lang="en-US"/>
        </a:p>
      </dgm:t>
    </dgm:pt>
    <dgm:pt modelId="{D20E3391-BE13-42F1-B9BC-3926F476C4E8}">
      <dgm:prSet/>
      <dgm:spPr/>
      <dgm:t>
        <a:bodyPr/>
        <a:lstStyle/>
        <a:p>
          <a:r>
            <a:rPr lang="en-US" dirty="0"/>
            <a:t>Personalized and Adaptive Explainability</a:t>
          </a:r>
        </a:p>
      </dgm:t>
    </dgm:pt>
    <dgm:pt modelId="{61B682F0-CD76-45DD-A18D-36EA9BEEADB1}" type="parTrans" cxnId="{05CFCF00-5325-44F9-8EDB-6BEB6D853DF1}">
      <dgm:prSet/>
      <dgm:spPr/>
      <dgm:t>
        <a:bodyPr/>
        <a:lstStyle/>
        <a:p>
          <a:endParaRPr lang="en-US"/>
        </a:p>
      </dgm:t>
    </dgm:pt>
    <dgm:pt modelId="{6EAEFE5E-198E-406E-88EC-257E5D4B5247}" type="sibTrans" cxnId="{05CFCF00-5325-44F9-8EDB-6BEB6D853DF1}">
      <dgm:prSet/>
      <dgm:spPr/>
      <dgm:t>
        <a:bodyPr/>
        <a:lstStyle/>
        <a:p>
          <a:endParaRPr lang="en-US"/>
        </a:p>
      </dgm:t>
    </dgm:pt>
    <dgm:pt modelId="{BEBB7817-B44B-42FC-BE2D-28CADCB1EEB0}">
      <dgm:prSet/>
      <dgm:spPr/>
      <dgm:t>
        <a:bodyPr/>
        <a:lstStyle/>
        <a:p>
          <a:r>
            <a:rPr lang="en-US" b="0" i="0"/>
            <a:t>The Promising Role of Rationalization in Explainable AI (XAI) and Rational AI (RAI)</a:t>
          </a:r>
          <a:endParaRPr lang="en-US" dirty="0"/>
        </a:p>
      </dgm:t>
    </dgm:pt>
    <dgm:pt modelId="{07DBE2ED-D940-464C-9F63-DDDD91DA96D1}" type="parTrans" cxnId="{327AF836-088B-4EA9-ADE1-F59A275489A5}">
      <dgm:prSet/>
      <dgm:spPr/>
      <dgm:t>
        <a:bodyPr/>
        <a:lstStyle/>
        <a:p>
          <a:endParaRPr lang="en-US"/>
        </a:p>
      </dgm:t>
    </dgm:pt>
    <dgm:pt modelId="{2261D446-102E-43B1-8B4C-AA1A406FA99F}" type="sibTrans" cxnId="{327AF836-088B-4EA9-ADE1-F59A275489A5}">
      <dgm:prSet/>
      <dgm:spPr/>
      <dgm:t>
        <a:bodyPr/>
        <a:lstStyle/>
        <a:p>
          <a:endParaRPr lang="en-US"/>
        </a:p>
      </dgm:t>
    </dgm:pt>
    <dgm:pt modelId="{92BE168D-0BC5-437B-B835-C3A3295DEEDF}" type="pres">
      <dgm:prSet presAssocID="{3D546997-1BBD-4F05-8C05-DF6DFFD7BAAC}" presName="hierChild1" presStyleCnt="0">
        <dgm:presLayoutVars>
          <dgm:orgChart val="1"/>
          <dgm:chPref val="1"/>
          <dgm:dir/>
          <dgm:animOne val="branch"/>
          <dgm:animLvl val="lvl"/>
          <dgm:resizeHandles/>
        </dgm:presLayoutVars>
      </dgm:prSet>
      <dgm:spPr/>
    </dgm:pt>
    <dgm:pt modelId="{22AC4686-7723-4BE3-A917-9839E056FC8B}" type="pres">
      <dgm:prSet presAssocID="{9B8F8D88-2D33-4265-A114-6ED2F749CA11}" presName="hierRoot1" presStyleCnt="0">
        <dgm:presLayoutVars>
          <dgm:hierBranch val="init"/>
        </dgm:presLayoutVars>
      </dgm:prSet>
      <dgm:spPr/>
    </dgm:pt>
    <dgm:pt modelId="{E4879EBF-6485-4F64-AF19-2C787CA1025A}" type="pres">
      <dgm:prSet presAssocID="{9B8F8D88-2D33-4265-A114-6ED2F749CA11}" presName="rootComposite1" presStyleCnt="0"/>
      <dgm:spPr/>
    </dgm:pt>
    <dgm:pt modelId="{4BE6E91D-DF79-4529-B915-476986A77E68}" type="pres">
      <dgm:prSet presAssocID="{9B8F8D88-2D33-4265-A114-6ED2F749CA11}" presName="rootText1" presStyleLbl="node0" presStyleIdx="0" presStyleCnt="1">
        <dgm:presLayoutVars>
          <dgm:chPref val="3"/>
        </dgm:presLayoutVars>
      </dgm:prSet>
      <dgm:spPr/>
    </dgm:pt>
    <dgm:pt modelId="{EC6D07B1-A9D4-4936-9432-CAE7CA38616E}" type="pres">
      <dgm:prSet presAssocID="{9B8F8D88-2D33-4265-A114-6ED2F749CA11}" presName="rootConnector1" presStyleLbl="node1" presStyleIdx="0" presStyleCnt="0"/>
      <dgm:spPr/>
    </dgm:pt>
    <dgm:pt modelId="{C6D98ABF-123E-41B8-A4EF-4528F32EB255}" type="pres">
      <dgm:prSet presAssocID="{9B8F8D88-2D33-4265-A114-6ED2F749CA11}" presName="hierChild2" presStyleCnt="0"/>
      <dgm:spPr/>
    </dgm:pt>
    <dgm:pt modelId="{410C2C55-A74E-4C52-9633-4FB22AA2D4DF}" type="pres">
      <dgm:prSet presAssocID="{03577071-85D0-4458-8818-78030D6F8072}" presName="Name37" presStyleLbl="parChTrans1D2" presStyleIdx="0" presStyleCnt="2"/>
      <dgm:spPr/>
    </dgm:pt>
    <dgm:pt modelId="{0BF9CC24-5901-44D8-9367-A18070B23BA0}" type="pres">
      <dgm:prSet presAssocID="{FC06E0F5-9D3A-4B11-9DBF-3EE9ECCCCBD7}" presName="hierRoot2" presStyleCnt="0">
        <dgm:presLayoutVars>
          <dgm:hierBranch val="init"/>
        </dgm:presLayoutVars>
      </dgm:prSet>
      <dgm:spPr/>
    </dgm:pt>
    <dgm:pt modelId="{D0B68DA5-DC2B-474A-B59C-42D4474EB20B}" type="pres">
      <dgm:prSet presAssocID="{FC06E0F5-9D3A-4B11-9DBF-3EE9ECCCCBD7}" presName="rootComposite" presStyleCnt="0"/>
      <dgm:spPr/>
    </dgm:pt>
    <dgm:pt modelId="{9A4E4193-8AA6-4E72-9D14-20C36D9BCB00}" type="pres">
      <dgm:prSet presAssocID="{FC06E0F5-9D3A-4B11-9DBF-3EE9ECCCCBD7}" presName="rootText" presStyleLbl="node2" presStyleIdx="0" presStyleCnt="2">
        <dgm:presLayoutVars>
          <dgm:chPref val="3"/>
        </dgm:presLayoutVars>
      </dgm:prSet>
      <dgm:spPr/>
    </dgm:pt>
    <dgm:pt modelId="{2742C57F-D2E1-459C-841D-0833D3DDB2D3}" type="pres">
      <dgm:prSet presAssocID="{FC06E0F5-9D3A-4B11-9DBF-3EE9ECCCCBD7}" presName="rootConnector" presStyleLbl="node2" presStyleIdx="0" presStyleCnt="2"/>
      <dgm:spPr/>
    </dgm:pt>
    <dgm:pt modelId="{E35CA4C5-8EFA-4810-BCA4-9B182A9C3F27}" type="pres">
      <dgm:prSet presAssocID="{FC06E0F5-9D3A-4B11-9DBF-3EE9ECCCCBD7}" presName="hierChild4" presStyleCnt="0"/>
      <dgm:spPr/>
    </dgm:pt>
    <dgm:pt modelId="{8BB5B77E-322E-4800-A2AC-DC3B265833A0}" type="pres">
      <dgm:prSet presAssocID="{5EF07AF4-8D38-471C-849F-EF63E5529C55}" presName="Name37" presStyleLbl="parChTrans1D3" presStyleIdx="0" presStyleCnt="6"/>
      <dgm:spPr/>
    </dgm:pt>
    <dgm:pt modelId="{58DF6343-2B3E-45F6-AD39-F90191530FE8}" type="pres">
      <dgm:prSet presAssocID="{BC4BF5EC-8DD3-496D-BA7F-AE9D4160D38A}" presName="hierRoot2" presStyleCnt="0">
        <dgm:presLayoutVars>
          <dgm:hierBranch val="init"/>
        </dgm:presLayoutVars>
      </dgm:prSet>
      <dgm:spPr/>
    </dgm:pt>
    <dgm:pt modelId="{059C6ED1-B6EC-45A8-A88A-6D2FE7867783}" type="pres">
      <dgm:prSet presAssocID="{BC4BF5EC-8DD3-496D-BA7F-AE9D4160D38A}" presName="rootComposite" presStyleCnt="0"/>
      <dgm:spPr/>
    </dgm:pt>
    <dgm:pt modelId="{CAEC62F6-0973-4D4F-B493-8D5A61F5021B}" type="pres">
      <dgm:prSet presAssocID="{BC4BF5EC-8DD3-496D-BA7F-AE9D4160D38A}" presName="rootText" presStyleLbl="node3" presStyleIdx="0" presStyleCnt="6">
        <dgm:presLayoutVars>
          <dgm:chPref val="3"/>
        </dgm:presLayoutVars>
      </dgm:prSet>
      <dgm:spPr/>
    </dgm:pt>
    <dgm:pt modelId="{EBC99B7A-DB89-4F17-A912-065D92FB6ADE}" type="pres">
      <dgm:prSet presAssocID="{BC4BF5EC-8DD3-496D-BA7F-AE9D4160D38A}" presName="rootConnector" presStyleLbl="node3" presStyleIdx="0" presStyleCnt="6"/>
      <dgm:spPr/>
    </dgm:pt>
    <dgm:pt modelId="{BAA8D16E-31E0-49D3-A802-75143C5412D0}" type="pres">
      <dgm:prSet presAssocID="{BC4BF5EC-8DD3-496D-BA7F-AE9D4160D38A}" presName="hierChild4" presStyleCnt="0"/>
      <dgm:spPr/>
    </dgm:pt>
    <dgm:pt modelId="{77EC87CE-66AD-4CA6-8250-B612F1372CFC}" type="pres">
      <dgm:prSet presAssocID="{BC4BF5EC-8DD3-496D-BA7F-AE9D4160D38A}" presName="hierChild5" presStyleCnt="0"/>
      <dgm:spPr/>
    </dgm:pt>
    <dgm:pt modelId="{3E1B1A90-3FCD-4B59-B356-626469949A53}" type="pres">
      <dgm:prSet presAssocID="{71A28C2F-578E-4DC6-B5D7-B0C4A429537C}" presName="Name37" presStyleLbl="parChTrans1D3" presStyleIdx="1" presStyleCnt="6"/>
      <dgm:spPr/>
    </dgm:pt>
    <dgm:pt modelId="{C9300B88-BFA0-437C-A67E-48C209C89FD3}" type="pres">
      <dgm:prSet presAssocID="{BCE51BAB-F613-4E3D-8001-A24531655C82}" presName="hierRoot2" presStyleCnt="0">
        <dgm:presLayoutVars>
          <dgm:hierBranch val="init"/>
        </dgm:presLayoutVars>
      </dgm:prSet>
      <dgm:spPr/>
    </dgm:pt>
    <dgm:pt modelId="{9CBCB27C-2D84-4386-BA23-75EBF1B5511C}" type="pres">
      <dgm:prSet presAssocID="{BCE51BAB-F613-4E3D-8001-A24531655C82}" presName="rootComposite" presStyleCnt="0"/>
      <dgm:spPr/>
    </dgm:pt>
    <dgm:pt modelId="{F5D0B75A-AF94-497F-A54B-7C07B587F160}" type="pres">
      <dgm:prSet presAssocID="{BCE51BAB-F613-4E3D-8001-A24531655C82}" presName="rootText" presStyleLbl="node3" presStyleIdx="1" presStyleCnt="6">
        <dgm:presLayoutVars>
          <dgm:chPref val="3"/>
        </dgm:presLayoutVars>
      </dgm:prSet>
      <dgm:spPr/>
    </dgm:pt>
    <dgm:pt modelId="{49087F78-4E1D-4EE4-AC7F-9FF7AAACCEC0}" type="pres">
      <dgm:prSet presAssocID="{BCE51BAB-F613-4E3D-8001-A24531655C82}" presName="rootConnector" presStyleLbl="node3" presStyleIdx="1" presStyleCnt="6"/>
      <dgm:spPr/>
    </dgm:pt>
    <dgm:pt modelId="{88914AE1-4308-4DD2-9515-8E788799C494}" type="pres">
      <dgm:prSet presAssocID="{BCE51BAB-F613-4E3D-8001-A24531655C82}" presName="hierChild4" presStyleCnt="0"/>
      <dgm:spPr/>
    </dgm:pt>
    <dgm:pt modelId="{52BE4137-41C6-4E49-AC96-C0218F46996F}" type="pres">
      <dgm:prSet presAssocID="{BCE51BAB-F613-4E3D-8001-A24531655C82}" presName="hierChild5" presStyleCnt="0"/>
      <dgm:spPr/>
    </dgm:pt>
    <dgm:pt modelId="{6AB2F7FF-6D8E-4579-86B6-1E4DA1A255F5}" type="pres">
      <dgm:prSet presAssocID="{FC06E0F5-9D3A-4B11-9DBF-3EE9ECCCCBD7}" presName="hierChild5" presStyleCnt="0"/>
      <dgm:spPr/>
    </dgm:pt>
    <dgm:pt modelId="{9AFB2222-9B7A-4837-95C2-7FF1504A7A91}" type="pres">
      <dgm:prSet presAssocID="{51733917-CDE7-4390-BD0D-778E0F7E8D8C}" presName="Name37" presStyleLbl="parChTrans1D2" presStyleIdx="1" presStyleCnt="2"/>
      <dgm:spPr/>
    </dgm:pt>
    <dgm:pt modelId="{E266D8A2-7845-41D5-BD42-B75504A0A084}" type="pres">
      <dgm:prSet presAssocID="{4157783B-5760-413C-B3DA-83C439D93BD3}" presName="hierRoot2" presStyleCnt="0">
        <dgm:presLayoutVars>
          <dgm:hierBranch val="init"/>
        </dgm:presLayoutVars>
      </dgm:prSet>
      <dgm:spPr/>
    </dgm:pt>
    <dgm:pt modelId="{3CB543DA-7908-49BE-961D-96A0DAFE4DF9}" type="pres">
      <dgm:prSet presAssocID="{4157783B-5760-413C-B3DA-83C439D93BD3}" presName="rootComposite" presStyleCnt="0"/>
      <dgm:spPr/>
    </dgm:pt>
    <dgm:pt modelId="{0684EDF6-5983-463F-AD2D-18D3500AFA1F}" type="pres">
      <dgm:prSet presAssocID="{4157783B-5760-413C-B3DA-83C439D93BD3}" presName="rootText" presStyleLbl="node2" presStyleIdx="1" presStyleCnt="2">
        <dgm:presLayoutVars>
          <dgm:chPref val="3"/>
        </dgm:presLayoutVars>
      </dgm:prSet>
      <dgm:spPr/>
    </dgm:pt>
    <dgm:pt modelId="{73EAE870-8AF2-4A6C-A460-F52B1B2FE31F}" type="pres">
      <dgm:prSet presAssocID="{4157783B-5760-413C-B3DA-83C439D93BD3}" presName="rootConnector" presStyleLbl="node2" presStyleIdx="1" presStyleCnt="2"/>
      <dgm:spPr/>
    </dgm:pt>
    <dgm:pt modelId="{9A412384-7845-4E2D-A317-DA07B66B9500}" type="pres">
      <dgm:prSet presAssocID="{4157783B-5760-413C-B3DA-83C439D93BD3}" presName="hierChild4" presStyleCnt="0"/>
      <dgm:spPr/>
    </dgm:pt>
    <dgm:pt modelId="{B7CFFE95-E03C-406A-BD71-23AC03E361AC}" type="pres">
      <dgm:prSet presAssocID="{0859984A-118B-47DD-BEA7-4FB61F8965DD}" presName="Name37" presStyleLbl="parChTrans1D3" presStyleIdx="2" presStyleCnt="6"/>
      <dgm:spPr/>
    </dgm:pt>
    <dgm:pt modelId="{B100207C-A95B-44D4-B3B9-280D76DB8367}" type="pres">
      <dgm:prSet presAssocID="{53ADA95C-C3F5-47C8-938B-AB42AC1FB574}" presName="hierRoot2" presStyleCnt="0">
        <dgm:presLayoutVars>
          <dgm:hierBranch val="init"/>
        </dgm:presLayoutVars>
      </dgm:prSet>
      <dgm:spPr/>
    </dgm:pt>
    <dgm:pt modelId="{6E94EEF7-08F2-4214-A6D1-AF0959B36496}" type="pres">
      <dgm:prSet presAssocID="{53ADA95C-C3F5-47C8-938B-AB42AC1FB574}" presName="rootComposite" presStyleCnt="0"/>
      <dgm:spPr/>
    </dgm:pt>
    <dgm:pt modelId="{32BFCC9F-008E-40FE-93C7-E47219A547FD}" type="pres">
      <dgm:prSet presAssocID="{53ADA95C-C3F5-47C8-938B-AB42AC1FB574}" presName="rootText" presStyleLbl="node3" presStyleIdx="2" presStyleCnt="6">
        <dgm:presLayoutVars>
          <dgm:chPref val="3"/>
        </dgm:presLayoutVars>
      </dgm:prSet>
      <dgm:spPr/>
    </dgm:pt>
    <dgm:pt modelId="{3C239C95-CF5A-4E1B-AF75-8065DEF54421}" type="pres">
      <dgm:prSet presAssocID="{53ADA95C-C3F5-47C8-938B-AB42AC1FB574}" presName="rootConnector" presStyleLbl="node3" presStyleIdx="2" presStyleCnt="6"/>
      <dgm:spPr/>
    </dgm:pt>
    <dgm:pt modelId="{4D1A60A3-F3BE-40F9-A5C5-45530591B219}" type="pres">
      <dgm:prSet presAssocID="{53ADA95C-C3F5-47C8-938B-AB42AC1FB574}" presName="hierChild4" presStyleCnt="0"/>
      <dgm:spPr/>
    </dgm:pt>
    <dgm:pt modelId="{50F116AF-E8F0-4A0E-9562-DFD23E2025DA}" type="pres">
      <dgm:prSet presAssocID="{53ADA95C-C3F5-47C8-938B-AB42AC1FB574}" presName="hierChild5" presStyleCnt="0"/>
      <dgm:spPr/>
    </dgm:pt>
    <dgm:pt modelId="{365F2538-26DB-4D31-984D-BD7EB9B5FA8E}" type="pres">
      <dgm:prSet presAssocID="{3A491818-B778-454D-853B-6BD250DDB324}" presName="Name37" presStyleLbl="parChTrans1D3" presStyleIdx="3" presStyleCnt="6"/>
      <dgm:spPr/>
    </dgm:pt>
    <dgm:pt modelId="{9E6083BF-1B7A-4BF3-B3E4-A75F91412EC3}" type="pres">
      <dgm:prSet presAssocID="{34E5B979-48AF-4A2D-BAA8-80825D856C67}" presName="hierRoot2" presStyleCnt="0">
        <dgm:presLayoutVars>
          <dgm:hierBranch val="init"/>
        </dgm:presLayoutVars>
      </dgm:prSet>
      <dgm:spPr/>
    </dgm:pt>
    <dgm:pt modelId="{2FEDCD41-18D8-4183-A76C-BD1A7131BB17}" type="pres">
      <dgm:prSet presAssocID="{34E5B979-48AF-4A2D-BAA8-80825D856C67}" presName="rootComposite" presStyleCnt="0"/>
      <dgm:spPr/>
    </dgm:pt>
    <dgm:pt modelId="{969100C0-846F-4851-95C4-1E58F2548EB9}" type="pres">
      <dgm:prSet presAssocID="{34E5B979-48AF-4A2D-BAA8-80825D856C67}" presName="rootText" presStyleLbl="node3" presStyleIdx="3" presStyleCnt="6">
        <dgm:presLayoutVars>
          <dgm:chPref val="3"/>
        </dgm:presLayoutVars>
      </dgm:prSet>
      <dgm:spPr/>
    </dgm:pt>
    <dgm:pt modelId="{47CE2D63-2210-479B-9F33-B4F2FF51C08D}" type="pres">
      <dgm:prSet presAssocID="{34E5B979-48AF-4A2D-BAA8-80825D856C67}" presName="rootConnector" presStyleLbl="node3" presStyleIdx="3" presStyleCnt="6"/>
      <dgm:spPr/>
    </dgm:pt>
    <dgm:pt modelId="{45037F24-8EF6-4377-9661-56DC3CDC29C4}" type="pres">
      <dgm:prSet presAssocID="{34E5B979-48AF-4A2D-BAA8-80825D856C67}" presName="hierChild4" presStyleCnt="0"/>
      <dgm:spPr/>
    </dgm:pt>
    <dgm:pt modelId="{ADF2FACF-6B5B-4730-81C7-8D4932B10F2F}" type="pres">
      <dgm:prSet presAssocID="{34E5B979-48AF-4A2D-BAA8-80825D856C67}" presName="hierChild5" presStyleCnt="0"/>
      <dgm:spPr/>
    </dgm:pt>
    <dgm:pt modelId="{D4C80ACE-E948-49EB-B290-8D2DA2B9088D}" type="pres">
      <dgm:prSet presAssocID="{61B682F0-CD76-45DD-A18D-36EA9BEEADB1}" presName="Name37" presStyleLbl="parChTrans1D3" presStyleIdx="4" presStyleCnt="6"/>
      <dgm:spPr/>
    </dgm:pt>
    <dgm:pt modelId="{8F7CC069-B517-46DE-8027-606FDB892173}" type="pres">
      <dgm:prSet presAssocID="{D20E3391-BE13-42F1-B9BC-3926F476C4E8}" presName="hierRoot2" presStyleCnt="0">
        <dgm:presLayoutVars>
          <dgm:hierBranch val="init"/>
        </dgm:presLayoutVars>
      </dgm:prSet>
      <dgm:spPr/>
    </dgm:pt>
    <dgm:pt modelId="{6879F725-93D9-4B7D-AD9F-CBF68C735061}" type="pres">
      <dgm:prSet presAssocID="{D20E3391-BE13-42F1-B9BC-3926F476C4E8}" presName="rootComposite" presStyleCnt="0"/>
      <dgm:spPr/>
    </dgm:pt>
    <dgm:pt modelId="{131D591B-EDA8-4686-8652-6277A3A1422F}" type="pres">
      <dgm:prSet presAssocID="{D20E3391-BE13-42F1-B9BC-3926F476C4E8}" presName="rootText" presStyleLbl="node3" presStyleIdx="4" presStyleCnt="6">
        <dgm:presLayoutVars>
          <dgm:chPref val="3"/>
        </dgm:presLayoutVars>
      </dgm:prSet>
      <dgm:spPr/>
    </dgm:pt>
    <dgm:pt modelId="{F96FF31D-6134-4578-859F-17A439AE2670}" type="pres">
      <dgm:prSet presAssocID="{D20E3391-BE13-42F1-B9BC-3926F476C4E8}" presName="rootConnector" presStyleLbl="node3" presStyleIdx="4" presStyleCnt="6"/>
      <dgm:spPr/>
    </dgm:pt>
    <dgm:pt modelId="{3D2A1978-BBC1-41D4-BB21-AD153B4AD5E5}" type="pres">
      <dgm:prSet presAssocID="{D20E3391-BE13-42F1-B9BC-3926F476C4E8}" presName="hierChild4" presStyleCnt="0"/>
      <dgm:spPr/>
    </dgm:pt>
    <dgm:pt modelId="{BE9C7329-7D2E-454B-A1D3-13577D516EFA}" type="pres">
      <dgm:prSet presAssocID="{D20E3391-BE13-42F1-B9BC-3926F476C4E8}" presName="hierChild5" presStyleCnt="0"/>
      <dgm:spPr/>
    </dgm:pt>
    <dgm:pt modelId="{1E2748B3-D357-42A6-B0AB-4A177663332F}" type="pres">
      <dgm:prSet presAssocID="{07DBE2ED-D940-464C-9F63-DDDD91DA96D1}" presName="Name37" presStyleLbl="parChTrans1D3" presStyleIdx="5" presStyleCnt="6"/>
      <dgm:spPr/>
    </dgm:pt>
    <dgm:pt modelId="{AC7C1B80-1CC9-4E3F-B236-11942C037338}" type="pres">
      <dgm:prSet presAssocID="{BEBB7817-B44B-42FC-BE2D-28CADCB1EEB0}" presName="hierRoot2" presStyleCnt="0">
        <dgm:presLayoutVars>
          <dgm:hierBranch val="init"/>
        </dgm:presLayoutVars>
      </dgm:prSet>
      <dgm:spPr/>
    </dgm:pt>
    <dgm:pt modelId="{25C35B1D-9E62-48A2-9EAE-4269D486DE5C}" type="pres">
      <dgm:prSet presAssocID="{BEBB7817-B44B-42FC-BE2D-28CADCB1EEB0}" presName="rootComposite" presStyleCnt="0"/>
      <dgm:spPr/>
    </dgm:pt>
    <dgm:pt modelId="{E5B0924A-B4D8-4733-A9E0-5F93CA8B2A91}" type="pres">
      <dgm:prSet presAssocID="{BEBB7817-B44B-42FC-BE2D-28CADCB1EEB0}" presName="rootText" presStyleLbl="node3" presStyleIdx="5" presStyleCnt="6">
        <dgm:presLayoutVars>
          <dgm:chPref val="3"/>
        </dgm:presLayoutVars>
      </dgm:prSet>
      <dgm:spPr/>
    </dgm:pt>
    <dgm:pt modelId="{E5D27BCB-8688-44CB-BD66-1036D90FE956}" type="pres">
      <dgm:prSet presAssocID="{BEBB7817-B44B-42FC-BE2D-28CADCB1EEB0}" presName="rootConnector" presStyleLbl="node3" presStyleIdx="5" presStyleCnt="6"/>
      <dgm:spPr/>
    </dgm:pt>
    <dgm:pt modelId="{D2470986-DB7A-448E-BC22-DDA286C0AB3C}" type="pres">
      <dgm:prSet presAssocID="{BEBB7817-B44B-42FC-BE2D-28CADCB1EEB0}" presName="hierChild4" presStyleCnt="0"/>
      <dgm:spPr/>
    </dgm:pt>
    <dgm:pt modelId="{8A871B1E-DC25-445B-8E2D-E472F4A134E9}" type="pres">
      <dgm:prSet presAssocID="{BEBB7817-B44B-42FC-BE2D-28CADCB1EEB0}" presName="hierChild5" presStyleCnt="0"/>
      <dgm:spPr/>
    </dgm:pt>
    <dgm:pt modelId="{345B4B2F-85CA-4696-999F-900BFE49FE24}" type="pres">
      <dgm:prSet presAssocID="{4157783B-5760-413C-B3DA-83C439D93BD3}" presName="hierChild5" presStyleCnt="0"/>
      <dgm:spPr/>
    </dgm:pt>
    <dgm:pt modelId="{6CF9C044-E4D6-4513-A79E-043F0B9C72B2}" type="pres">
      <dgm:prSet presAssocID="{9B8F8D88-2D33-4265-A114-6ED2F749CA11}" presName="hierChild3" presStyleCnt="0"/>
      <dgm:spPr/>
    </dgm:pt>
  </dgm:ptLst>
  <dgm:cxnLst>
    <dgm:cxn modelId="{05CFCF00-5325-44F9-8EDB-6BEB6D853DF1}" srcId="{4157783B-5760-413C-B3DA-83C439D93BD3}" destId="{D20E3391-BE13-42F1-B9BC-3926F476C4E8}" srcOrd="2" destOrd="0" parTransId="{61B682F0-CD76-45DD-A18D-36EA9BEEADB1}" sibTransId="{6EAEFE5E-198E-406E-88EC-257E5D4B5247}"/>
    <dgm:cxn modelId="{FD11390F-8419-4DC6-93BB-828902528535}" srcId="{9B8F8D88-2D33-4265-A114-6ED2F749CA11}" destId="{FC06E0F5-9D3A-4B11-9DBF-3EE9ECCCCBD7}" srcOrd="0" destOrd="0" parTransId="{03577071-85D0-4458-8818-78030D6F8072}" sibTransId="{BAE37389-772B-4A92-BFDB-812CE010586A}"/>
    <dgm:cxn modelId="{744EEE18-549D-4E72-8223-C02928DDD00B}" type="presOf" srcId="{34E5B979-48AF-4A2D-BAA8-80825D856C67}" destId="{47CE2D63-2210-479B-9F33-B4F2FF51C08D}" srcOrd="1" destOrd="0" presId="urn:microsoft.com/office/officeart/2005/8/layout/orgChart1"/>
    <dgm:cxn modelId="{DB19861A-9A4D-4557-9870-2A33312CF2D8}" type="presOf" srcId="{9B8F8D88-2D33-4265-A114-6ED2F749CA11}" destId="{4BE6E91D-DF79-4529-B915-476986A77E68}" srcOrd="0" destOrd="0" presId="urn:microsoft.com/office/officeart/2005/8/layout/orgChart1"/>
    <dgm:cxn modelId="{16CE851D-CE6D-43B4-A0E8-795CB8C172FE}" type="presOf" srcId="{53ADA95C-C3F5-47C8-938B-AB42AC1FB574}" destId="{3C239C95-CF5A-4E1B-AF75-8065DEF54421}" srcOrd="1" destOrd="0" presId="urn:microsoft.com/office/officeart/2005/8/layout/orgChart1"/>
    <dgm:cxn modelId="{A3FF8E24-BEDB-4CA1-AAD4-6065693B1264}" type="presOf" srcId="{D20E3391-BE13-42F1-B9BC-3926F476C4E8}" destId="{131D591B-EDA8-4686-8652-6277A3A1422F}" srcOrd="0" destOrd="0" presId="urn:microsoft.com/office/officeart/2005/8/layout/orgChart1"/>
    <dgm:cxn modelId="{36F14F26-D8A0-42D6-B18C-2A20B6E4B7F0}" type="presOf" srcId="{34E5B979-48AF-4A2D-BAA8-80825D856C67}" destId="{969100C0-846F-4851-95C4-1E58F2548EB9}" srcOrd="0" destOrd="0" presId="urn:microsoft.com/office/officeart/2005/8/layout/orgChart1"/>
    <dgm:cxn modelId="{E15CE72B-BBC1-4518-9412-E5FC2EDFDF09}" type="presOf" srcId="{3D546997-1BBD-4F05-8C05-DF6DFFD7BAAC}" destId="{92BE168D-0BC5-437B-B835-C3A3295DEEDF}" srcOrd="0" destOrd="0" presId="urn:microsoft.com/office/officeart/2005/8/layout/orgChart1"/>
    <dgm:cxn modelId="{6C55632D-2451-4D68-BC5A-C1B5AAE56A10}" type="presOf" srcId="{3A491818-B778-454D-853B-6BD250DDB324}" destId="{365F2538-26DB-4D31-984D-BD7EB9B5FA8E}" srcOrd="0" destOrd="0" presId="urn:microsoft.com/office/officeart/2005/8/layout/orgChart1"/>
    <dgm:cxn modelId="{327AF836-088B-4EA9-ADE1-F59A275489A5}" srcId="{4157783B-5760-413C-B3DA-83C439D93BD3}" destId="{BEBB7817-B44B-42FC-BE2D-28CADCB1EEB0}" srcOrd="3" destOrd="0" parTransId="{07DBE2ED-D940-464C-9F63-DDDD91DA96D1}" sibTransId="{2261D446-102E-43B1-8B4C-AA1A406FA99F}"/>
    <dgm:cxn modelId="{F3FD9B38-2028-433F-BF0C-76C2C8F4A661}" type="presOf" srcId="{9B8F8D88-2D33-4265-A114-6ED2F749CA11}" destId="{EC6D07B1-A9D4-4936-9432-CAE7CA38616E}" srcOrd="1" destOrd="0" presId="urn:microsoft.com/office/officeart/2005/8/layout/orgChart1"/>
    <dgm:cxn modelId="{43206642-B4C1-4C73-939B-C3FB28EED69E}" type="presOf" srcId="{D20E3391-BE13-42F1-B9BC-3926F476C4E8}" destId="{F96FF31D-6134-4578-859F-17A439AE2670}" srcOrd="1" destOrd="0" presId="urn:microsoft.com/office/officeart/2005/8/layout/orgChart1"/>
    <dgm:cxn modelId="{5760294B-E3FE-4E66-A49E-BF85B3EFDBB5}" srcId="{FC06E0F5-9D3A-4B11-9DBF-3EE9ECCCCBD7}" destId="{BCE51BAB-F613-4E3D-8001-A24531655C82}" srcOrd="1" destOrd="0" parTransId="{71A28C2F-578E-4DC6-B5D7-B0C4A429537C}" sibTransId="{3F1097AC-697C-4226-8B6D-CC774B2ADF24}"/>
    <dgm:cxn modelId="{8C9E8357-903D-4DE7-A922-1AFC034395E7}" type="presOf" srcId="{FC06E0F5-9D3A-4B11-9DBF-3EE9ECCCCBD7}" destId="{9A4E4193-8AA6-4E72-9D14-20C36D9BCB00}" srcOrd="0" destOrd="0" presId="urn:microsoft.com/office/officeart/2005/8/layout/orgChart1"/>
    <dgm:cxn modelId="{8B9DCB67-8288-4AC1-A43E-827168B14F3F}" type="presOf" srcId="{07DBE2ED-D940-464C-9F63-DDDD91DA96D1}" destId="{1E2748B3-D357-42A6-B0AB-4A177663332F}" srcOrd="0" destOrd="0" presId="urn:microsoft.com/office/officeart/2005/8/layout/orgChart1"/>
    <dgm:cxn modelId="{FCC52168-57A2-497C-967D-DFB8617001AE}" type="presOf" srcId="{BCE51BAB-F613-4E3D-8001-A24531655C82}" destId="{49087F78-4E1D-4EE4-AC7F-9FF7AAACCEC0}" srcOrd="1" destOrd="0" presId="urn:microsoft.com/office/officeart/2005/8/layout/orgChart1"/>
    <dgm:cxn modelId="{9FEBE46F-3ABF-4F48-9BCA-B0DE3C189029}" type="presOf" srcId="{BEBB7817-B44B-42FC-BE2D-28CADCB1EEB0}" destId="{E5D27BCB-8688-44CB-BD66-1036D90FE956}" srcOrd="1" destOrd="0" presId="urn:microsoft.com/office/officeart/2005/8/layout/orgChart1"/>
    <dgm:cxn modelId="{353C3B82-4C70-4B2C-BC0A-73D1707630B2}" type="presOf" srcId="{0859984A-118B-47DD-BEA7-4FB61F8965DD}" destId="{B7CFFE95-E03C-406A-BD71-23AC03E361AC}" srcOrd="0" destOrd="0" presId="urn:microsoft.com/office/officeart/2005/8/layout/orgChart1"/>
    <dgm:cxn modelId="{0CB0D787-958F-4E77-BD8B-A86E1AF1D89A}" type="presOf" srcId="{51733917-CDE7-4390-BD0D-778E0F7E8D8C}" destId="{9AFB2222-9B7A-4837-95C2-7FF1504A7A91}" srcOrd="0" destOrd="0" presId="urn:microsoft.com/office/officeart/2005/8/layout/orgChart1"/>
    <dgm:cxn modelId="{8FA5A68A-C8F7-402E-A60F-13AB23C54F45}" srcId="{4157783B-5760-413C-B3DA-83C439D93BD3}" destId="{34E5B979-48AF-4A2D-BAA8-80825D856C67}" srcOrd="1" destOrd="0" parTransId="{3A491818-B778-454D-853B-6BD250DDB324}" sibTransId="{ED42D9B4-C5C0-4C93-A8B4-F8C44CD413B6}"/>
    <dgm:cxn modelId="{B259198B-F4D3-4642-8B32-2D22FD1C62F4}" type="presOf" srcId="{BEBB7817-B44B-42FC-BE2D-28CADCB1EEB0}" destId="{E5B0924A-B4D8-4733-A9E0-5F93CA8B2A91}" srcOrd="0" destOrd="0" presId="urn:microsoft.com/office/officeart/2005/8/layout/orgChart1"/>
    <dgm:cxn modelId="{04AE149A-C6D8-4CCD-90A6-8A05B02C43D9}" type="presOf" srcId="{BC4BF5EC-8DD3-496D-BA7F-AE9D4160D38A}" destId="{CAEC62F6-0973-4D4F-B493-8D5A61F5021B}" srcOrd="0" destOrd="0" presId="urn:microsoft.com/office/officeart/2005/8/layout/orgChart1"/>
    <dgm:cxn modelId="{1860D6A5-B1B7-4AF9-B00C-592BAE770BE3}" type="presOf" srcId="{71A28C2F-578E-4DC6-B5D7-B0C4A429537C}" destId="{3E1B1A90-3FCD-4B59-B356-626469949A53}" srcOrd="0" destOrd="0" presId="urn:microsoft.com/office/officeart/2005/8/layout/orgChart1"/>
    <dgm:cxn modelId="{B0DFEEAA-6D32-40A6-8192-87CE54F77756}" srcId="{3D546997-1BBD-4F05-8C05-DF6DFFD7BAAC}" destId="{9B8F8D88-2D33-4265-A114-6ED2F749CA11}" srcOrd="0" destOrd="0" parTransId="{A2A68429-EC5F-4F3F-B3D1-42EA9893F9FC}" sibTransId="{C391DFD9-830A-4219-83E7-F435C703EF18}"/>
    <dgm:cxn modelId="{6C7A7BAD-6798-4B61-94DE-516A4C47A01C}" type="presOf" srcId="{03577071-85D0-4458-8818-78030D6F8072}" destId="{410C2C55-A74E-4C52-9633-4FB22AA2D4DF}" srcOrd="0" destOrd="0" presId="urn:microsoft.com/office/officeart/2005/8/layout/orgChart1"/>
    <dgm:cxn modelId="{FCBEB8B8-0A9E-408A-9ECA-6B47FEA4B50B}" type="presOf" srcId="{FC06E0F5-9D3A-4B11-9DBF-3EE9ECCCCBD7}" destId="{2742C57F-D2E1-459C-841D-0833D3DDB2D3}" srcOrd="1" destOrd="0" presId="urn:microsoft.com/office/officeart/2005/8/layout/orgChart1"/>
    <dgm:cxn modelId="{A64651B9-B01A-458A-9505-14E6E411310A}" srcId="{4157783B-5760-413C-B3DA-83C439D93BD3}" destId="{53ADA95C-C3F5-47C8-938B-AB42AC1FB574}" srcOrd="0" destOrd="0" parTransId="{0859984A-118B-47DD-BEA7-4FB61F8965DD}" sibTransId="{FB9A815B-4022-430A-9CBE-D1674F82208B}"/>
    <dgm:cxn modelId="{11B5A2B9-9872-4A21-9566-AB1D6BBCD279}" type="presOf" srcId="{61B682F0-CD76-45DD-A18D-36EA9BEEADB1}" destId="{D4C80ACE-E948-49EB-B290-8D2DA2B9088D}" srcOrd="0" destOrd="0" presId="urn:microsoft.com/office/officeart/2005/8/layout/orgChart1"/>
    <dgm:cxn modelId="{C19B2AC1-90E4-471E-8199-1E1C914A2EBE}" type="presOf" srcId="{4157783B-5760-413C-B3DA-83C439D93BD3}" destId="{73EAE870-8AF2-4A6C-A460-F52B1B2FE31F}" srcOrd="1" destOrd="0" presId="urn:microsoft.com/office/officeart/2005/8/layout/orgChart1"/>
    <dgm:cxn modelId="{F76714D4-2C76-40B1-AB6E-D78290B7B261}" srcId="{9B8F8D88-2D33-4265-A114-6ED2F749CA11}" destId="{4157783B-5760-413C-B3DA-83C439D93BD3}" srcOrd="1" destOrd="0" parTransId="{51733917-CDE7-4390-BD0D-778E0F7E8D8C}" sibTransId="{8E66182F-2E57-42B8-B301-08A6352040AF}"/>
    <dgm:cxn modelId="{66C93AD5-7496-47F4-AF86-00DF46137A88}" srcId="{FC06E0F5-9D3A-4B11-9DBF-3EE9ECCCCBD7}" destId="{BC4BF5EC-8DD3-496D-BA7F-AE9D4160D38A}" srcOrd="0" destOrd="0" parTransId="{5EF07AF4-8D38-471C-849F-EF63E5529C55}" sibTransId="{7A925CF3-2A0E-4A8F-B8C7-43D2201766D0}"/>
    <dgm:cxn modelId="{E7C5E1D9-D273-476E-8D23-82EF027556A1}" type="presOf" srcId="{53ADA95C-C3F5-47C8-938B-AB42AC1FB574}" destId="{32BFCC9F-008E-40FE-93C7-E47219A547FD}" srcOrd="0" destOrd="0" presId="urn:microsoft.com/office/officeart/2005/8/layout/orgChart1"/>
    <dgm:cxn modelId="{D448D7DC-41AF-4843-8183-BE2F484C3905}" type="presOf" srcId="{5EF07AF4-8D38-471C-849F-EF63E5529C55}" destId="{8BB5B77E-322E-4800-A2AC-DC3B265833A0}" srcOrd="0" destOrd="0" presId="urn:microsoft.com/office/officeart/2005/8/layout/orgChart1"/>
    <dgm:cxn modelId="{21E882E6-53D8-4C26-A6DD-746459528908}" type="presOf" srcId="{BC4BF5EC-8DD3-496D-BA7F-AE9D4160D38A}" destId="{EBC99B7A-DB89-4F17-A912-065D92FB6ADE}" srcOrd="1" destOrd="0" presId="urn:microsoft.com/office/officeart/2005/8/layout/orgChart1"/>
    <dgm:cxn modelId="{E1B6FAE7-AB54-43EE-A494-76DE26049113}" type="presOf" srcId="{BCE51BAB-F613-4E3D-8001-A24531655C82}" destId="{F5D0B75A-AF94-497F-A54B-7C07B587F160}" srcOrd="0" destOrd="0" presId="urn:microsoft.com/office/officeart/2005/8/layout/orgChart1"/>
    <dgm:cxn modelId="{0A5651EE-7012-44A8-881C-270A2AFDEB59}" type="presOf" srcId="{4157783B-5760-413C-B3DA-83C439D93BD3}" destId="{0684EDF6-5983-463F-AD2D-18D3500AFA1F}" srcOrd="0" destOrd="0" presId="urn:microsoft.com/office/officeart/2005/8/layout/orgChart1"/>
    <dgm:cxn modelId="{C2E5AD45-FA4B-4373-AC77-76FAA0B84EA9}" type="presParOf" srcId="{92BE168D-0BC5-437B-B835-C3A3295DEEDF}" destId="{22AC4686-7723-4BE3-A917-9839E056FC8B}" srcOrd="0" destOrd="0" presId="urn:microsoft.com/office/officeart/2005/8/layout/orgChart1"/>
    <dgm:cxn modelId="{27BB2569-963F-4F3B-B4AC-1DEFD8C6C104}" type="presParOf" srcId="{22AC4686-7723-4BE3-A917-9839E056FC8B}" destId="{E4879EBF-6485-4F64-AF19-2C787CA1025A}" srcOrd="0" destOrd="0" presId="urn:microsoft.com/office/officeart/2005/8/layout/orgChart1"/>
    <dgm:cxn modelId="{4BC07A44-BB56-42C2-8C38-64D04FC0B489}" type="presParOf" srcId="{E4879EBF-6485-4F64-AF19-2C787CA1025A}" destId="{4BE6E91D-DF79-4529-B915-476986A77E68}" srcOrd="0" destOrd="0" presId="urn:microsoft.com/office/officeart/2005/8/layout/orgChart1"/>
    <dgm:cxn modelId="{A49CE909-0147-4405-87BB-6359C9B71F3A}" type="presParOf" srcId="{E4879EBF-6485-4F64-AF19-2C787CA1025A}" destId="{EC6D07B1-A9D4-4936-9432-CAE7CA38616E}" srcOrd="1" destOrd="0" presId="urn:microsoft.com/office/officeart/2005/8/layout/orgChart1"/>
    <dgm:cxn modelId="{8B05A749-01D2-4F4E-A824-D68D51412B2E}" type="presParOf" srcId="{22AC4686-7723-4BE3-A917-9839E056FC8B}" destId="{C6D98ABF-123E-41B8-A4EF-4528F32EB255}" srcOrd="1" destOrd="0" presId="urn:microsoft.com/office/officeart/2005/8/layout/orgChart1"/>
    <dgm:cxn modelId="{309E8B35-D28F-41EB-80BD-4DA2D1944912}" type="presParOf" srcId="{C6D98ABF-123E-41B8-A4EF-4528F32EB255}" destId="{410C2C55-A74E-4C52-9633-4FB22AA2D4DF}" srcOrd="0" destOrd="0" presId="urn:microsoft.com/office/officeart/2005/8/layout/orgChart1"/>
    <dgm:cxn modelId="{03979394-E2C2-420D-9AAA-5204D2CCA7BA}" type="presParOf" srcId="{C6D98ABF-123E-41B8-A4EF-4528F32EB255}" destId="{0BF9CC24-5901-44D8-9367-A18070B23BA0}" srcOrd="1" destOrd="0" presId="urn:microsoft.com/office/officeart/2005/8/layout/orgChart1"/>
    <dgm:cxn modelId="{ED9AFCC3-0004-4C44-A6C3-AD19DAE8C157}" type="presParOf" srcId="{0BF9CC24-5901-44D8-9367-A18070B23BA0}" destId="{D0B68DA5-DC2B-474A-B59C-42D4474EB20B}" srcOrd="0" destOrd="0" presId="urn:microsoft.com/office/officeart/2005/8/layout/orgChart1"/>
    <dgm:cxn modelId="{308B3466-2423-482A-81BD-48C4DC777BCF}" type="presParOf" srcId="{D0B68DA5-DC2B-474A-B59C-42D4474EB20B}" destId="{9A4E4193-8AA6-4E72-9D14-20C36D9BCB00}" srcOrd="0" destOrd="0" presId="urn:microsoft.com/office/officeart/2005/8/layout/orgChart1"/>
    <dgm:cxn modelId="{4FE415EA-1ED0-47C3-B203-FFCE342B6BE6}" type="presParOf" srcId="{D0B68DA5-DC2B-474A-B59C-42D4474EB20B}" destId="{2742C57F-D2E1-459C-841D-0833D3DDB2D3}" srcOrd="1" destOrd="0" presId="urn:microsoft.com/office/officeart/2005/8/layout/orgChart1"/>
    <dgm:cxn modelId="{262CC413-EE40-4AA9-9876-B6BBBF7E04E2}" type="presParOf" srcId="{0BF9CC24-5901-44D8-9367-A18070B23BA0}" destId="{E35CA4C5-8EFA-4810-BCA4-9B182A9C3F27}" srcOrd="1" destOrd="0" presId="urn:microsoft.com/office/officeart/2005/8/layout/orgChart1"/>
    <dgm:cxn modelId="{8F5A09B3-D442-4B5D-B295-E3E741930A73}" type="presParOf" srcId="{E35CA4C5-8EFA-4810-BCA4-9B182A9C3F27}" destId="{8BB5B77E-322E-4800-A2AC-DC3B265833A0}" srcOrd="0" destOrd="0" presId="urn:microsoft.com/office/officeart/2005/8/layout/orgChart1"/>
    <dgm:cxn modelId="{399C7ADF-649D-4953-A6F3-0A1102E96848}" type="presParOf" srcId="{E35CA4C5-8EFA-4810-BCA4-9B182A9C3F27}" destId="{58DF6343-2B3E-45F6-AD39-F90191530FE8}" srcOrd="1" destOrd="0" presId="urn:microsoft.com/office/officeart/2005/8/layout/orgChart1"/>
    <dgm:cxn modelId="{B807A90D-E2E4-4296-8267-3931E8B2682C}" type="presParOf" srcId="{58DF6343-2B3E-45F6-AD39-F90191530FE8}" destId="{059C6ED1-B6EC-45A8-A88A-6D2FE7867783}" srcOrd="0" destOrd="0" presId="urn:microsoft.com/office/officeart/2005/8/layout/orgChart1"/>
    <dgm:cxn modelId="{E28FAE7C-B6F1-4961-B854-7D296E313C0A}" type="presParOf" srcId="{059C6ED1-B6EC-45A8-A88A-6D2FE7867783}" destId="{CAEC62F6-0973-4D4F-B493-8D5A61F5021B}" srcOrd="0" destOrd="0" presId="urn:microsoft.com/office/officeart/2005/8/layout/orgChart1"/>
    <dgm:cxn modelId="{927708C3-6B69-48D5-AF5C-DC77705EB9A3}" type="presParOf" srcId="{059C6ED1-B6EC-45A8-A88A-6D2FE7867783}" destId="{EBC99B7A-DB89-4F17-A912-065D92FB6ADE}" srcOrd="1" destOrd="0" presId="urn:microsoft.com/office/officeart/2005/8/layout/orgChart1"/>
    <dgm:cxn modelId="{420A3E29-5ED9-4C56-8309-EED6BE431D4C}" type="presParOf" srcId="{58DF6343-2B3E-45F6-AD39-F90191530FE8}" destId="{BAA8D16E-31E0-49D3-A802-75143C5412D0}" srcOrd="1" destOrd="0" presId="urn:microsoft.com/office/officeart/2005/8/layout/orgChart1"/>
    <dgm:cxn modelId="{1F57238E-B4C3-4A41-9876-78E5C98987BD}" type="presParOf" srcId="{58DF6343-2B3E-45F6-AD39-F90191530FE8}" destId="{77EC87CE-66AD-4CA6-8250-B612F1372CFC}" srcOrd="2" destOrd="0" presId="urn:microsoft.com/office/officeart/2005/8/layout/orgChart1"/>
    <dgm:cxn modelId="{D469408B-26E4-46E0-A289-F574AB603581}" type="presParOf" srcId="{E35CA4C5-8EFA-4810-BCA4-9B182A9C3F27}" destId="{3E1B1A90-3FCD-4B59-B356-626469949A53}" srcOrd="2" destOrd="0" presId="urn:microsoft.com/office/officeart/2005/8/layout/orgChart1"/>
    <dgm:cxn modelId="{71C6C805-5AC5-495D-8C2A-BBE54557B919}" type="presParOf" srcId="{E35CA4C5-8EFA-4810-BCA4-9B182A9C3F27}" destId="{C9300B88-BFA0-437C-A67E-48C209C89FD3}" srcOrd="3" destOrd="0" presId="urn:microsoft.com/office/officeart/2005/8/layout/orgChart1"/>
    <dgm:cxn modelId="{1B2D6C4A-1F60-4703-8FDE-FAB87FD84CE0}" type="presParOf" srcId="{C9300B88-BFA0-437C-A67E-48C209C89FD3}" destId="{9CBCB27C-2D84-4386-BA23-75EBF1B5511C}" srcOrd="0" destOrd="0" presId="urn:microsoft.com/office/officeart/2005/8/layout/orgChart1"/>
    <dgm:cxn modelId="{EDE5404C-86F9-4E2D-8AAF-0E8DBFB150AA}" type="presParOf" srcId="{9CBCB27C-2D84-4386-BA23-75EBF1B5511C}" destId="{F5D0B75A-AF94-497F-A54B-7C07B587F160}" srcOrd="0" destOrd="0" presId="urn:microsoft.com/office/officeart/2005/8/layout/orgChart1"/>
    <dgm:cxn modelId="{136EAB9C-0149-44D8-ADB0-77BC152658FB}" type="presParOf" srcId="{9CBCB27C-2D84-4386-BA23-75EBF1B5511C}" destId="{49087F78-4E1D-4EE4-AC7F-9FF7AAACCEC0}" srcOrd="1" destOrd="0" presId="urn:microsoft.com/office/officeart/2005/8/layout/orgChart1"/>
    <dgm:cxn modelId="{F4F6BA8F-5CA9-4E14-B834-8AB935AB7BAF}" type="presParOf" srcId="{C9300B88-BFA0-437C-A67E-48C209C89FD3}" destId="{88914AE1-4308-4DD2-9515-8E788799C494}" srcOrd="1" destOrd="0" presId="urn:microsoft.com/office/officeart/2005/8/layout/orgChart1"/>
    <dgm:cxn modelId="{31374B84-5411-427B-AA03-673920B788FF}" type="presParOf" srcId="{C9300B88-BFA0-437C-A67E-48C209C89FD3}" destId="{52BE4137-41C6-4E49-AC96-C0218F46996F}" srcOrd="2" destOrd="0" presId="urn:microsoft.com/office/officeart/2005/8/layout/orgChart1"/>
    <dgm:cxn modelId="{D967D889-9349-4A34-80F4-D4DDE6FD3D83}" type="presParOf" srcId="{0BF9CC24-5901-44D8-9367-A18070B23BA0}" destId="{6AB2F7FF-6D8E-4579-86B6-1E4DA1A255F5}" srcOrd="2" destOrd="0" presId="urn:microsoft.com/office/officeart/2005/8/layout/orgChart1"/>
    <dgm:cxn modelId="{3714B9FE-3D08-48A5-BB93-8D3A9B4E92BF}" type="presParOf" srcId="{C6D98ABF-123E-41B8-A4EF-4528F32EB255}" destId="{9AFB2222-9B7A-4837-95C2-7FF1504A7A91}" srcOrd="2" destOrd="0" presId="urn:microsoft.com/office/officeart/2005/8/layout/orgChart1"/>
    <dgm:cxn modelId="{108DA7F7-65C7-4F3B-9251-A77FE5BBF747}" type="presParOf" srcId="{C6D98ABF-123E-41B8-A4EF-4528F32EB255}" destId="{E266D8A2-7845-41D5-BD42-B75504A0A084}" srcOrd="3" destOrd="0" presId="urn:microsoft.com/office/officeart/2005/8/layout/orgChart1"/>
    <dgm:cxn modelId="{0A1B1A07-7503-4F2A-8F75-BCA9CF859449}" type="presParOf" srcId="{E266D8A2-7845-41D5-BD42-B75504A0A084}" destId="{3CB543DA-7908-49BE-961D-96A0DAFE4DF9}" srcOrd="0" destOrd="0" presId="urn:microsoft.com/office/officeart/2005/8/layout/orgChart1"/>
    <dgm:cxn modelId="{523C0449-02E6-4B78-B7D0-FC72CD06E6EB}" type="presParOf" srcId="{3CB543DA-7908-49BE-961D-96A0DAFE4DF9}" destId="{0684EDF6-5983-463F-AD2D-18D3500AFA1F}" srcOrd="0" destOrd="0" presId="urn:microsoft.com/office/officeart/2005/8/layout/orgChart1"/>
    <dgm:cxn modelId="{0BDCB3D0-66C4-458B-830F-58C29BE7EAD8}" type="presParOf" srcId="{3CB543DA-7908-49BE-961D-96A0DAFE4DF9}" destId="{73EAE870-8AF2-4A6C-A460-F52B1B2FE31F}" srcOrd="1" destOrd="0" presId="urn:microsoft.com/office/officeart/2005/8/layout/orgChart1"/>
    <dgm:cxn modelId="{4DE75845-7F1C-4CEA-91BD-A6F0B34316D3}" type="presParOf" srcId="{E266D8A2-7845-41D5-BD42-B75504A0A084}" destId="{9A412384-7845-4E2D-A317-DA07B66B9500}" srcOrd="1" destOrd="0" presId="urn:microsoft.com/office/officeart/2005/8/layout/orgChart1"/>
    <dgm:cxn modelId="{FC9EC373-6033-4DFD-BF7F-D19925E1A0D7}" type="presParOf" srcId="{9A412384-7845-4E2D-A317-DA07B66B9500}" destId="{B7CFFE95-E03C-406A-BD71-23AC03E361AC}" srcOrd="0" destOrd="0" presId="urn:microsoft.com/office/officeart/2005/8/layout/orgChart1"/>
    <dgm:cxn modelId="{C4C797B7-34EF-4C7C-AF98-6BC13FB8D9AF}" type="presParOf" srcId="{9A412384-7845-4E2D-A317-DA07B66B9500}" destId="{B100207C-A95B-44D4-B3B9-280D76DB8367}" srcOrd="1" destOrd="0" presId="urn:microsoft.com/office/officeart/2005/8/layout/orgChart1"/>
    <dgm:cxn modelId="{E75678A8-D2E9-4E02-9B35-D48F3F98FB1F}" type="presParOf" srcId="{B100207C-A95B-44D4-B3B9-280D76DB8367}" destId="{6E94EEF7-08F2-4214-A6D1-AF0959B36496}" srcOrd="0" destOrd="0" presId="urn:microsoft.com/office/officeart/2005/8/layout/orgChart1"/>
    <dgm:cxn modelId="{7F086E71-72F5-4ABC-AF14-BD57FA9EE08B}" type="presParOf" srcId="{6E94EEF7-08F2-4214-A6D1-AF0959B36496}" destId="{32BFCC9F-008E-40FE-93C7-E47219A547FD}" srcOrd="0" destOrd="0" presId="urn:microsoft.com/office/officeart/2005/8/layout/orgChart1"/>
    <dgm:cxn modelId="{D7BBA157-C6B9-4C8D-83C2-CEE0ECACACFE}" type="presParOf" srcId="{6E94EEF7-08F2-4214-A6D1-AF0959B36496}" destId="{3C239C95-CF5A-4E1B-AF75-8065DEF54421}" srcOrd="1" destOrd="0" presId="urn:microsoft.com/office/officeart/2005/8/layout/orgChart1"/>
    <dgm:cxn modelId="{C5D88D64-E785-489A-8695-61E0FBAAE800}" type="presParOf" srcId="{B100207C-A95B-44D4-B3B9-280D76DB8367}" destId="{4D1A60A3-F3BE-40F9-A5C5-45530591B219}" srcOrd="1" destOrd="0" presId="urn:microsoft.com/office/officeart/2005/8/layout/orgChart1"/>
    <dgm:cxn modelId="{B187BC43-A064-44E3-B422-FB92155FE4A2}" type="presParOf" srcId="{B100207C-A95B-44D4-B3B9-280D76DB8367}" destId="{50F116AF-E8F0-4A0E-9562-DFD23E2025DA}" srcOrd="2" destOrd="0" presId="urn:microsoft.com/office/officeart/2005/8/layout/orgChart1"/>
    <dgm:cxn modelId="{0CEF214A-783C-403C-A22F-FCEACEBE227C}" type="presParOf" srcId="{9A412384-7845-4E2D-A317-DA07B66B9500}" destId="{365F2538-26DB-4D31-984D-BD7EB9B5FA8E}" srcOrd="2" destOrd="0" presId="urn:microsoft.com/office/officeart/2005/8/layout/orgChart1"/>
    <dgm:cxn modelId="{5AB9FECC-3268-467C-B761-FD3602978E14}" type="presParOf" srcId="{9A412384-7845-4E2D-A317-DA07B66B9500}" destId="{9E6083BF-1B7A-4BF3-B3E4-A75F91412EC3}" srcOrd="3" destOrd="0" presId="urn:microsoft.com/office/officeart/2005/8/layout/orgChart1"/>
    <dgm:cxn modelId="{01C746F7-BABE-4A51-8A5F-7EF3C4D0C224}" type="presParOf" srcId="{9E6083BF-1B7A-4BF3-B3E4-A75F91412EC3}" destId="{2FEDCD41-18D8-4183-A76C-BD1A7131BB17}" srcOrd="0" destOrd="0" presId="urn:microsoft.com/office/officeart/2005/8/layout/orgChart1"/>
    <dgm:cxn modelId="{94334AA6-3CCB-4492-8596-681027517AF7}" type="presParOf" srcId="{2FEDCD41-18D8-4183-A76C-BD1A7131BB17}" destId="{969100C0-846F-4851-95C4-1E58F2548EB9}" srcOrd="0" destOrd="0" presId="urn:microsoft.com/office/officeart/2005/8/layout/orgChart1"/>
    <dgm:cxn modelId="{5F5E3829-3852-4E99-BC51-9B93419D5EB0}" type="presParOf" srcId="{2FEDCD41-18D8-4183-A76C-BD1A7131BB17}" destId="{47CE2D63-2210-479B-9F33-B4F2FF51C08D}" srcOrd="1" destOrd="0" presId="urn:microsoft.com/office/officeart/2005/8/layout/orgChart1"/>
    <dgm:cxn modelId="{98DB9C24-A19E-4D57-B151-BAC1764915D3}" type="presParOf" srcId="{9E6083BF-1B7A-4BF3-B3E4-A75F91412EC3}" destId="{45037F24-8EF6-4377-9661-56DC3CDC29C4}" srcOrd="1" destOrd="0" presId="urn:microsoft.com/office/officeart/2005/8/layout/orgChart1"/>
    <dgm:cxn modelId="{DEFC6E89-450E-46C8-BD9D-03E8D4F881D6}" type="presParOf" srcId="{9E6083BF-1B7A-4BF3-B3E4-A75F91412EC3}" destId="{ADF2FACF-6B5B-4730-81C7-8D4932B10F2F}" srcOrd="2" destOrd="0" presId="urn:microsoft.com/office/officeart/2005/8/layout/orgChart1"/>
    <dgm:cxn modelId="{323A6964-6DCD-4A61-8B28-52E8B69DAA10}" type="presParOf" srcId="{9A412384-7845-4E2D-A317-DA07B66B9500}" destId="{D4C80ACE-E948-49EB-B290-8D2DA2B9088D}" srcOrd="4" destOrd="0" presId="urn:microsoft.com/office/officeart/2005/8/layout/orgChart1"/>
    <dgm:cxn modelId="{3B8F4E25-B71D-4E6D-A5D0-EDF6BAF1D96B}" type="presParOf" srcId="{9A412384-7845-4E2D-A317-DA07B66B9500}" destId="{8F7CC069-B517-46DE-8027-606FDB892173}" srcOrd="5" destOrd="0" presId="urn:microsoft.com/office/officeart/2005/8/layout/orgChart1"/>
    <dgm:cxn modelId="{BDCEF94E-C8E6-4B9E-80E4-884134B3F46B}" type="presParOf" srcId="{8F7CC069-B517-46DE-8027-606FDB892173}" destId="{6879F725-93D9-4B7D-AD9F-CBF68C735061}" srcOrd="0" destOrd="0" presId="urn:microsoft.com/office/officeart/2005/8/layout/orgChart1"/>
    <dgm:cxn modelId="{A68265A5-3041-4A5B-81DF-C6402AB0F27B}" type="presParOf" srcId="{6879F725-93D9-4B7D-AD9F-CBF68C735061}" destId="{131D591B-EDA8-4686-8652-6277A3A1422F}" srcOrd="0" destOrd="0" presId="urn:microsoft.com/office/officeart/2005/8/layout/orgChart1"/>
    <dgm:cxn modelId="{10D263AA-2B4E-49EA-9657-2D13869963E9}" type="presParOf" srcId="{6879F725-93D9-4B7D-AD9F-CBF68C735061}" destId="{F96FF31D-6134-4578-859F-17A439AE2670}" srcOrd="1" destOrd="0" presId="urn:microsoft.com/office/officeart/2005/8/layout/orgChart1"/>
    <dgm:cxn modelId="{984723D9-DF86-4186-8BBE-9C9D423C1B07}" type="presParOf" srcId="{8F7CC069-B517-46DE-8027-606FDB892173}" destId="{3D2A1978-BBC1-41D4-BB21-AD153B4AD5E5}" srcOrd="1" destOrd="0" presId="urn:microsoft.com/office/officeart/2005/8/layout/orgChart1"/>
    <dgm:cxn modelId="{074690BF-238F-415C-95BA-9B75D11E6E0D}" type="presParOf" srcId="{8F7CC069-B517-46DE-8027-606FDB892173}" destId="{BE9C7329-7D2E-454B-A1D3-13577D516EFA}" srcOrd="2" destOrd="0" presId="urn:microsoft.com/office/officeart/2005/8/layout/orgChart1"/>
    <dgm:cxn modelId="{A8BBBBDC-0B03-4CBC-8902-9E1F112FC042}" type="presParOf" srcId="{9A412384-7845-4E2D-A317-DA07B66B9500}" destId="{1E2748B3-D357-42A6-B0AB-4A177663332F}" srcOrd="6" destOrd="0" presId="urn:microsoft.com/office/officeart/2005/8/layout/orgChart1"/>
    <dgm:cxn modelId="{547E90EE-63AA-4030-A877-23B94A81F8C8}" type="presParOf" srcId="{9A412384-7845-4E2D-A317-DA07B66B9500}" destId="{AC7C1B80-1CC9-4E3F-B236-11942C037338}" srcOrd="7" destOrd="0" presId="urn:microsoft.com/office/officeart/2005/8/layout/orgChart1"/>
    <dgm:cxn modelId="{92070CF8-9EE9-4881-894D-845462F53357}" type="presParOf" srcId="{AC7C1B80-1CC9-4E3F-B236-11942C037338}" destId="{25C35B1D-9E62-48A2-9EAE-4269D486DE5C}" srcOrd="0" destOrd="0" presId="urn:microsoft.com/office/officeart/2005/8/layout/orgChart1"/>
    <dgm:cxn modelId="{B0DB8AC6-8292-4395-8660-E3FF7A933B97}" type="presParOf" srcId="{25C35B1D-9E62-48A2-9EAE-4269D486DE5C}" destId="{E5B0924A-B4D8-4733-A9E0-5F93CA8B2A91}" srcOrd="0" destOrd="0" presId="urn:microsoft.com/office/officeart/2005/8/layout/orgChart1"/>
    <dgm:cxn modelId="{654085AB-8F15-4EF3-B950-EBF588F76DE5}" type="presParOf" srcId="{25C35B1D-9E62-48A2-9EAE-4269D486DE5C}" destId="{E5D27BCB-8688-44CB-BD66-1036D90FE956}" srcOrd="1" destOrd="0" presId="urn:microsoft.com/office/officeart/2005/8/layout/orgChart1"/>
    <dgm:cxn modelId="{6B1F40DF-D283-4F2B-9DDA-78A00DA04212}" type="presParOf" srcId="{AC7C1B80-1CC9-4E3F-B236-11942C037338}" destId="{D2470986-DB7A-448E-BC22-DDA286C0AB3C}" srcOrd="1" destOrd="0" presId="urn:microsoft.com/office/officeart/2005/8/layout/orgChart1"/>
    <dgm:cxn modelId="{87A5789E-4B18-428B-9C65-DD3C2B6CD386}" type="presParOf" srcId="{AC7C1B80-1CC9-4E3F-B236-11942C037338}" destId="{8A871B1E-DC25-445B-8E2D-E472F4A134E9}" srcOrd="2" destOrd="0" presId="urn:microsoft.com/office/officeart/2005/8/layout/orgChart1"/>
    <dgm:cxn modelId="{D009B90D-BB37-415D-A8B7-35661C8C70E9}" type="presParOf" srcId="{E266D8A2-7845-41D5-BD42-B75504A0A084}" destId="{345B4B2F-85CA-4696-999F-900BFE49FE24}" srcOrd="2" destOrd="0" presId="urn:microsoft.com/office/officeart/2005/8/layout/orgChart1"/>
    <dgm:cxn modelId="{ABC6B8F8-3CF5-43D7-9331-D8FC94351C5A}" type="presParOf" srcId="{22AC4686-7723-4BE3-A917-9839E056FC8B}" destId="{6CF9C044-E4D6-4513-A79E-043F0B9C72B2}"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D546997-1BBD-4F05-8C05-DF6DFFD7BAAC}" type="doc">
      <dgm:prSet loTypeId="urn:microsoft.com/office/officeart/2005/8/layout/orgChart1" loCatId="hierarchy" qsTypeId="urn:microsoft.com/office/officeart/2005/8/quickstyle/simple1" qsCatId="simple" csTypeId="urn:microsoft.com/office/officeart/2005/8/colors/accent0_2" csCatId="mainScheme" phldr="1"/>
      <dgm:spPr/>
      <dgm:t>
        <a:bodyPr/>
        <a:lstStyle/>
        <a:p>
          <a:endParaRPr lang="en-US"/>
        </a:p>
      </dgm:t>
    </dgm:pt>
    <dgm:pt modelId="{9B8F8D88-2D33-4265-A114-6ED2F749CA11}">
      <dgm:prSet phldrT="[Text]"/>
      <dgm:spPr/>
      <dgm:t>
        <a:bodyPr/>
        <a:lstStyle/>
        <a:p>
          <a:r>
            <a:rPr lang="en-US" b="0" i="0" dirty="0"/>
            <a:t>Conclusion</a:t>
          </a:r>
          <a:endParaRPr lang="en-US" dirty="0"/>
        </a:p>
      </dgm:t>
    </dgm:pt>
    <dgm:pt modelId="{A2A68429-EC5F-4F3F-B3D1-42EA9893F9FC}" type="parTrans" cxnId="{B0DFEEAA-6D32-40A6-8192-87CE54F77756}">
      <dgm:prSet/>
      <dgm:spPr/>
      <dgm:t>
        <a:bodyPr/>
        <a:lstStyle/>
        <a:p>
          <a:endParaRPr lang="en-US"/>
        </a:p>
      </dgm:t>
    </dgm:pt>
    <dgm:pt modelId="{C391DFD9-830A-4219-83E7-F435C703EF18}" type="sibTrans" cxnId="{B0DFEEAA-6D32-40A6-8192-87CE54F77756}">
      <dgm:prSet/>
      <dgm:spPr/>
      <dgm:t>
        <a:bodyPr/>
        <a:lstStyle/>
        <a:p>
          <a:endParaRPr lang="en-US"/>
        </a:p>
      </dgm:t>
    </dgm:pt>
    <dgm:pt modelId="{4157783B-5760-413C-B3DA-83C439D93BD3}">
      <dgm:prSet/>
      <dgm:spPr/>
      <dgm:t>
        <a:bodyPr/>
        <a:lstStyle/>
        <a:p>
          <a:r>
            <a:rPr lang="en-US" dirty="0"/>
            <a:t>Background and Importance of Explainable NLP</a:t>
          </a:r>
        </a:p>
      </dgm:t>
    </dgm:pt>
    <dgm:pt modelId="{51733917-CDE7-4390-BD0D-778E0F7E8D8C}" type="parTrans" cxnId="{F76714D4-2C76-40B1-AB6E-D78290B7B261}">
      <dgm:prSet/>
      <dgm:spPr/>
      <dgm:t>
        <a:bodyPr/>
        <a:lstStyle/>
        <a:p>
          <a:endParaRPr lang="en-US"/>
        </a:p>
      </dgm:t>
    </dgm:pt>
    <dgm:pt modelId="{8E66182F-2E57-42B8-B301-08A6352040AF}" type="sibTrans" cxnId="{F76714D4-2C76-40B1-AB6E-D78290B7B261}">
      <dgm:prSet/>
      <dgm:spPr/>
      <dgm:t>
        <a:bodyPr/>
        <a:lstStyle/>
        <a:p>
          <a:endParaRPr lang="en-US"/>
        </a:p>
      </dgm:t>
    </dgm:pt>
    <dgm:pt modelId="{53ADA95C-C3F5-47C8-938B-AB42AC1FB574}">
      <dgm:prSet/>
      <dgm:spPr/>
      <dgm:t>
        <a:bodyPr/>
        <a:lstStyle/>
        <a:p>
          <a:r>
            <a:rPr lang="en-US" dirty="0"/>
            <a:t>Traditional Models</a:t>
          </a:r>
        </a:p>
      </dgm:t>
    </dgm:pt>
    <dgm:pt modelId="{0859984A-118B-47DD-BEA7-4FB61F8965DD}" type="parTrans" cxnId="{A64651B9-B01A-458A-9505-14E6E411310A}">
      <dgm:prSet/>
      <dgm:spPr/>
      <dgm:t>
        <a:bodyPr/>
        <a:lstStyle/>
        <a:p>
          <a:endParaRPr lang="en-US"/>
        </a:p>
      </dgm:t>
    </dgm:pt>
    <dgm:pt modelId="{FB9A815B-4022-430A-9CBE-D1674F82208B}" type="sibTrans" cxnId="{A64651B9-B01A-458A-9505-14E6E411310A}">
      <dgm:prSet/>
      <dgm:spPr/>
      <dgm:t>
        <a:bodyPr/>
        <a:lstStyle/>
        <a:p>
          <a:endParaRPr lang="en-US"/>
        </a:p>
      </dgm:t>
    </dgm:pt>
    <dgm:pt modelId="{34E5B979-48AF-4A2D-BAA8-80825D856C67}">
      <dgm:prSet/>
      <dgm:spPr/>
      <dgm:t>
        <a:bodyPr/>
        <a:lstStyle/>
        <a:p>
          <a:r>
            <a:rPr lang="en-US" dirty="0"/>
            <a:t>Embedding Models</a:t>
          </a:r>
        </a:p>
      </dgm:t>
    </dgm:pt>
    <dgm:pt modelId="{3A491818-B778-454D-853B-6BD250DDB324}" type="parTrans" cxnId="{8FA5A68A-C8F7-402E-A60F-13AB23C54F45}">
      <dgm:prSet/>
      <dgm:spPr/>
      <dgm:t>
        <a:bodyPr/>
        <a:lstStyle/>
        <a:p>
          <a:endParaRPr lang="en-US"/>
        </a:p>
      </dgm:t>
    </dgm:pt>
    <dgm:pt modelId="{ED42D9B4-C5C0-4C93-A8B4-F8C44CD413B6}" type="sibTrans" cxnId="{8FA5A68A-C8F7-402E-A60F-13AB23C54F45}">
      <dgm:prSet/>
      <dgm:spPr/>
      <dgm:t>
        <a:bodyPr/>
        <a:lstStyle/>
        <a:p>
          <a:endParaRPr lang="en-US"/>
        </a:p>
      </dgm:t>
    </dgm:pt>
    <dgm:pt modelId="{D20E3391-BE13-42F1-B9BC-3926F476C4E8}">
      <dgm:prSet/>
      <dgm:spPr/>
      <dgm:t>
        <a:bodyPr/>
        <a:lstStyle/>
        <a:p>
          <a:r>
            <a:rPr lang="en-US" dirty="0"/>
            <a:t>Transformer Models</a:t>
          </a:r>
        </a:p>
      </dgm:t>
    </dgm:pt>
    <dgm:pt modelId="{61B682F0-CD76-45DD-A18D-36EA9BEEADB1}" type="parTrans" cxnId="{05CFCF00-5325-44F9-8EDB-6BEB6D853DF1}">
      <dgm:prSet/>
      <dgm:spPr/>
      <dgm:t>
        <a:bodyPr/>
        <a:lstStyle/>
        <a:p>
          <a:endParaRPr lang="en-US"/>
        </a:p>
      </dgm:t>
    </dgm:pt>
    <dgm:pt modelId="{6EAEFE5E-198E-406E-88EC-257E5D4B5247}" type="sibTrans" cxnId="{05CFCF00-5325-44F9-8EDB-6BEB6D853DF1}">
      <dgm:prSet/>
      <dgm:spPr/>
      <dgm:t>
        <a:bodyPr/>
        <a:lstStyle/>
        <a:p>
          <a:endParaRPr lang="en-US"/>
        </a:p>
      </dgm:t>
    </dgm:pt>
    <dgm:pt modelId="{327B2843-3A15-4216-B1D8-A38486981140}">
      <dgm:prSet/>
      <dgm:spPr/>
      <dgm:t>
        <a:bodyPr/>
        <a:lstStyle/>
        <a:p>
          <a:r>
            <a:rPr lang="en-US" dirty="0"/>
            <a:t>Applications and Domains of Explainable NLP</a:t>
          </a:r>
        </a:p>
      </dgm:t>
    </dgm:pt>
    <dgm:pt modelId="{327E5982-078D-4D76-BABE-0270D8B1B789}" type="parTrans" cxnId="{7DE70359-03CA-4E13-B071-A370D0BC135A}">
      <dgm:prSet/>
      <dgm:spPr/>
      <dgm:t>
        <a:bodyPr/>
        <a:lstStyle/>
        <a:p>
          <a:endParaRPr lang="en-US"/>
        </a:p>
      </dgm:t>
    </dgm:pt>
    <dgm:pt modelId="{EDD17355-985A-4C02-94B1-777216D97EEF}" type="sibTrans" cxnId="{7DE70359-03CA-4E13-B071-A370D0BC135A}">
      <dgm:prSet/>
      <dgm:spPr/>
      <dgm:t>
        <a:bodyPr/>
        <a:lstStyle/>
        <a:p>
          <a:endParaRPr lang="en-US"/>
        </a:p>
      </dgm:t>
    </dgm:pt>
    <dgm:pt modelId="{CB0F5AF6-ADC8-4CD0-AE81-01D3D9EC0E45}">
      <dgm:prSet/>
      <dgm:spPr/>
      <dgm:t>
        <a:bodyPr/>
        <a:lstStyle/>
        <a:p>
          <a:r>
            <a:rPr lang="en-US" dirty="0"/>
            <a:t>Evaluation and Challenges of Explainable NLP</a:t>
          </a:r>
        </a:p>
      </dgm:t>
    </dgm:pt>
    <dgm:pt modelId="{76890D16-C07E-442A-8597-F49D224E5067}" type="parTrans" cxnId="{DBA7F65C-60DE-4219-BD2E-6D75E8A7E654}">
      <dgm:prSet/>
      <dgm:spPr/>
      <dgm:t>
        <a:bodyPr/>
        <a:lstStyle/>
        <a:p>
          <a:endParaRPr lang="en-US"/>
        </a:p>
      </dgm:t>
    </dgm:pt>
    <dgm:pt modelId="{A442CCB4-CD3F-4BB4-A747-F98AE6B17017}" type="sibTrans" cxnId="{DBA7F65C-60DE-4219-BD2E-6D75E8A7E654}">
      <dgm:prSet/>
      <dgm:spPr/>
      <dgm:t>
        <a:bodyPr/>
        <a:lstStyle/>
        <a:p>
          <a:endParaRPr lang="en-US"/>
        </a:p>
      </dgm:t>
    </dgm:pt>
    <dgm:pt modelId="{500953C7-7691-4BA1-93A5-9EC5B6D03F3D}">
      <dgm:prSet/>
      <dgm:spPr/>
      <dgm:t>
        <a:bodyPr/>
        <a:lstStyle/>
        <a:p>
          <a:r>
            <a:rPr lang="en-US" dirty="0"/>
            <a:t>Future Directions and Research Opportunities</a:t>
          </a:r>
        </a:p>
      </dgm:t>
    </dgm:pt>
    <dgm:pt modelId="{D1038A4E-D944-498E-92B9-F675805888C6}" type="parTrans" cxnId="{9C483F13-F2F2-47BA-9124-D9DDE21A8707}">
      <dgm:prSet/>
      <dgm:spPr/>
      <dgm:t>
        <a:bodyPr/>
        <a:lstStyle/>
        <a:p>
          <a:endParaRPr lang="en-US"/>
        </a:p>
      </dgm:t>
    </dgm:pt>
    <dgm:pt modelId="{E6D3672D-78D5-43FF-B765-71A7A53159B2}" type="sibTrans" cxnId="{9C483F13-F2F2-47BA-9124-D9DDE21A8707}">
      <dgm:prSet/>
      <dgm:spPr/>
      <dgm:t>
        <a:bodyPr/>
        <a:lstStyle/>
        <a:p>
          <a:endParaRPr lang="en-US"/>
        </a:p>
      </dgm:t>
    </dgm:pt>
    <dgm:pt modelId="{106AA621-7E20-4807-ACA3-D00858DF63EA}">
      <dgm:prSet/>
      <dgm:spPr/>
      <dgm:t>
        <a:bodyPr/>
        <a:lstStyle/>
        <a:p>
          <a:r>
            <a:rPr lang="en-US" b="0" i="0"/>
            <a:t>Medicine</a:t>
          </a:r>
          <a:endParaRPr lang="en-US"/>
        </a:p>
      </dgm:t>
    </dgm:pt>
    <dgm:pt modelId="{72CF34CC-36F0-4FBB-B3B5-F4DE9743BA4C}" type="parTrans" cxnId="{C0B20FD0-BA31-4C04-8893-E77E9BA6DEF8}">
      <dgm:prSet/>
      <dgm:spPr/>
      <dgm:t>
        <a:bodyPr/>
        <a:lstStyle/>
        <a:p>
          <a:endParaRPr lang="en-US"/>
        </a:p>
      </dgm:t>
    </dgm:pt>
    <dgm:pt modelId="{83F970B2-B400-49AA-95D0-8E1E7BD9F579}" type="sibTrans" cxnId="{C0B20FD0-BA31-4C04-8893-E77E9BA6DEF8}">
      <dgm:prSet/>
      <dgm:spPr/>
      <dgm:t>
        <a:bodyPr/>
        <a:lstStyle/>
        <a:p>
          <a:endParaRPr lang="en-US"/>
        </a:p>
      </dgm:t>
    </dgm:pt>
    <dgm:pt modelId="{699711EB-911E-4F7E-A9D6-2EAFE3005CFA}">
      <dgm:prSet/>
      <dgm:spPr/>
      <dgm:t>
        <a:bodyPr/>
        <a:lstStyle/>
        <a:p>
          <a:r>
            <a:rPr lang="en-US" b="0" i="0"/>
            <a:t>Finance</a:t>
          </a:r>
          <a:endParaRPr lang="en-US"/>
        </a:p>
      </dgm:t>
    </dgm:pt>
    <dgm:pt modelId="{75D058F2-48E0-4503-B768-7676B31FE6C2}" type="parTrans" cxnId="{2CBA8EE0-C8C7-4B3D-8A3F-BD4772049537}">
      <dgm:prSet/>
      <dgm:spPr/>
      <dgm:t>
        <a:bodyPr/>
        <a:lstStyle/>
        <a:p>
          <a:endParaRPr lang="en-US"/>
        </a:p>
      </dgm:t>
    </dgm:pt>
    <dgm:pt modelId="{44498B16-6146-4F0C-814B-B1061E95AD67}" type="sibTrans" cxnId="{2CBA8EE0-C8C7-4B3D-8A3F-BD4772049537}">
      <dgm:prSet/>
      <dgm:spPr/>
      <dgm:t>
        <a:bodyPr/>
        <a:lstStyle/>
        <a:p>
          <a:endParaRPr lang="en-US"/>
        </a:p>
      </dgm:t>
    </dgm:pt>
    <dgm:pt modelId="{6513F2B1-8D10-4068-B5FD-1DACC3789305}">
      <dgm:prSet/>
      <dgm:spPr/>
      <dgm:t>
        <a:bodyPr/>
        <a:lstStyle/>
        <a:p>
          <a:r>
            <a:rPr lang="en-US"/>
            <a:t>Systematic Reviews</a:t>
          </a:r>
        </a:p>
      </dgm:t>
    </dgm:pt>
    <dgm:pt modelId="{7E8534DA-611C-43E2-8B92-130B588B0AE7}" type="parTrans" cxnId="{4FC1EFE6-27A2-47FE-84F2-9F6F67F46649}">
      <dgm:prSet/>
      <dgm:spPr/>
      <dgm:t>
        <a:bodyPr/>
        <a:lstStyle/>
        <a:p>
          <a:endParaRPr lang="en-US"/>
        </a:p>
      </dgm:t>
    </dgm:pt>
    <dgm:pt modelId="{67235592-D8BE-4FE3-8865-7E501415AD8A}" type="sibTrans" cxnId="{4FC1EFE6-27A2-47FE-84F2-9F6F67F46649}">
      <dgm:prSet/>
      <dgm:spPr/>
      <dgm:t>
        <a:bodyPr/>
        <a:lstStyle/>
        <a:p>
          <a:endParaRPr lang="en-US"/>
        </a:p>
      </dgm:t>
    </dgm:pt>
    <dgm:pt modelId="{763A7509-3330-4136-85CE-44EFDD598124}">
      <dgm:prSet/>
      <dgm:spPr/>
      <dgm:t>
        <a:bodyPr/>
        <a:lstStyle/>
        <a:p>
          <a:r>
            <a:rPr lang="en-US"/>
            <a:t>Customer Relationship Management</a:t>
          </a:r>
        </a:p>
      </dgm:t>
    </dgm:pt>
    <dgm:pt modelId="{3D630515-1EE2-40AF-8C8E-A1107FB78DC3}" type="parTrans" cxnId="{51777EEF-30BF-43BF-BEC1-5A8D71E8C93E}">
      <dgm:prSet/>
      <dgm:spPr/>
      <dgm:t>
        <a:bodyPr/>
        <a:lstStyle/>
        <a:p>
          <a:endParaRPr lang="en-US"/>
        </a:p>
      </dgm:t>
    </dgm:pt>
    <dgm:pt modelId="{2F6C103B-AB99-4A6C-98A5-D32A22E77D1C}" type="sibTrans" cxnId="{51777EEF-30BF-43BF-BEC1-5A8D71E8C93E}">
      <dgm:prSet/>
      <dgm:spPr/>
      <dgm:t>
        <a:bodyPr/>
        <a:lstStyle/>
        <a:p>
          <a:endParaRPr lang="en-US"/>
        </a:p>
      </dgm:t>
    </dgm:pt>
    <dgm:pt modelId="{6D8901C9-7126-4A41-8955-BA29B4238D54}">
      <dgm:prSet/>
      <dgm:spPr/>
      <dgm:t>
        <a:bodyPr/>
        <a:lstStyle/>
        <a:p>
          <a:r>
            <a:rPr lang="en-US"/>
            <a:t>Chatbots and Conversational AI</a:t>
          </a:r>
        </a:p>
      </dgm:t>
    </dgm:pt>
    <dgm:pt modelId="{91868E90-918A-4529-A3A5-E73DE59C9AE2}" type="parTrans" cxnId="{3F55B3DF-D55B-4E14-BEAD-8074800CA6CB}">
      <dgm:prSet/>
      <dgm:spPr/>
      <dgm:t>
        <a:bodyPr/>
        <a:lstStyle/>
        <a:p>
          <a:endParaRPr lang="en-US"/>
        </a:p>
      </dgm:t>
    </dgm:pt>
    <dgm:pt modelId="{CF5DE0EA-F865-43D8-AEB6-978737210B8A}" type="sibTrans" cxnId="{3F55B3DF-D55B-4E14-BEAD-8074800CA6CB}">
      <dgm:prSet/>
      <dgm:spPr/>
      <dgm:t>
        <a:bodyPr/>
        <a:lstStyle/>
        <a:p>
          <a:endParaRPr lang="en-US"/>
        </a:p>
      </dgm:t>
    </dgm:pt>
    <dgm:pt modelId="{60239AC9-DCF4-47E1-817A-9D6C9C3D2184}">
      <dgm:prSet/>
      <dgm:spPr/>
      <dgm:t>
        <a:bodyPr/>
        <a:lstStyle/>
        <a:p>
          <a:r>
            <a:rPr lang="en-US" dirty="0"/>
            <a:t>Need for Appropriate Evaluation Metrics</a:t>
          </a:r>
        </a:p>
      </dgm:t>
    </dgm:pt>
    <dgm:pt modelId="{F5FD9039-1352-4F90-AE6E-3E92B656C8FB}" type="parTrans" cxnId="{CDF2B2EC-70B6-4295-8CFF-FA4F7869AF87}">
      <dgm:prSet/>
      <dgm:spPr/>
      <dgm:t>
        <a:bodyPr/>
        <a:lstStyle/>
        <a:p>
          <a:endParaRPr lang="en-US"/>
        </a:p>
      </dgm:t>
    </dgm:pt>
    <dgm:pt modelId="{C2D24948-B3A5-4309-9FCB-1EAE305E5EDA}" type="sibTrans" cxnId="{CDF2B2EC-70B6-4295-8CFF-FA4F7869AF87}">
      <dgm:prSet/>
      <dgm:spPr/>
      <dgm:t>
        <a:bodyPr/>
        <a:lstStyle/>
        <a:p>
          <a:endParaRPr lang="en-US"/>
        </a:p>
      </dgm:t>
    </dgm:pt>
    <dgm:pt modelId="{0F3E2211-B25E-485E-BF3B-690E2133E4C5}">
      <dgm:prSet/>
      <dgm:spPr/>
      <dgm:t>
        <a:bodyPr/>
        <a:lstStyle/>
        <a:p>
          <a:r>
            <a:rPr lang="en-US" dirty="0"/>
            <a:t>Importance of Human Evaluation and User Studies</a:t>
          </a:r>
        </a:p>
      </dgm:t>
    </dgm:pt>
    <dgm:pt modelId="{D997CB95-E8D6-4A0E-878A-19B02FA65275}" type="parTrans" cxnId="{0510AC6A-AFFE-4584-A2AE-768BCB60E4EA}">
      <dgm:prSet/>
      <dgm:spPr/>
      <dgm:t>
        <a:bodyPr/>
        <a:lstStyle/>
        <a:p>
          <a:endParaRPr lang="en-US"/>
        </a:p>
      </dgm:t>
    </dgm:pt>
    <dgm:pt modelId="{EB20557C-B183-4FA9-BDE6-0D6816F81E3B}" type="sibTrans" cxnId="{0510AC6A-AFFE-4584-A2AE-768BCB60E4EA}">
      <dgm:prSet/>
      <dgm:spPr/>
      <dgm:t>
        <a:bodyPr/>
        <a:lstStyle/>
        <a:p>
          <a:endParaRPr lang="en-US"/>
        </a:p>
      </dgm:t>
    </dgm:pt>
    <dgm:pt modelId="{EDB849EF-EBB6-4F98-97A1-9AFA3977510A}">
      <dgm:prSet/>
      <dgm:spPr/>
      <dgm:t>
        <a:bodyPr/>
        <a:lstStyle/>
        <a:p>
          <a:r>
            <a:rPr lang="en-US" dirty="0"/>
            <a:t>Integration with Other Machine Learning Approaches</a:t>
          </a:r>
        </a:p>
      </dgm:t>
    </dgm:pt>
    <dgm:pt modelId="{BFC31D9F-22D7-4834-91FF-E86F757C05E8}" type="parTrans" cxnId="{112AE07B-222E-4BF8-9098-21B3FC011C6C}">
      <dgm:prSet/>
      <dgm:spPr/>
      <dgm:t>
        <a:bodyPr/>
        <a:lstStyle/>
        <a:p>
          <a:endParaRPr lang="en-US"/>
        </a:p>
      </dgm:t>
    </dgm:pt>
    <dgm:pt modelId="{0135A149-F54E-4A2C-9B6E-0632ED7BC95B}" type="sibTrans" cxnId="{112AE07B-222E-4BF8-9098-21B3FC011C6C}">
      <dgm:prSet/>
      <dgm:spPr/>
      <dgm:t>
        <a:bodyPr/>
        <a:lstStyle/>
        <a:p>
          <a:endParaRPr lang="en-US"/>
        </a:p>
      </dgm:t>
    </dgm:pt>
    <dgm:pt modelId="{B65BA5FF-FEB7-44C3-9B39-3939A833DB46}">
      <dgm:prSet/>
      <dgm:spPr/>
      <dgm:t>
        <a:bodyPr/>
        <a:lstStyle/>
        <a:p>
          <a:r>
            <a:rPr lang="en-US" dirty="0"/>
            <a:t>Emerging Research Directions</a:t>
          </a:r>
        </a:p>
      </dgm:t>
    </dgm:pt>
    <dgm:pt modelId="{9982B4D1-8E1A-4C96-90E9-78BD24065186}" type="parTrans" cxnId="{4513E1E7-22CC-44B3-AFC1-D202EAE321FA}">
      <dgm:prSet/>
      <dgm:spPr/>
      <dgm:t>
        <a:bodyPr/>
        <a:lstStyle/>
        <a:p>
          <a:endParaRPr lang="en-US"/>
        </a:p>
      </dgm:t>
    </dgm:pt>
    <dgm:pt modelId="{417892DE-FAA4-4466-B2D2-F3426F983087}" type="sibTrans" cxnId="{4513E1E7-22CC-44B3-AFC1-D202EAE321FA}">
      <dgm:prSet/>
      <dgm:spPr/>
      <dgm:t>
        <a:bodyPr/>
        <a:lstStyle/>
        <a:p>
          <a:endParaRPr lang="en-US"/>
        </a:p>
      </dgm:t>
    </dgm:pt>
    <dgm:pt modelId="{3D2EC0D4-6853-42BF-B2B2-8B5D8D48FAA6}">
      <dgm:prSet/>
      <dgm:spPr/>
      <dgm:t>
        <a:bodyPr/>
        <a:lstStyle/>
        <a:p>
          <a:r>
            <a:rPr lang="en-US" dirty="0"/>
            <a:t>Explainable Dialogue Systems</a:t>
          </a:r>
        </a:p>
      </dgm:t>
    </dgm:pt>
    <dgm:pt modelId="{FACC2D4A-5A90-49E8-8ABC-720DE42D19A8}" type="parTrans" cxnId="{A2C6EAEE-C7E4-4D6A-ABBF-6E7E8FD0BE5D}">
      <dgm:prSet/>
      <dgm:spPr/>
      <dgm:t>
        <a:bodyPr/>
        <a:lstStyle/>
        <a:p>
          <a:endParaRPr lang="en-US"/>
        </a:p>
      </dgm:t>
    </dgm:pt>
    <dgm:pt modelId="{C09897E6-CE4A-467B-B499-4608B901416E}" type="sibTrans" cxnId="{A2C6EAEE-C7E4-4D6A-ABBF-6E7E8FD0BE5D}">
      <dgm:prSet/>
      <dgm:spPr/>
      <dgm:t>
        <a:bodyPr/>
        <a:lstStyle/>
        <a:p>
          <a:endParaRPr lang="en-US"/>
        </a:p>
      </dgm:t>
    </dgm:pt>
    <dgm:pt modelId="{616E748A-703D-4965-8446-D1628100863A}">
      <dgm:prSet/>
      <dgm:spPr/>
      <dgm:t>
        <a:bodyPr/>
        <a:lstStyle/>
        <a:p>
          <a:r>
            <a:rPr lang="en-US" dirty="0"/>
            <a:t>Explainable Social Media Analytics</a:t>
          </a:r>
        </a:p>
      </dgm:t>
    </dgm:pt>
    <dgm:pt modelId="{DBBD437E-0B7D-4F96-AFB6-CD10EEAAE26D}" type="parTrans" cxnId="{AC4F9FAB-5985-45F6-9386-B07C051C77A4}">
      <dgm:prSet/>
      <dgm:spPr/>
      <dgm:t>
        <a:bodyPr/>
        <a:lstStyle/>
        <a:p>
          <a:endParaRPr lang="en-US"/>
        </a:p>
      </dgm:t>
    </dgm:pt>
    <dgm:pt modelId="{228E0485-17DD-422C-B37E-D346D2F1A454}" type="sibTrans" cxnId="{AC4F9FAB-5985-45F6-9386-B07C051C77A4}">
      <dgm:prSet/>
      <dgm:spPr/>
      <dgm:t>
        <a:bodyPr/>
        <a:lstStyle/>
        <a:p>
          <a:endParaRPr lang="en-US"/>
        </a:p>
      </dgm:t>
    </dgm:pt>
    <dgm:pt modelId="{9A082A7D-9877-4DE4-A988-DB29F3DD6B18}">
      <dgm:prSet/>
      <dgm:spPr/>
      <dgm:t>
        <a:bodyPr/>
        <a:lstStyle/>
        <a:p>
          <a:r>
            <a:rPr lang="en-US"/>
            <a:t>Personalized and Adaptive Explainability</a:t>
          </a:r>
        </a:p>
      </dgm:t>
    </dgm:pt>
    <dgm:pt modelId="{F0FFE551-CB32-4EB7-B977-9CEDE55DBE07}" type="parTrans" cxnId="{2E543B7A-3B39-4903-8ED5-A6E4AD1D293D}">
      <dgm:prSet/>
      <dgm:spPr/>
      <dgm:t>
        <a:bodyPr/>
        <a:lstStyle/>
        <a:p>
          <a:endParaRPr lang="en-US"/>
        </a:p>
      </dgm:t>
    </dgm:pt>
    <dgm:pt modelId="{5F483D36-BCFC-4422-9464-532C0C4AD0D3}" type="sibTrans" cxnId="{2E543B7A-3B39-4903-8ED5-A6E4AD1D293D}">
      <dgm:prSet/>
      <dgm:spPr/>
      <dgm:t>
        <a:bodyPr/>
        <a:lstStyle/>
        <a:p>
          <a:endParaRPr lang="en-US"/>
        </a:p>
      </dgm:t>
    </dgm:pt>
    <dgm:pt modelId="{CC5C08E1-8FED-473F-B6F1-2AFD76A07629}">
      <dgm:prSet/>
      <dgm:spPr/>
      <dgm:t>
        <a:bodyPr/>
        <a:lstStyle/>
        <a:p>
          <a:r>
            <a:rPr lang="en-US" b="0" i="0"/>
            <a:t>Rationalization in Explainable AI and Rational AI</a:t>
          </a:r>
          <a:endParaRPr lang="en-US"/>
        </a:p>
      </dgm:t>
    </dgm:pt>
    <dgm:pt modelId="{B2F462E2-E82A-4687-976D-E3BDC5382EFF}" type="parTrans" cxnId="{AABC01ED-71DC-47BE-A29D-8F0250837149}">
      <dgm:prSet/>
      <dgm:spPr/>
      <dgm:t>
        <a:bodyPr/>
        <a:lstStyle/>
        <a:p>
          <a:endParaRPr lang="en-US"/>
        </a:p>
      </dgm:t>
    </dgm:pt>
    <dgm:pt modelId="{83ED629D-84A8-4653-8128-435EFAE6EF15}" type="sibTrans" cxnId="{AABC01ED-71DC-47BE-A29D-8F0250837149}">
      <dgm:prSet/>
      <dgm:spPr/>
      <dgm:t>
        <a:bodyPr/>
        <a:lstStyle/>
        <a:p>
          <a:endParaRPr lang="en-US"/>
        </a:p>
      </dgm:t>
    </dgm:pt>
    <dgm:pt modelId="{E04E8CC7-6094-4191-8015-04EFC784C90C}" type="pres">
      <dgm:prSet presAssocID="{3D546997-1BBD-4F05-8C05-DF6DFFD7BAAC}" presName="hierChild1" presStyleCnt="0">
        <dgm:presLayoutVars>
          <dgm:orgChart val="1"/>
          <dgm:chPref val="1"/>
          <dgm:dir/>
          <dgm:animOne val="branch"/>
          <dgm:animLvl val="lvl"/>
          <dgm:resizeHandles/>
        </dgm:presLayoutVars>
      </dgm:prSet>
      <dgm:spPr/>
    </dgm:pt>
    <dgm:pt modelId="{E0DBD5E0-9E9B-4565-9EE6-07F78366EAF8}" type="pres">
      <dgm:prSet presAssocID="{9B8F8D88-2D33-4265-A114-6ED2F749CA11}" presName="hierRoot1" presStyleCnt="0">
        <dgm:presLayoutVars>
          <dgm:hierBranch val="init"/>
        </dgm:presLayoutVars>
      </dgm:prSet>
      <dgm:spPr/>
    </dgm:pt>
    <dgm:pt modelId="{8AB170BA-277F-468B-9C41-54F136791762}" type="pres">
      <dgm:prSet presAssocID="{9B8F8D88-2D33-4265-A114-6ED2F749CA11}" presName="rootComposite1" presStyleCnt="0"/>
      <dgm:spPr/>
    </dgm:pt>
    <dgm:pt modelId="{0CE1855B-5BB1-4C4B-BB14-D6C503565DEF}" type="pres">
      <dgm:prSet presAssocID="{9B8F8D88-2D33-4265-A114-6ED2F749CA11}" presName="rootText1" presStyleLbl="node0" presStyleIdx="0" presStyleCnt="1">
        <dgm:presLayoutVars>
          <dgm:chPref val="3"/>
        </dgm:presLayoutVars>
      </dgm:prSet>
      <dgm:spPr/>
    </dgm:pt>
    <dgm:pt modelId="{B92E931A-E217-4415-A634-72E5FEAC4BDD}" type="pres">
      <dgm:prSet presAssocID="{9B8F8D88-2D33-4265-A114-6ED2F749CA11}" presName="rootConnector1" presStyleLbl="node1" presStyleIdx="0" presStyleCnt="0"/>
      <dgm:spPr/>
    </dgm:pt>
    <dgm:pt modelId="{3669B368-0502-42E8-8665-022E8C5E5FDB}" type="pres">
      <dgm:prSet presAssocID="{9B8F8D88-2D33-4265-A114-6ED2F749CA11}" presName="hierChild2" presStyleCnt="0"/>
      <dgm:spPr/>
    </dgm:pt>
    <dgm:pt modelId="{59F7E5DB-AA11-4165-8DC5-D53A9EA9A536}" type="pres">
      <dgm:prSet presAssocID="{51733917-CDE7-4390-BD0D-778E0F7E8D8C}" presName="Name37" presStyleLbl="parChTrans1D2" presStyleIdx="0" presStyleCnt="4"/>
      <dgm:spPr/>
    </dgm:pt>
    <dgm:pt modelId="{F647E801-15E4-4128-B2AD-E9A7F222EDC2}" type="pres">
      <dgm:prSet presAssocID="{4157783B-5760-413C-B3DA-83C439D93BD3}" presName="hierRoot2" presStyleCnt="0">
        <dgm:presLayoutVars>
          <dgm:hierBranch val="init"/>
        </dgm:presLayoutVars>
      </dgm:prSet>
      <dgm:spPr/>
    </dgm:pt>
    <dgm:pt modelId="{2202E613-B620-4E73-9313-CFF96E107ACD}" type="pres">
      <dgm:prSet presAssocID="{4157783B-5760-413C-B3DA-83C439D93BD3}" presName="rootComposite" presStyleCnt="0"/>
      <dgm:spPr/>
    </dgm:pt>
    <dgm:pt modelId="{7EC8E51E-51C5-4899-9763-AAF636FCA01A}" type="pres">
      <dgm:prSet presAssocID="{4157783B-5760-413C-B3DA-83C439D93BD3}" presName="rootText" presStyleLbl="node2" presStyleIdx="0" presStyleCnt="4">
        <dgm:presLayoutVars>
          <dgm:chPref val="3"/>
        </dgm:presLayoutVars>
      </dgm:prSet>
      <dgm:spPr/>
    </dgm:pt>
    <dgm:pt modelId="{B98797E5-F368-497B-9827-7ADE88ABD12D}" type="pres">
      <dgm:prSet presAssocID="{4157783B-5760-413C-B3DA-83C439D93BD3}" presName="rootConnector" presStyleLbl="node2" presStyleIdx="0" presStyleCnt="4"/>
      <dgm:spPr/>
    </dgm:pt>
    <dgm:pt modelId="{FCC7AE37-05EC-4C7B-9B13-967735EA5B26}" type="pres">
      <dgm:prSet presAssocID="{4157783B-5760-413C-B3DA-83C439D93BD3}" presName="hierChild4" presStyleCnt="0"/>
      <dgm:spPr/>
    </dgm:pt>
    <dgm:pt modelId="{3DEF676F-4445-4399-B1B7-DDC2BE7349B3}" type="pres">
      <dgm:prSet presAssocID="{0859984A-118B-47DD-BEA7-4FB61F8965DD}" presName="Name37" presStyleLbl="parChTrans1D3" presStyleIdx="0" presStyleCnt="12"/>
      <dgm:spPr/>
    </dgm:pt>
    <dgm:pt modelId="{82C036AF-CE18-4045-B4BA-8AA40102581D}" type="pres">
      <dgm:prSet presAssocID="{53ADA95C-C3F5-47C8-938B-AB42AC1FB574}" presName="hierRoot2" presStyleCnt="0">
        <dgm:presLayoutVars>
          <dgm:hierBranch val="init"/>
        </dgm:presLayoutVars>
      </dgm:prSet>
      <dgm:spPr/>
    </dgm:pt>
    <dgm:pt modelId="{EED048C8-36A3-43A6-B7DD-C8A1B3930CAD}" type="pres">
      <dgm:prSet presAssocID="{53ADA95C-C3F5-47C8-938B-AB42AC1FB574}" presName="rootComposite" presStyleCnt="0"/>
      <dgm:spPr/>
    </dgm:pt>
    <dgm:pt modelId="{6DE8129D-5451-41FC-8DD9-A97BEA8751AC}" type="pres">
      <dgm:prSet presAssocID="{53ADA95C-C3F5-47C8-938B-AB42AC1FB574}" presName="rootText" presStyleLbl="node3" presStyleIdx="0" presStyleCnt="12">
        <dgm:presLayoutVars>
          <dgm:chPref val="3"/>
        </dgm:presLayoutVars>
      </dgm:prSet>
      <dgm:spPr/>
    </dgm:pt>
    <dgm:pt modelId="{77F97D61-3975-4FEF-87B4-DF453D02FD26}" type="pres">
      <dgm:prSet presAssocID="{53ADA95C-C3F5-47C8-938B-AB42AC1FB574}" presName="rootConnector" presStyleLbl="node3" presStyleIdx="0" presStyleCnt="12"/>
      <dgm:spPr/>
    </dgm:pt>
    <dgm:pt modelId="{98A5CF57-EEBD-4DA8-A43D-47C77A988C36}" type="pres">
      <dgm:prSet presAssocID="{53ADA95C-C3F5-47C8-938B-AB42AC1FB574}" presName="hierChild4" presStyleCnt="0"/>
      <dgm:spPr/>
    </dgm:pt>
    <dgm:pt modelId="{E6E6A59F-5796-4C78-9661-5F4B8BBDC679}" type="pres">
      <dgm:prSet presAssocID="{53ADA95C-C3F5-47C8-938B-AB42AC1FB574}" presName="hierChild5" presStyleCnt="0"/>
      <dgm:spPr/>
    </dgm:pt>
    <dgm:pt modelId="{A9648693-D31B-4C1E-B31A-B0C3ABF5CC71}" type="pres">
      <dgm:prSet presAssocID="{3A491818-B778-454D-853B-6BD250DDB324}" presName="Name37" presStyleLbl="parChTrans1D3" presStyleIdx="1" presStyleCnt="12"/>
      <dgm:spPr/>
    </dgm:pt>
    <dgm:pt modelId="{8531174F-D89E-459B-B4DD-9C6CFBFBB420}" type="pres">
      <dgm:prSet presAssocID="{34E5B979-48AF-4A2D-BAA8-80825D856C67}" presName="hierRoot2" presStyleCnt="0">
        <dgm:presLayoutVars>
          <dgm:hierBranch val="init"/>
        </dgm:presLayoutVars>
      </dgm:prSet>
      <dgm:spPr/>
    </dgm:pt>
    <dgm:pt modelId="{916B6A51-DD2D-4F46-8222-7B9267F31A2B}" type="pres">
      <dgm:prSet presAssocID="{34E5B979-48AF-4A2D-BAA8-80825D856C67}" presName="rootComposite" presStyleCnt="0"/>
      <dgm:spPr/>
    </dgm:pt>
    <dgm:pt modelId="{0324A9F7-D754-4ABD-AAC4-156B797590A0}" type="pres">
      <dgm:prSet presAssocID="{34E5B979-48AF-4A2D-BAA8-80825D856C67}" presName="rootText" presStyleLbl="node3" presStyleIdx="1" presStyleCnt="12">
        <dgm:presLayoutVars>
          <dgm:chPref val="3"/>
        </dgm:presLayoutVars>
      </dgm:prSet>
      <dgm:spPr/>
    </dgm:pt>
    <dgm:pt modelId="{A681ED88-1147-47DB-8A11-6313D2C1F31E}" type="pres">
      <dgm:prSet presAssocID="{34E5B979-48AF-4A2D-BAA8-80825D856C67}" presName="rootConnector" presStyleLbl="node3" presStyleIdx="1" presStyleCnt="12"/>
      <dgm:spPr/>
    </dgm:pt>
    <dgm:pt modelId="{5F1677DE-D918-4199-8DCA-3D5183343CD8}" type="pres">
      <dgm:prSet presAssocID="{34E5B979-48AF-4A2D-BAA8-80825D856C67}" presName="hierChild4" presStyleCnt="0"/>
      <dgm:spPr/>
    </dgm:pt>
    <dgm:pt modelId="{7436945D-00D9-4767-A0EE-281437FC224D}" type="pres">
      <dgm:prSet presAssocID="{34E5B979-48AF-4A2D-BAA8-80825D856C67}" presName="hierChild5" presStyleCnt="0"/>
      <dgm:spPr/>
    </dgm:pt>
    <dgm:pt modelId="{D4C9A920-5F86-4D99-AF1F-A7B0A809F22E}" type="pres">
      <dgm:prSet presAssocID="{61B682F0-CD76-45DD-A18D-36EA9BEEADB1}" presName="Name37" presStyleLbl="parChTrans1D3" presStyleIdx="2" presStyleCnt="12"/>
      <dgm:spPr/>
    </dgm:pt>
    <dgm:pt modelId="{8C96BB19-46AD-4BC1-BE94-255D81009A30}" type="pres">
      <dgm:prSet presAssocID="{D20E3391-BE13-42F1-B9BC-3926F476C4E8}" presName="hierRoot2" presStyleCnt="0">
        <dgm:presLayoutVars>
          <dgm:hierBranch val="init"/>
        </dgm:presLayoutVars>
      </dgm:prSet>
      <dgm:spPr/>
    </dgm:pt>
    <dgm:pt modelId="{DB76520F-CAB0-4DD6-88F9-1E22406EE3BF}" type="pres">
      <dgm:prSet presAssocID="{D20E3391-BE13-42F1-B9BC-3926F476C4E8}" presName="rootComposite" presStyleCnt="0"/>
      <dgm:spPr/>
    </dgm:pt>
    <dgm:pt modelId="{8848EC96-56AE-4880-A99F-5FBD070EBAF9}" type="pres">
      <dgm:prSet presAssocID="{D20E3391-BE13-42F1-B9BC-3926F476C4E8}" presName="rootText" presStyleLbl="node3" presStyleIdx="2" presStyleCnt="12">
        <dgm:presLayoutVars>
          <dgm:chPref val="3"/>
        </dgm:presLayoutVars>
      </dgm:prSet>
      <dgm:spPr/>
    </dgm:pt>
    <dgm:pt modelId="{A587487A-B88A-404C-8CF0-BF3E7F335077}" type="pres">
      <dgm:prSet presAssocID="{D20E3391-BE13-42F1-B9BC-3926F476C4E8}" presName="rootConnector" presStyleLbl="node3" presStyleIdx="2" presStyleCnt="12"/>
      <dgm:spPr/>
    </dgm:pt>
    <dgm:pt modelId="{5177C0E3-FF9D-4B10-B20B-20BCA27F1E23}" type="pres">
      <dgm:prSet presAssocID="{D20E3391-BE13-42F1-B9BC-3926F476C4E8}" presName="hierChild4" presStyleCnt="0"/>
      <dgm:spPr/>
    </dgm:pt>
    <dgm:pt modelId="{120FF25B-B735-4E4C-AE53-EF1717A997CC}" type="pres">
      <dgm:prSet presAssocID="{D20E3391-BE13-42F1-B9BC-3926F476C4E8}" presName="hierChild5" presStyleCnt="0"/>
      <dgm:spPr/>
    </dgm:pt>
    <dgm:pt modelId="{4ADE8E97-F694-4CF5-BC91-D14090B508C8}" type="pres">
      <dgm:prSet presAssocID="{4157783B-5760-413C-B3DA-83C439D93BD3}" presName="hierChild5" presStyleCnt="0"/>
      <dgm:spPr/>
    </dgm:pt>
    <dgm:pt modelId="{1FE9FCBF-84AC-45F6-9532-CA461A6C55D5}" type="pres">
      <dgm:prSet presAssocID="{327E5982-078D-4D76-BABE-0270D8B1B789}" presName="Name37" presStyleLbl="parChTrans1D2" presStyleIdx="1" presStyleCnt="4"/>
      <dgm:spPr/>
    </dgm:pt>
    <dgm:pt modelId="{BD618DDF-D78C-437C-82E9-F2BD2297E3FC}" type="pres">
      <dgm:prSet presAssocID="{327B2843-3A15-4216-B1D8-A38486981140}" presName="hierRoot2" presStyleCnt="0">
        <dgm:presLayoutVars>
          <dgm:hierBranch val="init"/>
        </dgm:presLayoutVars>
      </dgm:prSet>
      <dgm:spPr/>
    </dgm:pt>
    <dgm:pt modelId="{9BA4FCD3-4EB2-4B24-AB8A-846A0C801FFB}" type="pres">
      <dgm:prSet presAssocID="{327B2843-3A15-4216-B1D8-A38486981140}" presName="rootComposite" presStyleCnt="0"/>
      <dgm:spPr/>
    </dgm:pt>
    <dgm:pt modelId="{F543BC83-91B7-40E8-ADF0-92EEE51C7FD8}" type="pres">
      <dgm:prSet presAssocID="{327B2843-3A15-4216-B1D8-A38486981140}" presName="rootText" presStyleLbl="node2" presStyleIdx="1" presStyleCnt="4">
        <dgm:presLayoutVars>
          <dgm:chPref val="3"/>
        </dgm:presLayoutVars>
      </dgm:prSet>
      <dgm:spPr/>
    </dgm:pt>
    <dgm:pt modelId="{D89A6DE6-40C3-46D6-93C6-9975C343C916}" type="pres">
      <dgm:prSet presAssocID="{327B2843-3A15-4216-B1D8-A38486981140}" presName="rootConnector" presStyleLbl="node2" presStyleIdx="1" presStyleCnt="4"/>
      <dgm:spPr/>
    </dgm:pt>
    <dgm:pt modelId="{959BF6CA-DF3C-4F35-9ECC-6002B942606B}" type="pres">
      <dgm:prSet presAssocID="{327B2843-3A15-4216-B1D8-A38486981140}" presName="hierChild4" presStyleCnt="0"/>
      <dgm:spPr/>
    </dgm:pt>
    <dgm:pt modelId="{A21560A9-3682-4F38-92C8-89EDDEE94BBA}" type="pres">
      <dgm:prSet presAssocID="{72CF34CC-36F0-4FBB-B3B5-F4DE9743BA4C}" presName="Name37" presStyleLbl="parChTrans1D3" presStyleIdx="3" presStyleCnt="12"/>
      <dgm:spPr/>
    </dgm:pt>
    <dgm:pt modelId="{54928D4A-0035-49A6-A2B8-7EC51A06B91B}" type="pres">
      <dgm:prSet presAssocID="{106AA621-7E20-4807-ACA3-D00858DF63EA}" presName="hierRoot2" presStyleCnt="0">
        <dgm:presLayoutVars>
          <dgm:hierBranch val="init"/>
        </dgm:presLayoutVars>
      </dgm:prSet>
      <dgm:spPr/>
    </dgm:pt>
    <dgm:pt modelId="{8DF05139-103F-4243-97B0-4197FD84D787}" type="pres">
      <dgm:prSet presAssocID="{106AA621-7E20-4807-ACA3-D00858DF63EA}" presName="rootComposite" presStyleCnt="0"/>
      <dgm:spPr/>
    </dgm:pt>
    <dgm:pt modelId="{BB5475FF-CADF-4FF3-8DAC-7842BFB5CC59}" type="pres">
      <dgm:prSet presAssocID="{106AA621-7E20-4807-ACA3-D00858DF63EA}" presName="rootText" presStyleLbl="node3" presStyleIdx="3" presStyleCnt="12">
        <dgm:presLayoutVars>
          <dgm:chPref val="3"/>
        </dgm:presLayoutVars>
      </dgm:prSet>
      <dgm:spPr/>
    </dgm:pt>
    <dgm:pt modelId="{2CE9D2EF-D33E-4593-9A62-CB5329B68719}" type="pres">
      <dgm:prSet presAssocID="{106AA621-7E20-4807-ACA3-D00858DF63EA}" presName="rootConnector" presStyleLbl="node3" presStyleIdx="3" presStyleCnt="12"/>
      <dgm:spPr/>
    </dgm:pt>
    <dgm:pt modelId="{38D02EB7-E607-43B6-9001-C221FFAEC536}" type="pres">
      <dgm:prSet presAssocID="{106AA621-7E20-4807-ACA3-D00858DF63EA}" presName="hierChild4" presStyleCnt="0"/>
      <dgm:spPr/>
    </dgm:pt>
    <dgm:pt modelId="{DF08909F-3136-43B0-B442-2B05A155165C}" type="pres">
      <dgm:prSet presAssocID="{106AA621-7E20-4807-ACA3-D00858DF63EA}" presName="hierChild5" presStyleCnt="0"/>
      <dgm:spPr/>
    </dgm:pt>
    <dgm:pt modelId="{2100225C-1327-4141-B9B5-7BC565227C14}" type="pres">
      <dgm:prSet presAssocID="{75D058F2-48E0-4503-B768-7676B31FE6C2}" presName="Name37" presStyleLbl="parChTrans1D3" presStyleIdx="4" presStyleCnt="12"/>
      <dgm:spPr/>
    </dgm:pt>
    <dgm:pt modelId="{7073935D-EEA8-4D2D-945A-C0C751C1EF5F}" type="pres">
      <dgm:prSet presAssocID="{699711EB-911E-4F7E-A9D6-2EAFE3005CFA}" presName="hierRoot2" presStyleCnt="0">
        <dgm:presLayoutVars>
          <dgm:hierBranch val="init"/>
        </dgm:presLayoutVars>
      </dgm:prSet>
      <dgm:spPr/>
    </dgm:pt>
    <dgm:pt modelId="{A402A97E-4DC7-4408-A4D6-6D6EF887AC13}" type="pres">
      <dgm:prSet presAssocID="{699711EB-911E-4F7E-A9D6-2EAFE3005CFA}" presName="rootComposite" presStyleCnt="0"/>
      <dgm:spPr/>
    </dgm:pt>
    <dgm:pt modelId="{EEAD1235-DAA2-4DEE-A1B3-1C6C6052EC00}" type="pres">
      <dgm:prSet presAssocID="{699711EB-911E-4F7E-A9D6-2EAFE3005CFA}" presName="rootText" presStyleLbl="node3" presStyleIdx="4" presStyleCnt="12">
        <dgm:presLayoutVars>
          <dgm:chPref val="3"/>
        </dgm:presLayoutVars>
      </dgm:prSet>
      <dgm:spPr/>
    </dgm:pt>
    <dgm:pt modelId="{D219B1C5-21DD-4926-9121-662E3087781F}" type="pres">
      <dgm:prSet presAssocID="{699711EB-911E-4F7E-A9D6-2EAFE3005CFA}" presName="rootConnector" presStyleLbl="node3" presStyleIdx="4" presStyleCnt="12"/>
      <dgm:spPr/>
    </dgm:pt>
    <dgm:pt modelId="{C44FE1E3-7EA3-4571-B95D-95B0234716F2}" type="pres">
      <dgm:prSet presAssocID="{699711EB-911E-4F7E-A9D6-2EAFE3005CFA}" presName="hierChild4" presStyleCnt="0"/>
      <dgm:spPr/>
    </dgm:pt>
    <dgm:pt modelId="{0340D6E0-1CB9-4511-9B5A-890BFBD55051}" type="pres">
      <dgm:prSet presAssocID="{699711EB-911E-4F7E-A9D6-2EAFE3005CFA}" presName="hierChild5" presStyleCnt="0"/>
      <dgm:spPr/>
    </dgm:pt>
    <dgm:pt modelId="{9C6ABE25-39E7-47E1-83B5-D91BEB8AAC75}" type="pres">
      <dgm:prSet presAssocID="{7E8534DA-611C-43E2-8B92-130B588B0AE7}" presName="Name37" presStyleLbl="parChTrans1D3" presStyleIdx="5" presStyleCnt="12"/>
      <dgm:spPr/>
    </dgm:pt>
    <dgm:pt modelId="{D7C96AD3-E817-4404-B404-DD3FC37330D3}" type="pres">
      <dgm:prSet presAssocID="{6513F2B1-8D10-4068-B5FD-1DACC3789305}" presName="hierRoot2" presStyleCnt="0">
        <dgm:presLayoutVars>
          <dgm:hierBranch val="init"/>
        </dgm:presLayoutVars>
      </dgm:prSet>
      <dgm:spPr/>
    </dgm:pt>
    <dgm:pt modelId="{0228AE99-567E-43A2-AD3D-88682441B487}" type="pres">
      <dgm:prSet presAssocID="{6513F2B1-8D10-4068-B5FD-1DACC3789305}" presName="rootComposite" presStyleCnt="0"/>
      <dgm:spPr/>
    </dgm:pt>
    <dgm:pt modelId="{1BE097CA-2630-462C-B1EC-514708ED508D}" type="pres">
      <dgm:prSet presAssocID="{6513F2B1-8D10-4068-B5FD-1DACC3789305}" presName="rootText" presStyleLbl="node3" presStyleIdx="5" presStyleCnt="12">
        <dgm:presLayoutVars>
          <dgm:chPref val="3"/>
        </dgm:presLayoutVars>
      </dgm:prSet>
      <dgm:spPr/>
    </dgm:pt>
    <dgm:pt modelId="{7BDC5A58-F7BA-46C0-AC43-5D9640AE2646}" type="pres">
      <dgm:prSet presAssocID="{6513F2B1-8D10-4068-B5FD-1DACC3789305}" presName="rootConnector" presStyleLbl="node3" presStyleIdx="5" presStyleCnt="12"/>
      <dgm:spPr/>
    </dgm:pt>
    <dgm:pt modelId="{AF94BA8D-5FB8-47B8-B0C7-DECF8A13C8E8}" type="pres">
      <dgm:prSet presAssocID="{6513F2B1-8D10-4068-B5FD-1DACC3789305}" presName="hierChild4" presStyleCnt="0"/>
      <dgm:spPr/>
    </dgm:pt>
    <dgm:pt modelId="{9A0549FC-AE95-4E9C-BFA4-D9B33A9579D5}" type="pres">
      <dgm:prSet presAssocID="{6513F2B1-8D10-4068-B5FD-1DACC3789305}" presName="hierChild5" presStyleCnt="0"/>
      <dgm:spPr/>
    </dgm:pt>
    <dgm:pt modelId="{F7639A11-8B63-4970-9E51-8ABABAF1C1F3}" type="pres">
      <dgm:prSet presAssocID="{3D630515-1EE2-40AF-8C8E-A1107FB78DC3}" presName="Name37" presStyleLbl="parChTrans1D3" presStyleIdx="6" presStyleCnt="12"/>
      <dgm:spPr/>
    </dgm:pt>
    <dgm:pt modelId="{515A2177-3523-49B0-B794-A406E22A3801}" type="pres">
      <dgm:prSet presAssocID="{763A7509-3330-4136-85CE-44EFDD598124}" presName="hierRoot2" presStyleCnt="0">
        <dgm:presLayoutVars>
          <dgm:hierBranch val="init"/>
        </dgm:presLayoutVars>
      </dgm:prSet>
      <dgm:spPr/>
    </dgm:pt>
    <dgm:pt modelId="{3F50FC6E-0262-40F6-BF73-53CCAFA5E898}" type="pres">
      <dgm:prSet presAssocID="{763A7509-3330-4136-85CE-44EFDD598124}" presName="rootComposite" presStyleCnt="0"/>
      <dgm:spPr/>
    </dgm:pt>
    <dgm:pt modelId="{73318880-97FA-4636-9F30-3D46B635FB97}" type="pres">
      <dgm:prSet presAssocID="{763A7509-3330-4136-85CE-44EFDD598124}" presName="rootText" presStyleLbl="node3" presStyleIdx="6" presStyleCnt="12">
        <dgm:presLayoutVars>
          <dgm:chPref val="3"/>
        </dgm:presLayoutVars>
      </dgm:prSet>
      <dgm:spPr/>
    </dgm:pt>
    <dgm:pt modelId="{745DBDC6-58CF-44B0-92C8-43A9310533A2}" type="pres">
      <dgm:prSet presAssocID="{763A7509-3330-4136-85CE-44EFDD598124}" presName="rootConnector" presStyleLbl="node3" presStyleIdx="6" presStyleCnt="12"/>
      <dgm:spPr/>
    </dgm:pt>
    <dgm:pt modelId="{D6C6D0DB-0D2B-4F30-9FCA-189EC9D9CEE1}" type="pres">
      <dgm:prSet presAssocID="{763A7509-3330-4136-85CE-44EFDD598124}" presName="hierChild4" presStyleCnt="0"/>
      <dgm:spPr/>
    </dgm:pt>
    <dgm:pt modelId="{B880A876-11BA-4480-BD03-9B9AE9C78D6B}" type="pres">
      <dgm:prSet presAssocID="{763A7509-3330-4136-85CE-44EFDD598124}" presName="hierChild5" presStyleCnt="0"/>
      <dgm:spPr/>
    </dgm:pt>
    <dgm:pt modelId="{8E085F92-AE52-4C34-85C6-271373AC4400}" type="pres">
      <dgm:prSet presAssocID="{91868E90-918A-4529-A3A5-E73DE59C9AE2}" presName="Name37" presStyleLbl="parChTrans1D3" presStyleIdx="7" presStyleCnt="12"/>
      <dgm:spPr/>
    </dgm:pt>
    <dgm:pt modelId="{A59F7190-0146-42D2-9B1E-0CEF1A92D844}" type="pres">
      <dgm:prSet presAssocID="{6D8901C9-7126-4A41-8955-BA29B4238D54}" presName="hierRoot2" presStyleCnt="0">
        <dgm:presLayoutVars>
          <dgm:hierBranch val="init"/>
        </dgm:presLayoutVars>
      </dgm:prSet>
      <dgm:spPr/>
    </dgm:pt>
    <dgm:pt modelId="{C813112E-9C68-4A9B-9F85-9EF55E0AEF82}" type="pres">
      <dgm:prSet presAssocID="{6D8901C9-7126-4A41-8955-BA29B4238D54}" presName="rootComposite" presStyleCnt="0"/>
      <dgm:spPr/>
    </dgm:pt>
    <dgm:pt modelId="{4FC32363-2999-4151-B61A-5AE7BFD0DD99}" type="pres">
      <dgm:prSet presAssocID="{6D8901C9-7126-4A41-8955-BA29B4238D54}" presName="rootText" presStyleLbl="node3" presStyleIdx="7" presStyleCnt="12">
        <dgm:presLayoutVars>
          <dgm:chPref val="3"/>
        </dgm:presLayoutVars>
      </dgm:prSet>
      <dgm:spPr/>
    </dgm:pt>
    <dgm:pt modelId="{F09C8945-EC19-4F42-AE05-1026FB1374B3}" type="pres">
      <dgm:prSet presAssocID="{6D8901C9-7126-4A41-8955-BA29B4238D54}" presName="rootConnector" presStyleLbl="node3" presStyleIdx="7" presStyleCnt="12"/>
      <dgm:spPr/>
    </dgm:pt>
    <dgm:pt modelId="{BBD64845-5961-4CEE-B685-5F58479496B9}" type="pres">
      <dgm:prSet presAssocID="{6D8901C9-7126-4A41-8955-BA29B4238D54}" presName="hierChild4" presStyleCnt="0"/>
      <dgm:spPr/>
    </dgm:pt>
    <dgm:pt modelId="{8C4383D9-DD6D-4E9B-87A6-B9151104DD05}" type="pres">
      <dgm:prSet presAssocID="{6D8901C9-7126-4A41-8955-BA29B4238D54}" presName="hierChild5" presStyleCnt="0"/>
      <dgm:spPr/>
    </dgm:pt>
    <dgm:pt modelId="{1B58681C-BD7D-4240-9482-12EC4C869DC7}" type="pres">
      <dgm:prSet presAssocID="{327B2843-3A15-4216-B1D8-A38486981140}" presName="hierChild5" presStyleCnt="0"/>
      <dgm:spPr/>
    </dgm:pt>
    <dgm:pt modelId="{05AD3B1D-5EB7-406C-B21A-9F2FED84C115}" type="pres">
      <dgm:prSet presAssocID="{76890D16-C07E-442A-8597-F49D224E5067}" presName="Name37" presStyleLbl="parChTrans1D2" presStyleIdx="2" presStyleCnt="4"/>
      <dgm:spPr/>
    </dgm:pt>
    <dgm:pt modelId="{85E8D5C8-5E81-4FA1-B6AD-C738E47069C7}" type="pres">
      <dgm:prSet presAssocID="{CB0F5AF6-ADC8-4CD0-AE81-01D3D9EC0E45}" presName="hierRoot2" presStyleCnt="0">
        <dgm:presLayoutVars>
          <dgm:hierBranch val="init"/>
        </dgm:presLayoutVars>
      </dgm:prSet>
      <dgm:spPr/>
    </dgm:pt>
    <dgm:pt modelId="{5686C1E5-2AE3-4BB8-B978-9BFCDA2ADEE5}" type="pres">
      <dgm:prSet presAssocID="{CB0F5AF6-ADC8-4CD0-AE81-01D3D9EC0E45}" presName="rootComposite" presStyleCnt="0"/>
      <dgm:spPr/>
    </dgm:pt>
    <dgm:pt modelId="{12C98C9A-CF0E-4CDF-A34E-4A62318931E3}" type="pres">
      <dgm:prSet presAssocID="{CB0F5AF6-ADC8-4CD0-AE81-01D3D9EC0E45}" presName="rootText" presStyleLbl="node2" presStyleIdx="2" presStyleCnt="4">
        <dgm:presLayoutVars>
          <dgm:chPref val="3"/>
        </dgm:presLayoutVars>
      </dgm:prSet>
      <dgm:spPr/>
    </dgm:pt>
    <dgm:pt modelId="{B01AA6A2-A9D8-4614-9274-0EB04D8A9F96}" type="pres">
      <dgm:prSet presAssocID="{CB0F5AF6-ADC8-4CD0-AE81-01D3D9EC0E45}" presName="rootConnector" presStyleLbl="node2" presStyleIdx="2" presStyleCnt="4"/>
      <dgm:spPr/>
    </dgm:pt>
    <dgm:pt modelId="{3E669FC7-BC83-4794-B5D6-7895612CE7E9}" type="pres">
      <dgm:prSet presAssocID="{CB0F5AF6-ADC8-4CD0-AE81-01D3D9EC0E45}" presName="hierChild4" presStyleCnt="0"/>
      <dgm:spPr/>
    </dgm:pt>
    <dgm:pt modelId="{37158E6B-6CCC-469F-9C52-7E4853FF3457}" type="pres">
      <dgm:prSet presAssocID="{F5FD9039-1352-4F90-AE6E-3E92B656C8FB}" presName="Name37" presStyleLbl="parChTrans1D3" presStyleIdx="8" presStyleCnt="12"/>
      <dgm:spPr/>
    </dgm:pt>
    <dgm:pt modelId="{BF9F26ED-9811-4B13-8826-3FB538853CA5}" type="pres">
      <dgm:prSet presAssocID="{60239AC9-DCF4-47E1-817A-9D6C9C3D2184}" presName="hierRoot2" presStyleCnt="0">
        <dgm:presLayoutVars>
          <dgm:hierBranch val="init"/>
        </dgm:presLayoutVars>
      </dgm:prSet>
      <dgm:spPr/>
    </dgm:pt>
    <dgm:pt modelId="{3A4023CC-905F-4864-B9BA-C858F2E792EB}" type="pres">
      <dgm:prSet presAssocID="{60239AC9-DCF4-47E1-817A-9D6C9C3D2184}" presName="rootComposite" presStyleCnt="0"/>
      <dgm:spPr/>
    </dgm:pt>
    <dgm:pt modelId="{FD65C5B8-44F1-4C21-9E08-C257A35367B8}" type="pres">
      <dgm:prSet presAssocID="{60239AC9-DCF4-47E1-817A-9D6C9C3D2184}" presName="rootText" presStyleLbl="node3" presStyleIdx="8" presStyleCnt="12">
        <dgm:presLayoutVars>
          <dgm:chPref val="3"/>
        </dgm:presLayoutVars>
      </dgm:prSet>
      <dgm:spPr/>
    </dgm:pt>
    <dgm:pt modelId="{EF9DBA54-7003-4441-9795-06A587D19CEF}" type="pres">
      <dgm:prSet presAssocID="{60239AC9-DCF4-47E1-817A-9D6C9C3D2184}" presName="rootConnector" presStyleLbl="node3" presStyleIdx="8" presStyleCnt="12"/>
      <dgm:spPr/>
    </dgm:pt>
    <dgm:pt modelId="{A6F262A4-F8AC-418C-971C-7F698B0CA2F0}" type="pres">
      <dgm:prSet presAssocID="{60239AC9-DCF4-47E1-817A-9D6C9C3D2184}" presName="hierChild4" presStyleCnt="0"/>
      <dgm:spPr/>
    </dgm:pt>
    <dgm:pt modelId="{11D7ECC5-7D2B-4F56-846A-66FC03C53830}" type="pres">
      <dgm:prSet presAssocID="{60239AC9-DCF4-47E1-817A-9D6C9C3D2184}" presName="hierChild5" presStyleCnt="0"/>
      <dgm:spPr/>
    </dgm:pt>
    <dgm:pt modelId="{B2E7F519-FADE-4F4D-9EEF-FA9A06521E41}" type="pres">
      <dgm:prSet presAssocID="{D997CB95-E8D6-4A0E-878A-19B02FA65275}" presName="Name37" presStyleLbl="parChTrans1D3" presStyleIdx="9" presStyleCnt="12"/>
      <dgm:spPr/>
    </dgm:pt>
    <dgm:pt modelId="{7596A6A9-52F4-4C7A-8D39-DBD0F7BDB7C6}" type="pres">
      <dgm:prSet presAssocID="{0F3E2211-B25E-485E-BF3B-690E2133E4C5}" presName="hierRoot2" presStyleCnt="0">
        <dgm:presLayoutVars>
          <dgm:hierBranch val="init"/>
        </dgm:presLayoutVars>
      </dgm:prSet>
      <dgm:spPr/>
    </dgm:pt>
    <dgm:pt modelId="{C2B3A12F-ADCD-4709-B170-24A952BB1A01}" type="pres">
      <dgm:prSet presAssocID="{0F3E2211-B25E-485E-BF3B-690E2133E4C5}" presName="rootComposite" presStyleCnt="0"/>
      <dgm:spPr/>
    </dgm:pt>
    <dgm:pt modelId="{B592BC6B-4951-41AC-ABCA-AFEAA31E4590}" type="pres">
      <dgm:prSet presAssocID="{0F3E2211-B25E-485E-BF3B-690E2133E4C5}" presName="rootText" presStyleLbl="node3" presStyleIdx="9" presStyleCnt="12">
        <dgm:presLayoutVars>
          <dgm:chPref val="3"/>
        </dgm:presLayoutVars>
      </dgm:prSet>
      <dgm:spPr/>
    </dgm:pt>
    <dgm:pt modelId="{77B4C697-2E79-4808-ABDB-D5182E0F8998}" type="pres">
      <dgm:prSet presAssocID="{0F3E2211-B25E-485E-BF3B-690E2133E4C5}" presName="rootConnector" presStyleLbl="node3" presStyleIdx="9" presStyleCnt="12"/>
      <dgm:spPr/>
    </dgm:pt>
    <dgm:pt modelId="{5CFA4E6D-2E81-4DCA-8DFF-8BF38F230016}" type="pres">
      <dgm:prSet presAssocID="{0F3E2211-B25E-485E-BF3B-690E2133E4C5}" presName="hierChild4" presStyleCnt="0"/>
      <dgm:spPr/>
    </dgm:pt>
    <dgm:pt modelId="{2CF938A7-B73F-4388-912B-013F6CA38C85}" type="pres">
      <dgm:prSet presAssocID="{0F3E2211-B25E-485E-BF3B-690E2133E4C5}" presName="hierChild5" presStyleCnt="0"/>
      <dgm:spPr/>
    </dgm:pt>
    <dgm:pt modelId="{B36FB896-E2F9-4AF0-AF6D-EEB54B5B997C}" type="pres">
      <dgm:prSet presAssocID="{CB0F5AF6-ADC8-4CD0-AE81-01D3D9EC0E45}" presName="hierChild5" presStyleCnt="0"/>
      <dgm:spPr/>
    </dgm:pt>
    <dgm:pt modelId="{667E4893-7A32-4675-A4BC-83890BDDE65A}" type="pres">
      <dgm:prSet presAssocID="{D1038A4E-D944-498E-92B9-F675805888C6}" presName="Name37" presStyleLbl="parChTrans1D2" presStyleIdx="3" presStyleCnt="4"/>
      <dgm:spPr/>
    </dgm:pt>
    <dgm:pt modelId="{5C485BF2-F81D-4F13-8396-2A2525D21261}" type="pres">
      <dgm:prSet presAssocID="{500953C7-7691-4BA1-93A5-9EC5B6D03F3D}" presName="hierRoot2" presStyleCnt="0">
        <dgm:presLayoutVars>
          <dgm:hierBranch val="init"/>
        </dgm:presLayoutVars>
      </dgm:prSet>
      <dgm:spPr/>
    </dgm:pt>
    <dgm:pt modelId="{E7CF66F1-64E6-4119-B82C-1F938BED7F7C}" type="pres">
      <dgm:prSet presAssocID="{500953C7-7691-4BA1-93A5-9EC5B6D03F3D}" presName="rootComposite" presStyleCnt="0"/>
      <dgm:spPr/>
    </dgm:pt>
    <dgm:pt modelId="{1F22B422-4F0B-4129-ACB7-C56D0E2046B3}" type="pres">
      <dgm:prSet presAssocID="{500953C7-7691-4BA1-93A5-9EC5B6D03F3D}" presName="rootText" presStyleLbl="node2" presStyleIdx="3" presStyleCnt="4">
        <dgm:presLayoutVars>
          <dgm:chPref val="3"/>
        </dgm:presLayoutVars>
      </dgm:prSet>
      <dgm:spPr/>
    </dgm:pt>
    <dgm:pt modelId="{8CAC58D4-E804-496D-90C2-3AD0F62D0528}" type="pres">
      <dgm:prSet presAssocID="{500953C7-7691-4BA1-93A5-9EC5B6D03F3D}" presName="rootConnector" presStyleLbl="node2" presStyleIdx="3" presStyleCnt="4"/>
      <dgm:spPr/>
    </dgm:pt>
    <dgm:pt modelId="{33014D2E-8C44-49C1-AE6A-C65383B55C60}" type="pres">
      <dgm:prSet presAssocID="{500953C7-7691-4BA1-93A5-9EC5B6D03F3D}" presName="hierChild4" presStyleCnt="0"/>
      <dgm:spPr/>
    </dgm:pt>
    <dgm:pt modelId="{BB68396F-12EE-42C7-B807-8ECD517A1C69}" type="pres">
      <dgm:prSet presAssocID="{BFC31D9F-22D7-4834-91FF-E86F757C05E8}" presName="Name37" presStyleLbl="parChTrans1D3" presStyleIdx="10" presStyleCnt="12"/>
      <dgm:spPr/>
    </dgm:pt>
    <dgm:pt modelId="{5325AEFD-63F7-4740-A7DB-E6F87EDF9B22}" type="pres">
      <dgm:prSet presAssocID="{EDB849EF-EBB6-4F98-97A1-9AFA3977510A}" presName="hierRoot2" presStyleCnt="0">
        <dgm:presLayoutVars>
          <dgm:hierBranch val="init"/>
        </dgm:presLayoutVars>
      </dgm:prSet>
      <dgm:spPr/>
    </dgm:pt>
    <dgm:pt modelId="{FFD19CFC-B5DE-403F-B9F2-4FCD57EE9319}" type="pres">
      <dgm:prSet presAssocID="{EDB849EF-EBB6-4F98-97A1-9AFA3977510A}" presName="rootComposite" presStyleCnt="0"/>
      <dgm:spPr/>
    </dgm:pt>
    <dgm:pt modelId="{D6EEF2F3-733A-4B7C-A18C-007AF1C119E3}" type="pres">
      <dgm:prSet presAssocID="{EDB849EF-EBB6-4F98-97A1-9AFA3977510A}" presName="rootText" presStyleLbl="node3" presStyleIdx="10" presStyleCnt="12">
        <dgm:presLayoutVars>
          <dgm:chPref val="3"/>
        </dgm:presLayoutVars>
      </dgm:prSet>
      <dgm:spPr/>
    </dgm:pt>
    <dgm:pt modelId="{19BDD2F4-827E-4E21-9339-597614E7CD6F}" type="pres">
      <dgm:prSet presAssocID="{EDB849EF-EBB6-4F98-97A1-9AFA3977510A}" presName="rootConnector" presStyleLbl="node3" presStyleIdx="10" presStyleCnt="12"/>
      <dgm:spPr/>
    </dgm:pt>
    <dgm:pt modelId="{04FE139C-4892-40E7-BAE6-78E3A3AE3564}" type="pres">
      <dgm:prSet presAssocID="{EDB849EF-EBB6-4F98-97A1-9AFA3977510A}" presName="hierChild4" presStyleCnt="0"/>
      <dgm:spPr/>
    </dgm:pt>
    <dgm:pt modelId="{A0DF0FA6-002D-4C8C-8DFC-67F8172D6C3B}" type="pres">
      <dgm:prSet presAssocID="{EDB849EF-EBB6-4F98-97A1-9AFA3977510A}" presName="hierChild5" presStyleCnt="0"/>
      <dgm:spPr/>
    </dgm:pt>
    <dgm:pt modelId="{0C9E9A29-5A77-4C71-849B-D36AAAB0E55F}" type="pres">
      <dgm:prSet presAssocID="{9982B4D1-8E1A-4C96-90E9-78BD24065186}" presName="Name37" presStyleLbl="parChTrans1D3" presStyleIdx="11" presStyleCnt="12"/>
      <dgm:spPr/>
    </dgm:pt>
    <dgm:pt modelId="{E736A435-09C3-4224-B257-56D75C7BD056}" type="pres">
      <dgm:prSet presAssocID="{B65BA5FF-FEB7-44C3-9B39-3939A833DB46}" presName="hierRoot2" presStyleCnt="0">
        <dgm:presLayoutVars>
          <dgm:hierBranch val="init"/>
        </dgm:presLayoutVars>
      </dgm:prSet>
      <dgm:spPr/>
    </dgm:pt>
    <dgm:pt modelId="{EF67321F-E274-4955-BFAD-6830F16C7A56}" type="pres">
      <dgm:prSet presAssocID="{B65BA5FF-FEB7-44C3-9B39-3939A833DB46}" presName="rootComposite" presStyleCnt="0"/>
      <dgm:spPr/>
    </dgm:pt>
    <dgm:pt modelId="{D71C3AB4-FAF0-45D8-9E67-0ACDE69A5F54}" type="pres">
      <dgm:prSet presAssocID="{B65BA5FF-FEB7-44C3-9B39-3939A833DB46}" presName="rootText" presStyleLbl="node3" presStyleIdx="11" presStyleCnt="12">
        <dgm:presLayoutVars>
          <dgm:chPref val="3"/>
        </dgm:presLayoutVars>
      </dgm:prSet>
      <dgm:spPr/>
    </dgm:pt>
    <dgm:pt modelId="{14920540-79C1-434F-836C-4E1FD7F95CF9}" type="pres">
      <dgm:prSet presAssocID="{B65BA5FF-FEB7-44C3-9B39-3939A833DB46}" presName="rootConnector" presStyleLbl="node3" presStyleIdx="11" presStyleCnt="12"/>
      <dgm:spPr/>
    </dgm:pt>
    <dgm:pt modelId="{1B585EDF-D3C0-4F2B-9652-440C87FBADFA}" type="pres">
      <dgm:prSet presAssocID="{B65BA5FF-FEB7-44C3-9B39-3939A833DB46}" presName="hierChild4" presStyleCnt="0"/>
      <dgm:spPr/>
    </dgm:pt>
    <dgm:pt modelId="{B2DAC525-90B2-4FB3-8C3C-5F711851AAF3}" type="pres">
      <dgm:prSet presAssocID="{FACC2D4A-5A90-49E8-8ABC-720DE42D19A8}" presName="Name37" presStyleLbl="parChTrans1D4" presStyleIdx="0" presStyleCnt="4"/>
      <dgm:spPr/>
    </dgm:pt>
    <dgm:pt modelId="{1E277834-882C-4212-82BF-AAC69BC3A1D5}" type="pres">
      <dgm:prSet presAssocID="{3D2EC0D4-6853-42BF-B2B2-8B5D8D48FAA6}" presName="hierRoot2" presStyleCnt="0">
        <dgm:presLayoutVars>
          <dgm:hierBranch val="init"/>
        </dgm:presLayoutVars>
      </dgm:prSet>
      <dgm:spPr/>
    </dgm:pt>
    <dgm:pt modelId="{D7D44B84-728A-4139-A53F-32146AEF4398}" type="pres">
      <dgm:prSet presAssocID="{3D2EC0D4-6853-42BF-B2B2-8B5D8D48FAA6}" presName="rootComposite" presStyleCnt="0"/>
      <dgm:spPr/>
    </dgm:pt>
    <dgm:pt modelId="{E4848CDE-DDA2-4FBD-A7BD-429DA9166DB7}" type="pres">
      <dgm:prSet presAssocID="{3D2EC0D4-6853-42BF-B2B2-8B5D8D48FAA6}" presName="rootText" presStyleLbl="node4" presStyleIdx="0" presStyleCnt="4">
        <dgm:presLayoutVars>
          <dgm:chPref val="3"/>
        </dgm:presLayoutVars>
      </dgm:prSet>
      <dgm:spPr/>
    </dgm:pt>
    <dgm:pt modelId="{14456D78-3C87-4B59-B9A3-B827BE0B3824}" type="pres">
      <dgm:prSet presAssocID="{3D2EC0D4-6853-42BF-B2B2-8B5D8D48FAA6}" presName="rootConnector" presStyleLbl="node4" presStyleIdx="0" presStyleCnt="4"/>
      <dgm:spPr/>
    </dgm:pt>
    <dgm:pt modelId="{BB7918DB-B4D0-49BC-8122-B0F010DE190E}" type="pres">
      <dgm:prSet presAssocID="{3D2EC0D4-6853-42BF-B2B2-8B5D8D48FAA6}" presName="hierChild4" presStyleCnt="0"/>
      <dgm:spPr/>
    </dgm:pt>
    <dgm:pt modelId="{7715DB1C-F64E-44CB-8236-37B6A41CB3ED}" type="pres">
      <dgm:prSet presAssocID="{3D2EC0D4-6853-42BF-B2B2-8B5D8D48FAA6}" presName="hierChild5" presStyleCnt="0"/>
      <dgm:spPr/>
    </dgm:pt>
    <dgm:pt modelId="{04BE0A19-5A67-44A1-99C9-6F2A9C11C702}" type="pres">
      <dgm:prSet presAssocID="{DBBD437E-0B7D-4F96-AFB6-CD10EEAAE26D}" presName="Name37" presStyleLbl="parChTrans1D4" presStyleIdx="1" presStyleCnt="4"/>
      <dgm:spPr/>
    </dgm:pt>
    <dgm:pt modelId="{397D72F0-106F-4186-9509-731A950F38B0}" type="pres">
      <dgm:prSet presAssocID="{616E748A-703D-4965-8446-D1628100863A}" presName="hierRoot2" presStyleCnt="0">
        <dgm:presLayoutVars>
          <dgm:hierBranch val="init"/>
        </dgm:presLayoutVars>
      </dgm:prSet>
      <dgm:spPr/>
    </dgm:pt>
    <dgm:pt modelId="{1A53B97A-6F9D-4E91-AD9E-B76FBEA8FC1F}" type="pres">
      <dgm:prSet presAssocID="{616E748A-703D-4965-8446-D1628100863A}" presName="rootComposite" presStyleCnt="0"/>
      <dgm:spPr/>
    </dgm:pt>
    <dgm:pt modelId="{CF9C61B6-3A99-4374-8324-9A9463F3338F}" type="pres">
      <dgm:prSet presAssocID="{616E748A-703D-4965-8446-D1628100863A}" presName="rootText" presStyleLbl="node4" presStyleIdx="1" presStyleCnt="4">
        <dgm:presLayoutVars>
          <dgm:chPref val="3"/>
        </dgm:presLayoutVars>
      </dgm:prSet>
      <dgm:spPr/>
    </dgm:pt>
    <dgm:pt modelId="{782B4296-4283-4D55-8D58-9731E41B358D}" type="pres">
      <dgm:prSet presAssocID="{616E748A-703D-4965-8446-D1628100863A}" presName="rootConnector" presStyleLbl="node4" presStyleIdx="1" presStyleCnt="4"/>
      <dgm:spPr/>
    </dgm:pt>
    <dgm:pt modelId="{A2B0D253-AE2E-47AB-8FA4-B6E4D1BDB040}" type="pres">
      <dgm:prSet presAssocID="{616E748A-703D-4965-8446-D1628100863A}" presName="hierChild4" presStyleCnt="0"/>
      <dgm:spPr/>
    </dgm:pt>
    <dgm:pt modelId="{8961778B-4333-4F67-98B8-AF76F0EFAB64}" type="pres">
      <dgm:prSet presAssocID="{616E748A-703D-4965-8446-D1628100863A}" presName="hierChild5" presStyleCnt="0"/>
      <dgm:spPr/>
    </dgm:pt>
    <dgm:pt modelId="{2A558BC3-C47C-44E9-A05B-E8BBB12441CD}" type="pres">
      <dgm:prSet presAssocID="{F0FFE551-CB32-4EB7-B977-9CEDE55DBE07}" presName="Name37" presStyleLbl="parChTrans1D4" presStyleIdx="2" presStyleCnt="4"/>
      <dgm:spPr/>
    </dgm:pt>
    <dgm:pt modelId="{AF36A8DE-669F-4FDC-98AD-D2FCCFAFD184}" type="pres">
      <dgm:prSet presAssocID="{9A082A7D-9877-4DE4-A988-DB29F3DD6B18}" presName="hierRoot2" presStyleCnt="0">
        <dgm:presLayoutVars>
          <dgm:hierBranch val="init"/>
        </dgm:presLayoutVars>
      </dgm:prSet>
      <dgm:spPr/>
    </dgm:pt>
    <dgm:pt modelId="{0B988B4D-9086-4929-BC6F-DFBD8B3340D6}" type="pres">
      <dgm:prSet presAssocID="{9A082A7D-9877-4DE4-A988-DB29F3DD6B18}" presName="rootComposite" presStyleCnt="0"/>
      <dgm:spPr/>
    </dgm:pt>
    <dgm:pt modelId="{B13ED6E4-8EE5-464A-89F1-224F7112BFE5}" type="pres">
      <dgm:prSet presAssocID="{9A082A7D-9877-4DE4-A988-DB29F3DD6B18}" presName="rootText" presStyleLbl="node4" presStyleIdx="2" presStyleCnt="4">
        <dgm:presLayoutVars>
          <dgm:chPref val="3"/>
        </dgm:presLayoutVars>
      </dgm:prSet>
      <dgm:spPr/>
    </dgm:pt>
    <dgm:pt modelId="{FF1D9340-614D-4BC7-A1E7-32577B1A8687}" type="pres">
      <dgm:prSet presAssocID="{9A082A7D-9877-4DE4-A988-DB29F3DD6B18}" presName="rootConnector" presStyleLbl="node4" presStyleIdx="2" presStyleCnt="4"/>
      <dgm:spPr/>
    </dgm:pt>
    <dgm:pt modelId="{C6CF8C0E-87C9-464F-BFC6-E0BD8F3FDF6E}" type="pres">
      <dgm:prSet presAssocID="{9A082A7D-9877-4DE4-A988-DB29F3DD6B18}" presName="hierChild4" presStyleCnt="0"/>
      <dgm:spPr/>
    </dgm:pt>
    <dgm:pt modelId="{4DF67E07-6841-4732-96F0-18A7DD467623}" type="pres">
      <dgm:prSet presAssocID="{9A082A7D-9877-4DE4-A988-DB29F3DD6B18}" presName="hierChild5" presStyleCnt="0"/>
      <dgm:spPr/>
    </dgm:pt>
    <dgm:pt modelId="{C8DCA66F-75A7-4481-B39D-407F5FF39832}" type="pres">
      <dgm:prSet presAssocID="{B2F462E2-E82A-4687-976D-E3BDC5382EFF}" presName="Name37" presStyleLbl="parChTrans1D4" presStyleIdx="3" presStyleCnt="4"/>
      <dgm:spPr/>
    </dgm:pt>
    <dgm:pt modelId="{D533CFD4-A204-432C-B500-4AED898A931F}" type="pres">
      <dgm:prSet presAssocID="{CC5C08E1-8FED-473F-B6F1-2AFD76A07629}" presName="hierRoot2" presStyleCnt="0">
        <dgm:presLayoutVars>
          <dgm:hierBranch val="init"/>
        </dgm:presLayoutVars>
      </dgm:prSet>
      <dgm:spPr/>
    </dgm:pt>
    <dgm:pt modelId="{AFFA316A-D9E8-4D05-B074-BE489D5CE649}" type="pres">
      <dgm:prSet presAssocID="{CC5C08E1-8FED-473F-B6F1-2AFD76A07629}" presName="rootComposite" presStyleCnt="0"/>
      <dgm:spPr/>
    </dgm:pt>
    <dgm:pt modelId="{99A38D20-0F1F-41E8-B9FD-266C17003988}" type="pres">
      <dgm:prSet presAssocID="{CC5C08E1-8FED-473F-B6F1-2AFD76A07629}" presName="rootText" presStyleLbl="node4" presStyleIdx="3" presStyleCnt="4">
        <dgm:presLayoutVars>
          <dgm:chPref val="3"/>
        </dgm:presLayoutVars>
      </dgm:prSet>
      <dgm:spPr/>
    </dgm:pt>
    <dgm:pt modelId="{4778C0AD-EB0F-4918-B5D9-2544E705D5F5}" type="pres">
      <dgm:prSet presAssocID="{CC5C08E1-8FED-473F-B6F1-2AFD76A07629}" presName="rootConnector" presStyleLbl="node4" presStyleIdx="3" presStyleCnt="4"/>
      <dgm:spPr/>
    </dgm:pt>
    <dgm:pt modelId="{A7326D3D-F4E9-4202-8144-2EAC92CAAED8}" type="pres">
      <dgm:prSet presAssocID="{CC5C08E1-8FED-473F-B6F1-2AFD76A07629}" presName="hierChild4" presStyleCnt="0"/>
      <dgm:spPr/>
    </dgm:pt>
    <dgm:pt modelId="{C3DF7C6B-56B8-43ED-BFB1-65FAA459DAF7}" type="pres">
      <dgm:prSet presAssocID="{CC5C08E1-8FED-473F-B6F1-2AFD76A07629}" presName="hierChild5" presStyleCnt="0"/>
      <dgm:spPr/>
    </dgm:pt>
    <dgm:pt modelId="{15B927DA-CEFD-4372-A023-0DF7F34BA274}" type="pres">
      <dgm:prSet presAssocID="{B65BA5FF-FEB7-44C3-9B39-3939A833DB46}" presName="hierChild5" presStyleCnt="0"/>
      <dgm:spPr/>
    </dgm:pt>
    <dgm:pt modelId="{792ACDAF-7CD2-4021-9923-AEC480045347}" type="pres">
      <dgm:prSet presAssocID="{500953C7-7691-4BA1-93A5-9EC5B6D03F3D}" presName="hierChild5" presStyleCnt="0"/>
      <dgm:spPr/>
    </dgm:pt>
    <dgm:pt modelId="{AB0A7263-1484-47EA-8ABF-CBCA965DB0E7}" type="pres">
      <dgm:prSet presAssocID="{9B8F8D88-2D33-4265-A114-6ED2F749CA11}" presName="hierChild3" presStyleCnt="0"/>
      <dgm:spPr/>
    </dgm:pt>
  </dgm:ptLst>
  <dgm:cxnLst>
    <dgm:cxn modelId="{05CFCF00-5325-44F9-8EDB-6BEB6D853DF1}" srcId="{4157783B-5760-413C-B3DA-83C439D93BD3}" destId="{D20E3391-BE13-42F1-B9BC-3926F476C4E8}" srcOrd="2" destOrd="0" parTransId="{61B682F0-CD76-45DD-A18D-36EA9BEEADB1}" sibTransId="{6EAEFE5E-198E-406E-88EC-257E5D4B5247}"/>
    <dgm:cxn modelId="{7B5E5106-894C-48AD-9572-A7D2B2D3C41C}" type="presOf" srcId="{0F3E2211-B25E-485E-BF3B-690E2133E4C5}" destId="{77B4C697-2E79-4808-ABDB-D5182E0F8998}" srcOrd="1" destOrd="0" presId="urn:microsoft.com/office/officeart/2005/8/layout/orgChart1"/>
    <dgm:cxn modelId="{ECE1E009-9275-4B2A-A22D-9D5DB94602FD}" type="presOf" srcId="{763A7509-3330-4136-85CE-44EFDD598124}" destId="{73318880-97FA-4636-9F30-3D46B635FB97}" srcOrd="0" destOrd="0" presId="urn:microsoft.com/office/officeart/2005/8/layout/orgChart1"/>
    <dgm:cxn modelId="{BF6D690B-7B69-45F5-86A1-739D93F2E0AE}" type="presOf" srcId="{CB0F5AF6-ADC8-4CD0-AE81-01D3D9EC0E45}" destId="{B01AA6A2-A9D8-4614-9274-0EB04D8A9F96}" srcOrd="1" destOrd="0" presId="urn:microsoft.com/office/officeart/2005/8/layout/orgChart1"/>
    <dgm:cxn modelId="{7ED9200E-EDB5-4451-931D-1DB5FEE98E3E}" type="presOf" srcId="{500953C7-7691-4BA1-93A5-9EC5B6D03F3D}" destId="{1F22B422-4F0B-4129-ACB7-C56D0E2046B3}" srcOrd="0" destOrd="0" presId="urn:microsoft.com/office/officeart/2005/8/layout/orgChart1"/>
    <dgm:cxn modelId="{0CA8CD12-8AD0-45A6-A5C9-028AD7B1B0DB}" type="presOf" srcId="{76890D16-C07E-442A-8597-F49D224E5067}" destId="{05AD3B1D-5EB7-406C-B21A-9F2FED84C115}" srcOrd="0" destOrd="0" presId="urn:microsoft.com/office/officeart/2005/8/layout/orgChart1"/>
    <dgm:cxn modelId="{9C483F13-F2F2-47BA-9124-D9DDE21A8707}" srcId="{9B8F8D88-2D33-4265-A114-6ED2F749CA11}" destId="{500953C7-7691-4BA1-93A5-9EC5B6D03F3D}" srcOrd="3" destOrd="0" parTransId="{D1038A4E-D944-498E-92B9-F675805888C6}" sibTransId="{E6D3672D-78D5-43FF-B765-71A7A53159B2}"/>
    <dgm:cxn modelId="{D3E6E81A-F42D-4FDB-AED0-B4075A1C3CC1}" type="presOf" srcId="{0F3E2211-B25E-485E-BF3B-690E2133E4C5}" destId="{B592BC6B-4951-41AC-ABCA-AFEAA31E4590}" srcOrd="0" destOrd="0" presId="urn:microsoft.com/office/officeart/2005/8/layout/orgChart1"/>
    <dgm:cxn modelId="{81E8F020-10E6-4370-AD63-32509C0D3014}" type="presOf" srcId="{327E5982-078D-4D76-BABE-0270D8B1B789}" destId="{1FE9FCBF-84AC-45F6-9532-CA461A6C55D5}" srcOrd="0" destOrd="0" presId="urn:microsoft.com/office/officeart/2005/8/layout/orgChart1"/>
    <dgm:cxn modelId="{CF693424-6FF3-4D37-BCB2-D0B1CAF56341}" type="presOf" srcId="{327B2843-3A15-4216-B1D8-A38486981140}" destId="{F543BC83-91B7-40E8-ADF0-92EEE51C7FD8}" srcOrd="0" destOrd="0" presId="urn:microsoft.com/office/officeart/2005/8/layout/orgChart1"/>
    <dgm:cxn modelId="{8CC11127-5D2E-4089-A004-8F3E08CECC9B}" type="presOf" srcId="{500953C7-7691-4BA1-93A5-9EC5B6D03F3D}" destId="{8CAC58D4-E804-496D-90C2-3AD0F62D0528}" srcOrd="1" destOrd="0" presId="urn:microsoft.com/office/officeart/2005/8/layout/orgChart1"/>
    <dgm:cxn modelId="{1C056D29-7E7C-4C3B-A57E-1A6E82C49FA6}" type="presOf" srcId="{6D8901C9-7126-4A41-8955-BA29B4238D54}" destId="{4FC32363-2999-4151-B61A-5AE7BFD0DD99}" srcOrd="0" destOrd="0" presId="urn:microsoft.com/office/officeart/2005/8/layout/orgChart1"/>
    <dgm:cxn modelId="{7343C72A-D94E-46BE-93E0-BF43D6659378}" type="presOf" srcId="{699711EB-911E-4F7E-A9D6-2EAFE3005CFA}" destId="{D219B1C5-21DD-4926-9121-662E3087781F}" srcOrd="1" destOrd="0" presId="urn:microsoft.com/office/officeart/2005/8/layout/orgChart1"/>
    <dgm:cxn modelId="{A728E82A-16B3-4295-A7C1-1B9D815BFF7A}" type="presOf" srcId="{9B8F8D88-2D33-4265-A114-6ED2F749CA11}" destId="{B92E931A-E217-4415-A634-72E5FEAC4BDD}" srcOrd="1" destOrd="0" presId="urn:microsoft.com/office/officeart/2005/8/layout/orgChart1"/>
    <dgm:cxn modelId="{1FB22634-0FEE-47D8-8E07-50DA0418B2ED}" type="presOf" srcId="{7E8534DA-611C-43E2-8B92-130B588B0AE7}" destId="{9C6ABE25-39E7-47E1-83B5-D91BEB8AAC75}" srcOrd="0" destOrd="0" presId="urn:microsoft.com/office/officeart/2005/8/layout/orgChart1"/>
    <dgm:cxn modelId="{52F9C434-6D36-415B-A477-5D3BE44CE2F4}" type="presOf" srcId="{60239AC9-DCF4-47E1-817A-9D6C9C3D2184}" destId="{EF9DBA54-7003-4441-9795-06A587D19CEF}" srcOrd="1" destOrd="0" presId="urn:microsoft.com/office/officeart/2005/8/layout/orgChart1"/>
    <dgm:cxn modelId="{8B283747-55A6-416D-B55F-12B70F45CB28}" type="presOf" srcId="{106AA621-7E20-4807-ACA3-D00858DF63EA}" destId="{BB5475FF-CADF-4FF3-8DAC-7842BFB5CC59}" srcOrd="0" destOrd="0" presId="urn:microsoft.com/office/officeart/2005/8/layout/orgChart1"/>
    <dgm:cxn modelId="{2067BD47-2833-4F6A-BEF5-83D3116A836C}" type="presOf" srcId="{53ADA95C-C3F5-47C8-938B-AB42AC1FB574}" destId="{77F97D61-3975-4FEF-87B4-DF453D02FD26}" srcOrd="1" destOrd="0" presId="urn:microsoft.com/office/officeart/2005/8/layout/orgChart1"/>
    <dgm:cxn modelId="{229D8B49-06C2-471C-AAC0-AF090A377B4B}" type="presOf" srcId="{4157783B-5760-413C-B3DA-83C439D93BD3}" destId="{B98797E5-F368-497B-9827-7ADE88ABD12D}" srcOrd="1" destOrd="0" presId="urn:microsoft.com/office/officeart/2005/8/layout/orgChart1"/>
    <dgm:cxn modelId="{EE439E4B-674D-429A-98E1-A933786744EF}" type="presOf" srcId="{CC5C08E1-8FED-473F-B6F1-2AFD76A07629}" destId="{99A38D20-0F1F-41E8-B9FD-266C17003988}" srcOrd="0" destOrd="0" presId="urn:microsoft.com/office/officeart/2005/8/layout/orgChart1"/>
    <dgm:cxn modelId="{D8BCA856-4313-4DEB-ABE6-ED981A0674FC}" type="presOf" srcId="{B65BA5FF-FEB7-44C3-9B39-3939A833DB46}" destId="{14920540-79C1-434F-836C-4E1FD7F95CF9}" srcOrd="1" destOrd="0" presId="urn:microsoft.com/office/officeart/2005/8/layout/orgChart1"/>
    <dgm:cxn modelId="{7DE70359-03CA-4E13-B071-A370D0BC135A}" srcId="{9B8F8D88-2D33-4265-A114-6ED2F749CA11}" destId="{327B2843-3A15-4216-B1D8-A38486981140}" srcOrd="1" destOrd="0" parTransId="{327E5982-078D-4D76-BABE-0270D8B1B789}" sibTransId="{EDD17355-985A-4C02-94B1-777216D97EEF}"/>
    <dgm:cxn modelId="{C429515B-7CB5-414D-839B-4BF5F6FD7B36}" type="presOf" srcId="{9B8F8D88-2D33-4265-A114-6ED2F749CA11}" destId="{0CE1855B-5BB1-4C4B-BB14-D6C503565DEF}" srcOrd="0" destOrd="0" presId="urn:microsoft.com/office/officeart/2005/8/layout/orgChart1"/>
    <dgm:cxn modelId="{DBA7F65C-60DE-4219-BD2E-6D75E8A7E654}" srcId="{9B8F8D88-2D33-4265-A114-6ED2F749CA11}" destId="{CB0F5AF6-ADC8-4CD0-AE81-01D3D9EC0E45}" srcOrd="2" destOrd="0" parTransId="{76890D16-C07E-442A-8597-F49D224E5067}" sibTransId="{A442CCB4-CD3F-4BB4-A747-F98AE6B17017}"/>
    <dgm:cxn modelId="{E0804D61-D5AF-49D2-8974-E17BD281406D}" type="presOf" srcId="{34E5B979-48AF-4A2D-BAA8-80825D856C67}" destId="{0324A9F7-D754-4ABD-AAC4-156B797590A0}" srcOrd="0" destOrd="0" presId="urn:microsoft.com/office/officeart/2005/8/layout/orgChart1"/>
    <dgm:cxn modelId="{5E68E368-ECB0-47D7-BAB3-7BC4CF8F96B6}" type="presOf" srcId="{763A7509-3330-4136-85CE-44EFDD598124}" destId="{745DBDC6-58CF-44B0-92C8-43A9310533A2}" srcOrd="1" destOrd="0" presId="urn:microsoft.com/office/officeart/2005/8/layout/orgChart1"/>
    <dgm:cxn modelId="{0510AC6A-AFFE-4584-A2AE-768BCB60E4EA}" srcId="{CB0F5AF6-ADC8-4CD0-AE81-01D3D9EC0E45}" destId="{0F3E2211-B25E-485E-BF3B-690E2133E4C5}" srcOrd="1" destOrd="0" parTransId="{D997CB95-E8D6-4A0E-878A-19B02FA65275}" sibTransId="{EB20557C-B183-4FA9-BDE6-0D6816F81E3B}"/>
    <dgm:cxn modelId="{93BEBA6F-7146-4984-820F-755081704F42}" type="presOf" srcId="{B2F462E2-E82A-4687-976D-E3BDC5382EFF}" destId="{C8DCA66F-75A7-4481-B39D-407F5FF39832}" srcOrd="0" destOrd="0" presId="urn:microsoft.com/office/officeart/2005/8/layout/orgChart1"/>
    <dgm:cxn modelId="{63439172-C304-4338-8BE1-1E0442E9157C}" type="presOf" srcId="{FACC2D4A-5A90-49E8-8ABC-720DE42D19A8}" destId="{B2DAC525-90B2-4FB3-8C3C-5F711851AAF3}" srcOrd="0" destOrd="0" presId="urn:microsoft.com/office/officeart/2005/8/layout/orgChart1"/>
    <dgm:cxn modelId="{93210D76-DFCC-4208-AC43-73DA1422441B}" type="presOf" srcId="{BFC31D9F-22D7-4834-91FF-E86F757C05E8}" destId="{BB68396F-12EE-42C7-B807-8ECD517A1C69}" srcOrd="0" destOrd="0" presId="urn:microsoft.com/office/officeart/2005/8/layout/orgChart1"/>
    <dgm:cxn modelId="{745A2377-7608-4E39-AF27-B5517086FEC4}" type="presOf" srcId="{9A082A7D-9877-4DE4-A988-DB29F3DD6B18}" destId="{FF1D9340-614D-4BC7-A1E7-32577B1A8687}" srcOrd="1" destOrd="0" presId="urn:microsoft.com/office/officeart/2005/8/layout/orgChart1"/>
    <dgm:cxn modelId="{2E543B7A-3B39-4903-8ED5-A6E4AD1D293D}" srcId="{B65BA5FF-FEB7-44C3-9B39-3939A833DB46}" destId="{9A082A7D-9877-4DE4-A988-DB29F3DD6B18}" srcOrd="2" destOrd="0" parTransId="{F0FFE551-CB32-4EB7-B977-9CEDE55DBE07}" sibTransId="{5F483D36-BCFC-4422-9464-532C0C4AD0D3}"/>
    <dgm:cxn modelId="{112AE07B-222E-4BF8-9098-21B3FC011C6C}" srcId="{500953C7-7691-4BA1-93A5-9EC5B6D03F3D}" destId="{EDB849EF-EBB6-4F98-97A1-9AFA3977510A}" srcOrd="0" destOrd="0" parTransId="{BFC31D9F-22D7-4834-91FF-E86F757C05E8}" sibTransId="{0135A149-F54E-4A2C-9B6E-0632ED7BC95B}"/>
    <dgm:cxn modelId="{41813C7C-AB73-4432-846B-27FFBF1877D8}" type="presOf" srcId="{4157783B-5760-413C-B3DA-83C439D93BD3}" destId="{7EC8E51E-51C5-4899-9763-AAF636FCA01A}" srcOrd="0" destOrd="0" presId="urn:microsoft.com/office/officeart/2005/8/layout/orgChart1"/>
    <dgm:cxn modelId="{ECEB448A-2313-4F5A-A912-F5F2776F245E}" type="presOf" srcId="{9982B4D1-8E1A-4C96-90E9-78BD24065186}" destId="{0C9E9A29-5A77-4C71-849B-D36AAAB0E55F}" srcOrd="0" destOrd="0" presId="urn:microsoft.com/office/officeart/2005/8/layout/orgChart1"/>
    <dgm:cxn modelId="{8FA5A68A-C8F7-402E-A60F-13AB23C54F45}" srcId="{4157783B-5760-413C-B3DA-83C439D93BD3}" destId="{34E5B979-48AF-4A2D-BAA8-80825D856C67}" srcOrd="1" destOrd="0" parTransId="{3A491818-B778-454D-853B-6BD250DDB324}" sibTransId="{ED42D9B4-C5C0-4C93-A8B4-F8C44CD413B6}"/>
    <dgm:cxn modelId="{98F0318E-D25C-43C5-B462-31896D7F08BE}" type="presOf" srcId="{D1038A4E-D944-498E-92B9-F675805888C6}" destId="{667E4893-7A32-4675-A4BC-83890BDDE65A}" srcOrd="0" destOrd="0" presId="urn:microsoft.com/office/officeart/2005/8/layout/orgChart1"/>
    <dgm:cxn modelId="{90B30E8F-CD01-452E-A4A5-E6B14B5DBC44}" type="presOf" srcId="{F5FD9039-1352-4F90-AE6E-3E92B656C8FB}" destId="{37158E6B-6CCC-469F-9C52-7E4853FF3457}" srcOrd="0" destOrd="0" presId="urn:microsoft.com/office/officeart/2005/8/layout/orgChart1"/>
    <dgm:cxn modelId="{95A1BC92-420A-4EAD-B1DF-B6EE433F46B9}" type="presOf" srcId="{3D2EC0D4-6853-42BF-B2B2-8B5D8D48FAA6}" destId="{E4848CDE-DDA2-4FBD-A7BD-429DA9166DB7}" srcOrd="0" destOrd="0" presId="urn:microsoft.com/office/officeart/2005/8/layout/orgChart1"/>
    <dgm:cxn modelId="{BD098793-680E-4D8D-93A2-A118B22A14B8}" type="presOf" srcId="{91868E90-918A-4529-A3A5-E73DE59C9AE2}" destId="{8E085F92-AE52-4C34-85C6-271373AC4400}" srcOrd="0" destOrd="0" presId="urn:microsoft.com/office/officeart/2005/8/layout/orgChart1"/>
    <dgm:cxn modelId="{D2282596-D3A7-4D99-AF87-CE44D01E666B}" type="presOf" srcId="{53ADA95C-C3F5-47C8-938B-AB42AC1FB574}" destId="{6DE8129D-5451-41FC-8DD9-A97BEA8751AC}" srcOrd="0" destOrd="0" presId="urn:microsoft.com/office/officeart/2005/8/layout/orgChart1"/>
    <dgm:cxn modelId="{4C74CB9A-06F4-4090-B601-C4F4A60B15BA}" type="presOf" srcId="{75D058F2-48E0-4503-B768-7676B31FE6C2}" destId="{2100225C-1327-4141-B9B5-7BC565227C14}" srcOrd="0" destOrd="0" presId="urn:microsoft.com/office/officeart/2005/8/layout/orgChart1"/>
    <dgm:cxn modelId="{7D183DA0-1B54-4990-9E7A-65EF654737DE}" type="presOf" srcId="{6D8901C9-7126-4A41-8955-BA29B4238D54}" destId="{F09C8945-EC19-4F42-AE05-1026FB1374B3}" srcOrd="1" destOrd="0" presId="urn:microsoft.com/office/officeart/2005/8/layout/orgChart1"/>
    <dgm:cxn modelId="{C7922BA8-7F76-43F9-8B8D-7A5874009546}" type="presOf" srcId="{D997CB95-E8D6-4A0E-878A-19B02FA65275}" destId="{B2E7F519-FADE-4F4D-9EEF-FA9A06521E41}" srcOrd="0" destOrd="0" presId="urn:microsoft.com/office/officeart/2005/8/layout/orgChart1"/>
    <dgm:cxn modelId="{183570AA-D054-43E2-BF3B-0035BC90D017}" type="presOf" srcId="{EDB849EF-EBB6-4F98-97A1-9AFA3977510A}" destId="{D6EEF2F3-733A-4B7C-A18C-007AF1C119E3}" srcOrd="0" destOrd="0" presId="urn:microsoft.com/office/officeart/2005/8/layout/orgChart1"/>
    <dgm:cxn modelId="{B0DFEEAA-6D32-40A6-8192-87CE54F77756}" srcId="{3D546997-1BBD-4F05-8C05-DF6DFFD7BAAC}" destId="{9B8F8D88-2D33-4265-A114-6ED2F749CA11}" srcOrd="0" destOrd="0" parTransId="{A2A68429-EC5F-4F3F-B3D1-42EA9893F9FC}" sibTransId="{C391DFD9-830A-4219-83E7-F435C703EF18}"/>
    <dgm:cxn modelId="{AC4F9FAB-5985-45F6-9386-B07C051C77A4}" srcId="{B65BA5FF-FEB7-44C3-9B39-3939A833DB46}" destId="{616E748A-703D-4965-8446-D1628100863A}" srcOrd="1" destOrd="0" parTransId="{DBBD437E-0B7D-4F96-AFB6-CD10EEAAE26D}" sibTransId="{228E0485-17DD-422C-B37E-D346D2F1A454}"/>
    <dgm:cxn modelId="{85C261AC-C526-46C4-91A4-C0F5692CDEF8}" type="presOf" srcId="{EDB849EF-EBB6-4F98-97A1-9AFA3977510A}" destId="{19BDD2F4-827E-4E21-9339-597614E7CD6F}" srcOrd="1" destOrd="0" presId="urn:microsoft.com/office/officeart/2005/8/layout/orgChart1"/>
    <dgm:cxn modelId="{17FF86AD-6398-4ABB-B8B8-D12C4FA3C9C2}" type="presOf" srcId="{3A491818-B778-454D-853B-6BD250DDB324}" destId="{A9648693-D31B-4C1E-B31A-B0C3ABF5CC71}" srcOrd="0" destOrd="0" presId="urn:microsoft.com/office/officeart/2005/8/layout/orgChart1"/>
    <dgm:cxn modelId="{484038AE-41BD-48F1-9FDF-6C9BF60C4AEE}" type="presOf" srcId="{0859984A-118B-47DD-BEA7-4FB61F8965DD}" destId="{3DEF676F-4445-4399-B1B7-DDC2BE7349B3}" srcOrd="0" destOrd="0" presId="urn:microsoft.com/office/officeart/2005/8/layout/orgChart1"/>
    <dgm:cxn modelId="{FFDEFBAF-FD30-4B9C-B205-D8C7CCFC63EE}" type="presOf" srcId="{CC5C08E1-8FED-473F-B6F1-2AFD76A07629}" destId="{4778C0AD-EB0F-4918-B5D9-2544E705D5F5}" srcOrd="1" destOrd="0" presId="urn:microsoft.com/office/officeart/2005/8/layout/orgChart1"/>
    <dgm:cxn modelId="{309981B6-4F46-46A6-9619-F7289A8679CA}" type="presOf" srcId="{9A082A7D-9877-4DE4-A988-DB29F3DD6B18}" destId="{B13ED6E4-8EE5-464A-89F1-224F7112BFE5}" srcOrd="0" destOrd="0" presId="urn:microsoft.com/office/officeart/2005/8/layout/orgChart1"/>
    <dgm:cxn modelId="{A64651B9-B01A-458A-9505-14E6E411310A}" srcId="{4157783B-5760-413C-B3DA-83C439D93BD3}" destId="{53ADA95C-C3F5-47C8-938B-AB42AC1FB574}" srcOrd="0" destOrd="0" parTransId="{0859984A-118B-47DD-BEA7-4FB61F8965DD}" sibTransId="{FB9A815B-4022-430A-9CBE-D1674F82208B}"/>
    <dgm:cxn modelId="{741BB9B9-8140-41E9-9BFF-6A6D9DE1DB2A}" type="presOf" srcId="{CB0F5AF6-ADC8-4CD0-AE81-01D3D9EC0E45}" destId="{12C98C9A-CF0E-4CDF-A34E-4A62318931E3}" srcOrd="0" destOrd="0" presId="urn:microsoft.com/office/officeart/2005/8/layout/orgChart1"/>
    <dgm:cxn modelId="{6DAFCDB9-7BC6-4646-805A-EA1A20932202}" type="presOf" srcId="{51733917-CDE7-4390-BD0D-778E0F7E8D8C}" destId="{59F7E5DB-AA11-4165-8DC5-D53A9EA9A536}" srcOrd="0" destOrd="0" presId="urn:microsoft.com/office/officeart/2005/8/layout/orgChart1"/>
    <dgm:cxn modelId="{8EB936BD-676C-40A4-9FD0-592AD8129F01}" type="presOf" srcId="{3D630515-1EE2-40AF-8C8E-A1107FB78DC3}" destId="{F7639A11-8B63-4970-9E51-8ABABAF1C1F3}" srcOrd="0" destOrd="0" presId="urn:microsoft.com/office/officeart/2005/8/layout/orgChart1"/>
    <dgm:cxn modelId="{21834EC3-C575-4529-AF54-E4EFC7EDD651}" type="presOf" srcId="{F0FFE551-CB32-4EB7-B977-9CEDE55DBE07}" destId="{2A558BC3-C47C-44E9-A05B-E8BBB12441CD}" srcOrd="0" destOrd="0" presId="urn:microsoft.com/office/officeart/2005/8/layout/orgChart1"/>
    <dgm:cxn modelId="{FFA463C3-A006-4870-9E95-D44316CB3371}" type="presOf" srcId="{3D2EC0D4-6853-42BF-B2B2-8B5D8D48FAA6}" destId="{14456D78-3C87-4B59-B9A3-B827BE0B3824}" srcOrd="1" destOrd="0" presId="urn:microsoft.com/office/officeart/2005/8/layout/orgChart1"/>
    <dgm:cxn modelId="{6DA597C4-E908-45C0-843B-E43DE0E2D0B0}" type="presOf" srcId="{61B682F0-CD76-45DD-A18D-36EA9BEEADB1}" destId="{D4C9A920-5F86-4D99-AF1F-A7B0A809F22E}" srcOrd="0" destOrd="0" presId="urn:microsoft.com/office/officeart/2005/8/layout/orgChart1"/>
    <dgm:cxn modelId="{7628F3C6-F484-4FE1-94D5-043168F7DBBB}" type="presOf" srcId="{60239AC9-DCF4-47E1-817A-9D6C9C3D2184}" destId="{FD65C5B8-44F1-4C21-9E08-C257A35367B8}" srcOrd="0" destOrd="0" presId="urn:microsoft.com/office/officeart/2005/8/layout/orgChart1"/>
    <dgm:cxn modelId="{5A1D0DC7-79EF-4D4B-B8D0-585C34E1D896}" type="presOf" srcId="{B65BA5FF-FEB7-44C3-9B39-3939A833DB46}" destId="{D71C3AB4-FAF0-45D8-9E67-0ACDE69A5F54}" srcOrd="0" destOrd="0" presId="urn:microsoft.com/office/officeart/2005/8/layout/orgChart1"/>
    <dgm:cxn modelId="{6FB09CCC-1813-4F85-967C-B0FF029C048F}" type="presOf" srcId="{6513F2B1-8D10-4068-B5FD-1DACC3789305}" destId="{1BE097CA-2630-462C-B1EC-514708ED508D}" srcOrd="0" destOrd="0" presId="urn:microsoft.com/office/officeart/2005/8/layout/orgChart1"/>
    <dgm:cxn modelId="{BFFA7ECE-280A-4D90-97E6-5180A5F41B5D}" type="presOf" srcId="{3D546997-1BBD-4F05-8C05-DF6DFFD7BAAC}" destId="{E04E8CC7-6094-4191-8015-04EFC784C90C}" srcOrd="0" destOrd="0" presId="urn:microsoft.com/office/officeart/2005/8/layout/orgChart1"/>
    <dgm:cxn modelId="{D219CECE-9C71-4D1A-946A-191911ED6C2F}" type="presOf" srcId="{34E5B979-48AF-4A2D-BAA8-80825D856C67}" destId="{A681ED88-1147-47DB-8A11-6313D2C1F31E}" srcOrd="1" destOrd="0" presId="urn:microsoft.com/office/officeart/2005/8/layout/orgChart1"/>
    <dgm:cxn modelId="{C0B20FD0-BA31-4C04-8893-E77E9BA6DEF8}" srcId="{327B2843-3A15-4216-B1D8-A38486981140}" destId="{106AA621-7E20-4807-ACA3-D00858DF63EA}" srcOrd="0" destOrd="0" parTransId="{72CF34CC-36F0-4FBB-B3B5-F4DE9743BA4C}" sibTransId="{83F970B2-B400-49AA-95D0-8E1E7BD9F579}"/>
    <dgm:cxn modelId="{540D13D4-4A20-4918-9658-3FECD398E95D}" type="presOf" srcId="{699711EB-911E-4F7E-A9D6-2EAFE3005CFA}" destId="{EEAD1235-DAA2-4DEE-A1B3-1C6C6052EC00}" srcOrd="0" destOrd="0" presId="urn:microsoft.com/office/officeart/2005/8/layout/orgChart1"/>
    <dgm:cxn modelId="{F76714D4-2C76-40B1-AB6E-D78290B7B261}" srcId="{9B8F8D88-2D33-4265-A114-6ED2F749CA11}" destId="{4157783B-5760-413C-B3DA-83C439D93BD3}" srcOrd="0" destOrd="0" parTransId="{51733917-CDE7-4390-BD0D-778E0F7E8D8C}" sibTransId="{8E66182F-2E57-42B8-B301-08A6352040AF}"/>
    <dgm:cxn modelId="{81A273D6-3606-49A1-8C69-C65BC21E8C18}" type="presOf" srcId="{616E748A-703D-4965-8446-D1628100863A}" destId="{782B4296-4283-4D55-8D58-9731E41B358D}" srcOrd="1" destOrd="0" presId="urn:microsoft.com/office/officeart/2005/8/layout/orgChart1"/>
    <dgm:cxn modelId="{AEC0BEDA-03EE-4599-9538-E195620AB0B3}" type="presOf" srcId="{72CF34CC-36F0-4FBB-B3B5-F4DE9743BA4C}" destId="{A21560A9-3682-4F38-92C8-89EDDEE94BBA}" srcOrd="0" destOrd="0" presId="urn:microsoft.com/office/officeart/2005/8/layout/orgChart1"/>
    <dgm:cxn modelId="{3F55B3DF-D55B-4E14-BEAD-8074800CA6CB}" srcId="{327B2843-3A15-4216-B1D8-A38486981140}" destId="{6D8901C9-7126-4A41-8955-BA29B4238D54}" srcOrd="4" destOrd="0" parTransId="{91868E90-918A-4529-A3A5-E73DE59C9AE2}" sibTransId="{CF5DE0EA-F865-43D8-AEB6-978737210B8A}"/>
    <dgm:cxn modelId="{2CBA8EE0-C8C7-4B3D-8A3F-BD4772049537}" srcId="{327B2843-3A15-4216-B1D8-A38486981140}" destId="{699711EB-911E-4F7E-A9D6-2EAFE3005CFA}" srcOrd="1" destOrd="0" parTransId="{75D058F2-48E0-4503-B768-7676B31FE6C2}" sibTransId="{44498B16-6146-4F0C-814B-B1061E95AD67}"/>
    <dgm:cxn modelId="{0E5E07E1-D3DF-4125-8993-0372C386F871}" type="presOf" srcId="{D20E3391-BE13-42F1-B9BC-3926F476C4E8}" destId="{8848EC96-56AE-4880-A99F-5FBD070EBAF9}" srcOrd="0" destOrd="0" presId="urn:microsoft.com/office/officeart/2005/8/layout/orgChart1"/>
    <dgm:cxn modelId="{8FF03BE2-6501-4C64-8DB6-715C53F23DFB}" type="presOf" srcId="{616E748A-703D-4965-8446-D1628100863A}" destId="{CF9C61B6-3A99-4374-8324-9A9463F3338F}" srcOrd="0" destOrd="0" presId="urn:microsoft.com/office/officeart/2005/8/layout/orgChart1"/>
    <dgm:cxn modelId="{4FC1EFE6-27A2-47FE-84F2-9F6F67F46649}" srcId="{327B2843-3A15-4216-B1D8-A38486981140}" destId="{6513F2B1-8D10-4068-B5FD-1DACC3789305}" srcOrd="2" destOrd="0" parTransId="{7E8534DA-611C-43E2-8B92-130B588B0AE7}" sibTransId="{67235592-D8BE-4FE3-8865-7E501415AD8A}"/>
    <dgm:cxn modelId="{4513E1E7-22CC-44B3-AFC1-D202EAE321FA}" srcId="{500953C7-7691-4BA1-93A5-9EC5B6D03F3D}" destId="{B65BA5FF-FEB7-44C3-9B39-3939A833DB46}" srcOrd="1" destOrd="0" parTransId="{9982B4D1-8E1A-4C96-90E9-78BD24065186}" sibTransId="{417892DE-FAA4-4466-B2D2-F3426F983087}"/>
    <dgm:cxn modelId="{93C853EA-90BC-4F1A-9886-447DD5CA3FA1}" type="presOf" srcId="{D20E3391-BE13-42F1-B9BC-3926F476C4E8}" destId="{A587487A-B88A-404C-8CF0-BF3E7F335077}" srcOrd="1" destOrd="0" presId="urn:microsoft.com/office/officeart/2005/8/layout/orgChart1"/>
    <dgm:cxn modelId="{5B0899EB-E82A-4528-8AFD-89691D3BFFE8}" type="presOf" srcId="{DBBD437E-0B7D-4F96-AFB6-CD10EEAAE26D}" destId="{04BE0A19-5A67-44A1-99C9-6F2A9C11C702}" srcOrd="0" destOrd="0" presId="urn:microsoft.com/office/officeart/2005/8/layout/orgChart1"/>
    <dgm:cxn modelId="{CDF2B2EC-70B6-4295-8CFF-FA4F7869AF87}" srcId="{CB0F5AF6-ADC8-4CD0-AE81-01D3D9EC0E45}" destId="{60239AC9-DCF4-47E1-817A-9D6C9C3D2184}" srcOrd="0" destOrd="0" parTransId="{F5FD9039-1352-4F90-AE6E-3E92B656C8FB}" sibTransId="{C2D24948-B3A5-4309-9FCB-1EAE305E5EDA}"/>
    <dgm:cxn modelId="{AABC01ED-71DC-47BE-A29D-8F0250837149}" srcId="{B65BA5FF-FEB7-44C3-9B39-3939A833DB46}" destId="{CC5C08E1-8FED-473F-B6F1-2AFD76A07629}" srcOrd="3" destOrd="0" parTransId="{B2F462E2-E82A-4687-976D-E3BDC5382EFF}" sibTransId="{83ED629D-84A8-4653-8128-435EFAE6EF15}"/>
    <dgm:cxn modelId="{14CAACEE-6D5E-4FE0-9677-9C114C4E9EF8}" type="presOf" srcId="{327B2843-3A15-4216-B1D8-A38486981140}" destId="{D89A6DE6-40C3-46D6-93C6-9975C343C916}" srcOrd="1" destOrd="0" presId="urn:microsoft.com/office/officeart/2005/8/layout/orgChart1"/>
    <dgm:cxn modelId="{A2C6EAEE-C7E4-4D6A-ABBF-6E7E8FD0BE5D}" srcId="{B65BA5FF-FEB7-44C3-9B39-3939A833DB46}" destId="{3D2EC0D4-6853-42BF-B2B2-8B5D8D48FAA6}" srcOrd="0" destOrd="0" parTransId="{FACC2D4A-5A90-49E8-8ABC-720DE42D19A8}" sibTransId="{C09897E6-CE4A-467B-B499-4608B901416E}"/>
    <dgm:cxn modelId="{DF7B23EF-4BF8-486D-B87F-F629CF4B845E}" type="presOf" srcId="{106AA621-7E20-4807-ACA3-D00858DF63EA}" destId="{2CE9D2EF-D33E-4593-9A62-CB5329B68719}" srcOrd="1" destOrd="0" presId="urn:microsoft.com/office/officeart/2005/8/layout/orgChart1"/>
    <dgm:cxn modelId="{51777EEF-30BF-43BF-BEC1-5A8D71E8C93E}" srcId="{327B2843-3A15-4216-B1D8-A38486981140}" destId="{763A7509-3330-4136-85CE-44EFDD598124}" srcOrd="3" destOrd="0" parTransId="{3D630515-1EE2-40AF-8C8E-A1107FB78DC3}" sibTransId="{2F6C103B-AB99-4A6C-98A5-D32A22E77D1C}"/>
    <dgm:cxn modelId="{6E4977F6-964D-4478-A564-7300C1B5954D}" type="presOf" srcId="{6513F2B1-8D10-4068-B5FD-1DACC3789305}" destId="{7BDC5A58-F7BA-46C0-AC43-5D9640AE2646}" srcOrd="1" destOrd="0" presId="urn:microsoft.com/office/officeart/2005/8/layout/orgChart1"/>
    <dgm:cxn modelId="{F6E53C40-5228-4333-9C69-F9688C2C466E}" type="presParOf" srcId="{E04E8CC7-6094-4191-8015-04EFC784C90C}" destId="{E0DBD5E0-9E9B-4565-9EE6-07F78366EAF8}" srcOrd="0" destOrd="0" presId="urn:microsoft.com/office/officeart/2005/8/layout/orgChart1"/>
    <dgm:cxn modelId="{862B49F6-B651-4618-BA93-F013526D9E8A}" type="presParOf" srcId="{E0DBD5E0-9E9B-4565-9EE6-07F78366EAF8}" destId="{8AB170BA-277F-468B-9C41-54F136791762}" srcOrd="0" destOrd="0" presId="urn:microsoft.com/office/officeart/2005/8/layout/orgChart1"/>
    <dgm:cxn modelId="{7ACB36C8-720D-4366-BD22-5705CFF62CE1}" type="presParOf" srcId="{8AB170BA-277F-468B-9C41-54F136791762}" destId="{0CE1855B-5BB1-4C4B-BB14-D6C503565DEF}" srcOrd="0" destOrd="0" presId="urn:microsoft.com/office/officeart/2005/8/layout/orgChart1"/>
    <dgm:cxn modelId="{5BB1B91A-A016-4477-ACCA-938203E837C7}" type="presParOf" srcId="{8AB170BA-277F-468B-9C41-54F136791762}" destId="{B92E931A-E217-4415-A634-72E5FEAC4BDD}" srcOrd="1" destOrd="0" presId="urn:microsoft.com/office/officeart/2005/8/layout/orgChart1"/>
    <dgm:cxn modelId="{B5EA7A94-8597-46EE-87A0-5EBF62A7482B}" type="presParOf" srcId="{E0DBD5E0-9E9B-4565-9EE6-07F78366EAF8}" destId="{3669B368-0502-42E8-8665-022E8C5E5FDB}" srcOrd="1" destOrd="0" presId="urn:microsoft.com/office/officeart/2005/8/layout/orgChart1"/>
    <dgm:cxn modelId="{B948C92B-3AC6-4D1C-A7FE-F0043E6BDD6C}" type="presParOf" srcId="{3669B368-0502-42E8-8665-022E8C5E5FDB}" destId="{59F7E5DB-AA11-4165-8DC5-D53A9EA9A536}" srcOrd="0" destOrd="0" presId="urn:microsoft.com/office/officeart/2005/8/layout/orgChart1"/>
    <dgm:cxn modelId="{1AA86C36-726B-4D28-94F2-FB7C8E57C89A}" type="presParOf" srcId="{3669B368-0502-42E8-8665-022E8C5E5FDB}" destId="{F647E801-15E4-4128-B2AD-E9A7F222EDC2}" srcOrd="1" destOrd="0" presId="urn:microsoft.com/office/officeart/2005/8/layout/orgChart1"/>
    <dgm:cxn modelId="{64861AEE-0F1C-4245-BE9A-C7C01A9559C3}" type="presParOf" srcId="{F647E801-15E4-4128-B2AD-E9A7F222EDC2}" destId="{2202E613-B620-4E73-9313-CFF96E107ACD}" srcOrd="0" destOrd="0" presId="urn:microsoft.com/office/officeart/2005/8/layout/orgChart1"/>
    <dgm:cxn modelId="{C4C41F65-65E7-4552-BF94-787C0A7C5AE5}" type="presParOf" srcId="{2202E613-B620-4E73-9313-CFF96E107ACD}" destId="{7EC8E51E-51C5-4899-9763-AAF636FCA01A}" srcOrd="0" destOrd="0" presId="urn:microsoft.com/office/officeart/2005/8/layout/orgChart1"/>
    <dgm:cxn modelId="{75EC63A5-4C9E-4F43-BF5E-F8695ACD8367}" type="presParOf" srcId="{2202E613-B620-4E73-9313-CFF96E107ACD}" destId="{B98797E5-F368-497B-9827-7ADE88ABD12D}" srcOrd="1" destOrd="0" presId="urn:microsoft.com/office/officeart/2005/8/layout/orgChart1"/>
    <dgm:cxn modelId="{B922DDAA-6B01-46B8-97DB-79099C194DE4}" type="presParOf" srcId="{F647E801-15E4-4128-B2AD-E9A7F222EDC2}" destId="{FCC7AE37-05EC-4C7B-9B13-967735EA5B26}" srcOrd="1" destOrd="0" presId="urn:microsoft.com/office/officeart/2005/8/layout/orgChart1"/>
    <dgm:cxn modelId="{E54CAD92-238B-4B15-82F5-B64DDF66F24B}" type="presParOf" srcId="{FCC7AE37-05EC-4C7B-9B13-967735EA5B26}" destId="{3DEF676F-4445-4399-B1B7-DDC2BE7349B3}" srcOrd="0" destOrd="0" presId="urn:microsoft.com/office/officeart/2005/8/layout/orgChart1"/>
    <dgm:cxn modelId="{37210BC0-24D9-4B8A-B454-A87F02F0A2B8}" type="presParOf" srcId="{FCC7AE37-05EC-4C7B-9B13-967735EA5B26}" destId="{82C036AF-CE18-4045-B4BA-8AA40102581D}" srcOrd="1" destOrd="0" presId="urn:microsoft.com/office/officeart/2005/8/layout/orgChart1"/>
    <dgm:cxn modelId="{7F76F05E-781E-411C-82A4-18476F4CDBE5}" type="presParOf" srcId="{82C036AF-CE18-4045-B4BA-8AA40102581D}" destId="{EED048C8-36A3-43A6-B7DD-C8A1B3930CAD}" srcOrd="0" destOrd="0" presId="urn:microsoft.com/office/officeart/2005/8/layout/orgChart1"/>
    <dgm:cxn modelId="{37F8C373-0CB8-4432-B873-BB20DA42BF8D}" type="presParOf" srcId="{EED048C8-36A3-43A6-B7DD-C8A1B3930CAD}" destId="{6DE8129D-5451-41FC-8DD9-A97BEA8751AC}" srcOrd="0" destOrd="0" presId="urn:microsoft.com/office/officeart/2005/8/layout/orgChart1"/>
    <dgm:cxn modelId="{BAF421ED-C19B-4280-A8A9-28C82C9807A1}" type="presParOf" srcId="{EED048C8-36A3-43A6-B7DD-C8A1B3930CAD}" destId="{77F97D61-3975-4FEF-87B4-DF453D02FD26}" srcOrd="1" destOrd="0" presId="urn:microsoft.com/office/officeart/2005/8/layout/orgChart1"/>
    <dgm:cxn modelId="{78415915-F6F3-4DF1-B851-9F747492355D}" type="presParOf" srcId="{82C036AF-CE18-4045-B4BA-8AA40102581D}" destId="{98A5CF57-EEBD-4DA8-A43D-47C77A988C36}" srcOrd="1" destOrd="0" presId="urn:microsoft.com/office/officeart/2005/8/layout/orgChart1"/>
    <dgm:cxn modelId="{A0165319-3E43-4695-9DFC-A1A01605D030}" type="presParOf" srcId="{82C036AF-CE18-4045-B4BA-8AA40102581D}" destId="{E6E6A59F-5796-4C78-9661-5F4B8BBDC679}" srcOrd="2" destOrd="0" presId="urn:microsoft.com/office/officeart/2005/8/layout/orgChart1"/>
    <dgm:cxn modelId="{8A13D351-D465-4237-8BA2-0C772A1664B6}" type="presParOf" srcId="{FCC7AE37-05EC-4C7B-9B13-967735EA5B26}" destId="{A9648693-D31B-4C1E-B31A-B0C3ABF5CC71}" srcOrd="2" destOrd="0" presId="urn:microsoft.com/office/officeart/2005/8/layout/orgChart1"/>
    <dgm:cxn modelId="{141E7946-2123-4E85-8BAE-FE6FB48DAA35}" type="presParOf" srcId="{FCC7AE37-05EC-4C7B-9B13-967735EA5B26}" destId="{8531174F-D89E-459B-B4DD-9C6CFBFBB420}" srcOrd="3" destOrd="0" presId="urn:microsoft.com/office/officeart/2005/8/layout/orgChart1"/>
    <dgm:cxn modelId="{CD77E007-13CC-4E7C-BAA0-3F18D2F680F5}" type="presParOf" srcId="{8531174F-D89E-459B-B4DD-9C6CFBFBB420}" destId="{916B6A51-DD2D-4F46-8222-7B9267F31A2B}" srcOrd="0" destOrd="0" presId="urn:microsoft.com/office/officeart/2005/8/layout/orgChart1"/>
    <dgm:cxn modelId="{5F37E151-6F99-462E-B323-F54A0921964B}" type="presParOf" srcId="{916B6A51-DD2D-4F46-8222-7B9267F31A2B}" destId="{0324A9F7-D754-4ABD-AAC4-156B797590A0}" srcOrd="0" destOrd="0" presId="urn:microsoft.com/office/officeart/2005/8/layout/orgChart1"/>
    <dgm:cxn modelId="{6B6D1464-B197-46B3-B3E2-B3FE060DD15F}" type="presParOf" srcId="{916B6A51-DD2D-4F46-8222-7B9267F31A2B}" destId="{A681ED88-1147-47DB-8A11-6313D2C1F31E}" srcOrd="1" destOrd="0" presId="urn:microsoft.com/office/officeart/2005/8/layout/orgChart1"/>
    <dgm:cxn modelId="{78B204C8-860F-4974-AF6B-9EF9B61C2427}" type="presParOf" srcId="{8531174F-D89E-459B-B4DD-9C6CFBFBB420}" destId="{5F1677DE-D918-4199-8DCA-3D5183343CD8}" srcOrd="1" destOrd="0" presId="urn:microsoft.com/office/officeart/2005/8/layout/orgChart1"/>
    <dgm:cxn modelId="{B0777314-DF20-4AD4-BD12-09C50D07F7BE}" type="presParOf" srcId="{8531174F-D89E-459B-B4DD-9C6CFBFBB420}" destId="{7436945D-00D9-4767-A0EE-281437FC224D}" srcOrd="2" destOrd="0" presId="urn:microsoft.com/office/officeart/2005/8/layout/orgChart1"/>
    <dgm:cxn modelId="{1ECC509E-FC9C-43C6-B46F-30BFF35882FB}" type="presParOf" srcId="{FCC7AE37-05EC-4C7B-9B13-967735EA5B26}" destId="{D4C9A920-5F86-4D99-AF1F-A7B0A809F22E}" srcOrd="4" destOrd="0" presId="urn:microsoft.com/office/officeart/2005/8/layout/orgChart1"/>
    <dgm:cxn modelId="{3D583BFA-8DEB-4F31-B4C1-D53F3098D9DB}" type="presParOf" srcId="{FCC7AE37-05EC-4C7B-9B13-967735EA5B26}" destId="{8C96BB19-46AD-4BC1-BE94-255D81009A30}" srcOrd="5" destOrd="0" presId="urn:microsoft.com/office/officeart/2005/8/layout/orgChart1"/>
    <dgm:cxn modelId="{C9191950-0DCF-457B-B630-746695C4AAD7}" type="presParOf" srcId="{8C96BB19-46AD-4BC1-BE94-255D81009A30}" destId="{DB76520F-CAB0-4DD6-88F9-1E22406EE3BF}" srcOrd="0" destOrd="0" presId="urn:microsoft.com/office/officeart/2005/8/layout/orgChart1"/>
    <dgm:cxn modelId="{669E85F3-1BE7-4806-A03D-B6DA6A85EB43}" type="presParOf" srcId="{DB76520F-CAB0-4DD6-88F9-1E22406EE3BF}" destId="{8848EC96-56AE-4880-A99F-5FBD070EBAF9}" srcOrd="0" destOrd="0" presId="urn:microsoft.com/office/officeart/2005/8/layout/orgChart1"/>
    <dgm:cxn modelId="{381CB1C1-598E-4C3B-AD13-4BBE48F3A563}" type="presParOf" srcId="{DB76520F-CAB0-4DD6-88F9-1E22406EE3BF}" destId="{A587487A-B88A-404C-8CF0-BF3E7F335077}" srcOrd="1" destOrd="0" presId="urn:microsoft.com/office/officeart/2005/8/layout/orgChart1"/>
    <dgm:cxn modelId="{E8E1D7D5-2131-4CDE-B0D8-6E6773CF90A1}" type="presParOf" srcId="{8C96BB19-46AD-4BC1-BE94-255D81009A30}" destId="{5177C0E3-FF9D-4B10-B20B-20BCA27F1E23}" srcOrd="1" destOrd="0" presId="urn:microsoft.com/office/officeart/2005/8/layout/orgChart1"/>
    <dgm:cxn modelId="{881BF4DC-F40F-477B-B61E-653E23883D94}" type="presParOf" srcId="{8C96BB19-46AD-4BC1-BE94-255D81009A30}" destId="{120FF25B-B735-4E4C-AE53-EF1717A997CC}" srcOrd="2" destOrd="0" presId="urn:microsoft.com/office/officeart/2005/8/layout/orgChart1"/>
    <dgm:cxn modelId="{342650A7-111D-4975-88F9-C63339AE2525}" type="presParOf" srcId="{F647E801-15E4-4128-B2AD-E9A7F222EDC2}" destId="{4ADE8E97-F694-4CF5-BC91-D14090B508C8}" srcOrd="2" destOrd="0" presId="urn:microsoft.com/office/officeart/2005/8/layout/orgChart1"/>
    <dgm:cxn modelId="{0F3DF1A0-FCE5-4963-A6BD-0F9B7F8EAB8B}" type="presParOf" srcId="{3669B368-0502-42E8-8665-022E8C5E5FDB}" destId="{1FE9FCBF-84AC-45F6-9532-CA461A6C55D5}" srcOrd="2" destOrd="0" presId="urn:microsoft.com/office/officeart/2005/8/layout/orgChart1"/>
    <dgm:cxn modelId="{3E925C7C-580C-49D1-A4CA-00E2991D0992}" type="presParOf" srcId="{3669B368-0502-42E8-8665-022E8C5E5FDB}" destId="{BD618DDF-D78C-437C-82E9-F2BD2297E3FC}" srcOrd="3" destOrd="0" presId="urn:microsoft.com/office/officeart/2005/8/layout/orgChart1"/>
    <dgm:cxn modelId="{0331703E-6433-4B31-AC20-24AB5191BF16}" type="presParOf" srcId="{BD618DDF-D78C-437C-82E9-F2BD2297E3FC}" destId="{9BA4FCD3-4EB2-4B24-AB8A-846A0C801FFB}" srcOrd="0" destOrd="0" presId="urn:microsoft.com/office/officeart/2005/8/layout/orgChart1"/>
    <dgm:cxn modelId="{F7E6604D-B659-4039-8063-495954AFB0B6}" type="presParOf" srcId="{9BA4FCD3-4EB2-4B24-AB8A-846A0C801FFB}" destId="{F543BC83-91B7-40E8-ADF0-92EEE51C7FD8}" srcOrd="0" destOrd="0" presId="urn:microsoft.com/office/officeart/2005/8/layout/orgChart1"/>
    <dgm:cxn modelId="{418C61CA-929E-4D7C-9F59-BC8E4AFDFDB5}" type="presParOf" srcId="{9BA4FCD3-4EB2-4B24-AB8A-846A0C801FFB}" destId="{D89A6DE6-40C3-46D6-93C6-9975C343C916}" srcOrd="1" destOrd="0" presId="urn:microsoft.com/office/officeart/2005/8/layout/orgChart1"/>
    <dgm:cxn modelId="{9F80F2F2-F46C-4DE3-BD90-1B0A5B37BD6E}" type="presParOf" srcId="{BD618DDF-D78C-437C-82E9-F2BD2297E3FC}" destId="{959BF6CA-DF3C-4F35-9ECC-6002B942606B}" srcOrd="1" destOrd="0" presId="urn:microsoft.com/office/officeart/2005/8/layout/orgChart1"/>
    <dgm:cxn modelId="{4F5B471A-A78F-49D9-BE4E-EC81B200E88B}" type="presParOf" srcId="{959BF6CA-DF3C-4F35-9ECC-6002B942606B}" destId="{A21560A9-3682-4F38-92C8-89EDDEE94BBA}" srcOrd="0" destOrd="0" presId="urn:microsoft.com/office/officeart/2005/8/layout/orgChart1"/>
    <dgm:cxn modelId="{D905AB4D-8029-4060-8A73-C695642E4D99}" type="presParOf" srcId="{959BF6CA-DF3C-4F35-9ECC-6002B942606B}" destId="{54928D4A-0035-49A6-A2B8-7EC51A06B91B}" srcOrd="1" destOrd="0" presId="urn:microsoft.com/office/officeart/2005/8/layout/orgChart1"/>
    <dgm:cxn modelId="{45846EFA-D5A1-43CB-80FC-3E442490192C}" type="presParOf" srcId="{54928D4A-0035-49A6-A2B8-7EC51A06B91B}" destId="{8DF05139-103F-4243-97B0-4197FD84D787}" srcOrd="0" destOrd="0" presId="urn:microsoft.com/office/officeart/2005/8/layout/orgChart1"/>
    <dgm:cxn modelId="{E78169B4-5AC9-4AF1-97AD-216E9099509F}" type="presParOf" srcId="{8DF05139-103F-4243-97B0-4197FD84D787}" destId="{BB5475FF-CADF-4FF3-8DAC-7842BFB5CC59}" srcOrd="0" destOrd="0" presId="urn:microsoft.com/office/officeart/2005/8/layout/orgChart1"/>
    <dgm:cxn modelId="{968F5A8A-C946-4F24-8CF5-CF20846D04DA}" type="presParOf" srcId="{8DF05139-103F-4243-97B0-4197FD84D787}" destId="{2CE9D2EF-D33E-4593-9A62-CB5329B68719}" srcOrd="1" destOrd="0" presId="urn:microsoft.com/office/officeart/2005/8/layout/orgChart1"/>
    <dgm:cxn modelId="{FBF3785E-C68E-46BD-AC1F-3F52CC75C0F8}" type="presParOf" srcId="{54928D4A-0035-49A6-A2B8-7EC51A06B91B}" destId="{38D02EB7-E607-43B6-9001-C221FFAEC536}" srcOrd="1" destOrd="0" presId="urn:microsoft.com/office/officeart/2005/8/layout/orgChart1"/>
    <dgm:cxn modelId="{598EADDB-692E-44AA-ADD8-66BCD2F8D1B5}" type="presParOf" srcId="{54928D4A-0035-49A6-A2B8-7EC51A06B91B}" destId="{DF08909F-3136-43B0-B442-2B05A155165C}" srcOrd="2" destOrd="0" presId="urn:microsoft.com/office/officeart/2005/8/layout/orgChart1"/>
    <dgm:cxn modelId="{DFED4106-FDA5-4B9A-9008-358863547A5D}" type="presParOf" srcId="{959BF6CA-DF3C-4F35-9ECC-6002B942606B}" destId="{2100225C-1327-4141-B9B5-7BC565227C14}" srcOrd="2" destOrd="0" presId="urn:microsoft.com/office/officeart/2005/8/layout/orgChart1"/>
    <dgm:cxn modelId="{45E0FDEE-6338-4DA3-BA31-024D873E785F}" type="presParOf" srcId="{959BF6CA-DF3C-4F35-9ECC-6002B942606B}" destId="{7073935D-EEA8-4D2D-945A-C0C751C1EF5F}" srcOrd="3" destOrd="0" presId="urn:microsoft.com/office/officeart/2005/8/layout/orgChart1"/>
    <dgm:cxn modelId="{140B0A44-2498-48D5-B824-C18CB5733E41}" type="presParOf" srcId="{7073935D-EEA8-4D2D-945A-C0C751C1EF5F}" destId="{A402A97E-4DC7-4408-A4D6-6D6EF887AC13}" srcOrd="0" destOrd="0" presId="urn:microsoft.com/office/officeart/2005/8/layout/orgChart1"/>
    <dgm:cxn modelId="{5E442648-BE15-4580-BE62-257BF7F70256}" type="presParOf" srcId="{A402A97E-4DC7-4408-A4D6-6D6EF887AC13}" destId="{EEAD1235-DAA2-4DEE-A1B3-1C6C6052EC00}" srcOrd="0" destOrd="0" presId="urn:microsoft.com/office/officeart/2005/8/layout/orgChart1"/>
    <dgm:cxn modelId="{5B0F653A-9759-4AF1-BA88-E9C4E94662B1}" type="presParOf" srcId="{A402A97E-4DC7-4408-A4D6-6D6EF887AC13}" destId="{D219B1C5-21DD-4926-9121-662E3087781F}" srcOrd="1" destOrd="0" presId="urn:microsoft.com/office/officeart/2005/8/layout/orgChart1"/>
    <dgm:cxn modelId="{9CD86154-92BA-4AF9-A6D3-98A6F5744E54}" type="presParOf" srcId="{7073935D-EEA8-4D2D-945A-C0C751C1EF5F}" destId="{C44FE1E3-7EA3-4571-B95D-95B0234716F2}" srcOrd="1" destOrd="0" presId="urn:microsoft.com/office/officeart/2005/8/layout/orgChart1"/>
    <dgm:cxn modelId="{F2295910-A8BF-47B4-B37B-651B1530BAEB}" type="presParOf" srcId="{7073935D-EEA8-4D2D-945A-C0C751C1EF5F}" destId="{0340D6E0-1CB9-4511-9B5A-890BFBD55051}" srcOrd="2" destOrd="0" presId="urn:microsoft.com/office/officeart/2005/8/layout/orgChart1"/>
    <dgm:cxn modelId="{BBB2D018-91FD-4579-B39A-B39FEC1A4AFF}" type="presParOf" srcId="{959BF6CA-DF3C-4F35-9ECC-6002B942606B}" destId="{9C6ABE25-39E7-47E1-83B5-D91BEB8AAC75}" srcOrd="4" destOrd="0" presId="urn:microsoft.com/office/officeart/2005/8/layout/orgChart1"/>
    <dgm:cxn modelId="{B8296D85-A24F-49AE-B9DD-BA571EB6FB72}" type="presParOf" srcId="{959BF6CA-DF3C-4F35-9ECC-6002B942606B}" destId="{D7C96AD3-E817-4404-B404-DD3FC37330D3}" srcOrd="5" destOrd="0" presId="urn:microsoft.com/office/officeart/2005/8/layout/orgChart1"/>
    <dgm:cxn modelId="{5FC3D650-8DE4-40AA-A864-3ADD8B87D3D4}" type="presParOf" srcId="{D7C96AD3-E817-4404-B404-DD3FC37330D3}" destId="{0228AE99-567E-43A2-AD3D-88682441B487}" srcOrd="0" destOrd="0" presId="urn:microsoft.com/office/officeart/2005/8/layout/orgChart1"/>
    <dgm:cxn modelId="{BB89F0A7-6D17-4912-B5B6-9D6E34A533C1}" type="presParOf" srcId="{0228AE99-567E-43A2-AD3D-88682441B487}" destId="{1BE097CA-2630-462C-B1EC-514708ED508D}" srcOrd="0" destOrd="0" presId="urn:microsoft.com/office/officeart/2005/8/layout/orgChart1"/>
    <dgm:cxn modelId="{19C13B4F-80C4-43E4-87FF-65DF2A56BE99}" type="presParOf" srcId="{0228AE99-567E-43A2-AD3D-88682441B487}" destId="{7BDC5A58-F7BA-46C0-AC43-5D9640AE2646}" srcOrd="1" destOrd="0" presId="urn:microsoft.com/office/officeart/2005/8/layout/orgChart1"/>
    <dgm:cxn modelId="{F4048FCD-FFBB-4FEA-825B-4DB2C6B91DF7}" type="presParOf" srcId="{D7C96AD3-E817-4404-B404-DD3FC37330D3}" destId="{AF94BA8D-5FB8-47B8-B0C7-DECF8A13C8E8}" srcOrd="1" destOrd="0" presId="urn:microsoft.com/office/officeart/2005/8/layout/orgChart1"/>
    <dgm:cxn modelId="{62E03833-8E55-4ECA-BD16-03CB06A2AE53}" type="presParOf" srcId="{D7C96AD3-E817-4404-B404-DD3FC37330D3}" destId="{9A0549FC-AE95-4E9C-BFA4-D9B33A9579D5}" srcOrd="2" destOrd="0" presId="urn:microsoft.com/office/officeart/2005/8/layout/orgChart1"/>
    <dgm:cxn modelId="{DB1BAB35-E81A-459C-AAC1-D3391EA6A16C}" type="presParOf" srcId="{959BF6CA-DF3C-4F35-9ECC-6002B942606B}" destId="{F7639A11-8B63-4970-9E51-8ABABAF1C1F3}" srcOrd="6" destOrd="0" presId="urn:microsoft.com/office/officeart/2005/8/layout/orgChart1"/>
    <dgm:cxn modelId="{6DF50066-2028-44CE-9327-8A62B68B1B01}" type="presParOf" srcId="{959BF6CA-DF3C-4F35-9ECC-6002B942606B}" destId="{515A2177-3523-49B0-B794-A406E22A3801}" srcOrd="7" destOrd="0" presId="urn:microsoft.com/office/officeart/2005/8/layout/orgChart1"/>
    <dgm:cxn modelId="{FC7C276E-4AA5-4D21-8569-75F226CEBB7B}" type="presParOf" srcId="{515A2177-3523-49B0-B794-A406E22A3801}" destId="{3F50FC6E-0262-40F6-BF73-53CCAFA5E898}" srcOrd="0" destOrd="0" presId="urn:microsoft.com/office/officeart/2005/8/layout/orgChart1"/>
    <dgm:cxn modelId="{22CE966C-11D1-4DDC-A4F6-EDD69471AA3E}" type="presParOf" srcId="{3F50FC6E-0262-40F6-BF73-53CCAFA5E898}" destId="{73318880-97FA-4636-9F30-3D46B635FB97}" srcOrd="0" destOrd="0" presId="urn:microsoft.com/office/officeart/2005/8/layout/orgChart1"/>
    <dgm:cxn modelId="{D0A5E8F1-B8A3-41E1-975E-CA8E0F9E8DCC}" type="presParOf" srcId="{3F50FC6E-0262-40F6-BF73-53CCAFA5E898}" destId="{745DBDC6-58CF-44B0-92C8-43A9310533A2}" srcOrd="1" destOrd="0" presId="urn:microsoft.com/office/officeart/2005/8/layout/orgChart1"/>
    <dgm:cxn modelId="{A44BE1FC-EAD7-49BE-86E4-973AF983E4CC}" type="presParOf" srcId="{515A2177-3523-49B0-B794-A406E22A3801}" destId="{D6C6D0DB-0D2B-4F30-9FCA-189EC9D9CEE1}" srcOrd="1" destOrd="0" presId="urn:microsoft.com/office/officeart/2005/8/layout/orgChart1"/>
    <dgm:cxn modelId="{ED892992-3AE7-40A6-8F09-D8409E8F977E}" type="presParOf" srcId="{515A2177-3523-49B0-B794-A406E22A3801}" destId="{B880A876-11BA-4480-BD03-9B9AE9C78D6B}" srcOrd="2" destOrd="0" presId="urn:microsoft.com/office/officeart/2005/8/layout/orgChart1"/>
    <dgm:cxn modelId="{A6F89B15-A6DF-410D-BBAE-1EE6A8B14858}" type="presParOf" srcId="{959BF6CA-DF3C-4F35-9ECC-6002B942606B}" destId="{8E085F92-AE52-4C34-85C6-271373AC4400}" srcOrd="8" destOrd="0" presId="urn:microsoft.com/office/officeart/2005/8/layout/orgChart1"/>
    <dgm:cxn modelId="{46562C0C-36C1-45A9-93DF-91F1946FA2A7}" type="presParOf" srcId="{959BF6CA-DF3C-4F35-9ECC-6002B942606B}" destId="{A59F7190-0146-42D2-9B1E-0CEF1A92D844}" srcOrd="9" destOrd="0" presId="urn:microsoft.com/office/officeart/2005/8/layout/orgChart1"/>
    <dgm:cxn modelId="{869A580C-EE5A-46B4-A950-65655252A291}" type="presParOf" srcId="{A59F7190-0146-42D2-9B1E-0CEF1A92D844}" destId="{C813112E-9C68-4A9B-9F85-9EF55E0AEF82}" srcOrd="0" destOrd="0" presId="urn:microsoft.com/office/officeart/2005/8/layout/orgChart1"/>
    <dgm:cxn modelId="{B4F5A7A0-6EE1-4A2B-8C43-82C0362F9925}" type="presParOf" srcId="{C813112E-9C68-4A9B-9F85-9EF55E0AEF82}" destId="{4FC32363-2999-4151-B61A-5AE7BFD0DD99}" srcOrd="0" destOrd="0" presId="urn:microsoft.com/office/officeart/2005/8/layout/orgChart1"/>
    <dgm:cxn modelId="{94CD7656-0C1C-4FAB-8845-84136218E6F6}" type="presParOf" srcId="{C813112E-9C68-4A9B-9F85-9EF55E0AEF82}" destId="{F09C8945-EC19-4F42-AE05-1026FB1374B3}" srcOrd="1" destOrd="0" presId="urn:microsoft.com/office/officeart/2005/8/layout/orgChart1"/>
    <dgm:cxn modelId="{62BC9E54-B1CA-4BEF-9802-E952F1D4BBBC}" type="presParOf" srcId="{A59F7190-0146-42D2-9B1E-0CEF1A92D844}" destId="{BBD64845-5961-4CEE-B685-5F58479496B9}" srcOrd="1" destOrd="0" presId="urn:microsoft.com/office/officeart/2005/8/layout/orgChart1"/>
    <dgm:cxn modelId="{1B7FC8E3-2637-438F-870D-9C6413BB3E49}" type="presParOf" srcId="{A59F7190-0146-42D2-9B1E-0CEF1A92D844}" destId="{8C4383D9-DD6D-4E9B-87A6-B9151104DD05}" srcOrd="2" destOrd="0" presId="urn:microsoft.com/office/officeart/2005/8/layout/orgChart1"/>
    <dgm:cxn modelId="{9A81D1FF-53D6-42CA-92E7-B7787914C511}" type="presParOf" srcId="{BD618DDF-D78C-437C-82E9-F2BD2297E3FC}" destId="{1B58681C-BD7D-4240-9482-12EC4C869DC7}" srcOrd="2" destOrd="0" presId="urn:microsoft.com/office/officeart/2005/8/layout/orgChart1"/>
    <dgm:cxn modelId="{97769B48-64F0-4099-B0D8-D651A424E617}" type="presParOf" srcId="{3669B368-0502-42E8-8665-022E8C5E5FDB}" destId="{05AD3B1D-5EB7-406C-B21A-9F2FED84C115}" srcOrd="4" destOrd="0" presId="urn:microsoft.com/office/officeart/2005/8/layout/orgChart1"/>
    <dgm:cxn modelId="{63EBE695-4AD8-459A-A564-BCB6DF4AD6BE}" type="presParOf" srcId="{3669B368-0502-42E8-8665-022E8C5E5FDB}" destId="{85E8D5C8-5E81-4FA1-B6AD-C738E47069C7}" srcOrd="5" destOrd="0" presId="urn:microsoft.com/office/officeart/2005/8/layout/orgChart1"/>
    <dgm:cxn modelId="{43624BD1-5E7A-41AF-8E38-218E0BCE293C}" type="presParOf" srcId="{85E8D5C8-5E81-4FA1-B6AD-C738E47069C7}" destId="{5686C1E5-2AE3-4BB8-B978-9BFCDA2ADEE5}" srcOrd="0" destOrd="0" presId="urn:microsoft.com/office/officeart/2005/8/layout/orgChart1"/>
    <dgm:cxn modelId="{82C815D7-53C1-4EFD-B7AA-459E495AEBE8}" type="presParOf" srcId="{5686C1E5-2AE3-4BB8-B978-9BFCDA2ADEE5}" destId="{12C98C9A-CF0E-4CDF-A34E-4A62318931E3}" srcOrd="0" destOrd="0" presId="urn:microsoft.com/office/officeart/2005/8/layout/orgChart1"/>
    <dgm:cxn modelId="{2D1858CA-7EFD-42E4-A6D0-A649D4E4DCF7}" type="presParOf" srcId="{5686C1E5-2AE3-4BB8-B978-9BFCDA2ADEE5}" destId="{B01AA6A2-A9D8-4614-9274-0EB04D8A9F96}" srcOrd="1" destOrd="0" presId="urn:microsoft.com/office/officeart/2005/8/layout/orgChart1"/>
    <dgm:cxn modelId="{085DAB4E-DCA9-437C-AAB8-9CEE200BCB1B}" type="presParOf" srcId="{85E8D5C8-5E81-4FA1-B6AD-C738E47069C7}" destId="{3E669FC7-BC83-4794-B5D6-7895612CE7E9}" srcOrd="1" destOrd="0" presId="urn:microsoft.com/office/officeart/2005/8/layout/orgChart1"/>
    <dgm:cxn modelId="{06C2C87B-7FEC-4C0A-8A13-C50F91186409}" type="presParOf" srcId="{3E669FC7-BC83-4794-B5D6-7895612CE7E9}" destId="{37158E6B-6CCC-469F-9C52-7E4853FF3457}" srcOrd="0" destOrd="0" presId="urn:microsoft.com/office/officeart/2005/8/layout/orgChart1"/>
    <dgm:cxn modelId="{F449AF10-94FE-4576-9CB4-416B3C46F611}" type="presParOf" srcId="{3E669FC7-BC83-4794-B5D6-7895612CE7E9}" destId="{BF9F26ED-9811-4B13-8826-3FB538853CA5}" srcOrd="1" destOrd="0" presId="urn:microsoft.com/office/officeart/2005/8/layout/orgChart1"/>
    <dgm:cxn modelId="{062BB84E-C64A-40F5-A46A-DD8C97B4A070}" type="presParOf" srcId="{BF9F26ED-9811-4B13-8826-3FB538853CA5}" destId="{3A4023CC-905F-4864-B9BA-C858F2E792EB}" srcOrd="0" destOrd="0" presId="urn:microsoft.com/office/officeart/2005/8/layout/orgChart1"/>
    <dgm:cxn modelId="{79ADC876-E000-433C-A4DD-91CCBF7659A8}" type="presParOf" srcId="{3A4023CC-905F-4864-B9BA-C858F2E792EB}" destId="{FD65C5B8-44F1-4C21-9E08-C257A35367B8}" srcOrd="0" destOrd="0" presId="urn:microsoft.com/office/officeart/2005/8/layout/orgChart1"/>
    <dgm:cxn modelId="{8665268E-B3F9-402D-A44B-8EA8F54B9255}" type="presParOf" srcId="{3A4023CC-905F-4864-B9BA-C858F2E792EB}" destId="{EF9DBA54-7003-4441-9795-06A587D19CEF}" srcOrd="1" destOrd="0" presId="urn:microsoft.com/office/officeart/2005/8/layout/orgChart1"/>
    <dgm:cxn modelId="{9F3C78C1-F910-4E09-B33B-E898B4007195}" type="presParOf" srcId="{BF9F26ED-9811-4B13-8826-3FB538853CA5}" destId="{A6F262A4-F8AC-418C-971C-7F698B0CA2F0}" srcOrd="1" destOrd="0" presId="urn:microsoft.com/office/officeart/2005/8/layout/orgChart1"/>
    <dgm:cxn modelId="{4CFFA9C9-8EBA-4D7B-9B75-401AF115D916}" type="presParOf" srcId="{BF9F26ED-9811-4B13-8826-3FB538853CA5}" destId="{11D7ECC5-7D2B-4F56-846A-66FC03C53830}" srcOrd="2" destOrd="0" presId="urn:microsoft.com/office/officeart/2005/8/layout/orgChart1"/>
    <dgm:cxn modelId="{D5104960-1D74-4BB8-AC7D-1AF5E7205BBA}" type="presParOf" srcId="{3E669FC7-BC83-4794-B5D6-7895612CE7E9}" destId="{B2E7F519-FADE-4F4D-9EEF-FA9A06521E41}" srcOrd="2" destOrd="0" presId="urn:microsoft.com/office/officeart/2005/8/layout/orgChart1"/>
    <dgm:cxn modelId="{B251741C-7614-4081-9EEC-A07D9BC26BDF}" type="presParOf" srcId="{3E669FC7-BC83-4794-B5D6-7895612CE7E9}" destId="{7596A6A9-52F4-4C7A-8D39-DBD0F7BDB7C6}" srcOrd="3" destOrd="0" presId="urn:microsoft.com/office/officeart/2005/8/layout/orgChart1"/>
    <dgm:cxn modelId="{05ECD70A-4AEA-453B-ABBE-F3F25EE8A671}" type="presParOf" srcId="{7596A6A9-52F4-4C7A-8D39-DBD0F7BDB7C6}" destId="{C2B3A12F-ADCD-4709-B170-24A952BB1A01}" srcOrd="0" destOrd="0" presId="urn:microsoft.com/office/officeart/2005/8/layout/orgChart1"/>
    <dgm:cxn modelId="{4678339A-D0A9-42F2-8638-0BBCCBA26B4A}" type="presParOf" srcId="{C2B3A12F-ADCD-4709-B170-24A952BB1A01}" destId="{B592BC6B-4951-41AC-ABCA-AFEAA31E4590}" srcOrd="0" destOrd="0" presId="urn:microsoft.com/office/officeart/2005/8/layout/orgChart1"/>
    <dgm:cxn modelId="{16F02B64-39A8-4110-8636-5BAE700C37E4}" type="presParOf" srcId="{C2B3A12F-ADCD-4709-B170-24A952BB1A01}" destId="{77B4C697-2E79-4808-ABDB-D5182E0F8998}" srcOrd="1" destOrd="0" presId="urn:microsoft.com/office/officeart/2005/8/layout/orgChart1"/>
    <dgm:cxn modelId="{1AA9F1EF-4C6B-44DB-A0E4-6C2FBFF17DBB}" type="presParOf" srcId="{7596A6A9-52F4-4C7A-8D39-DBD0F7BDB7C6}" destId="{5CFA4E6D-2E81-4DCA-8DFF-8BF38F230016}" srcOrd="1" destOrd="0" presId="urn:microsoft.com/office/officeart/2005/8/layout/orgChart1"/>
    <dgm:cxn modelId="{8FD26E69-9928-4D1A-9F83-9BBA78EC5EF3}" type="presParOf" srcId="{7596A6A9-52F4-4C7A-8D39-DBD0F7BDB7C6}" destId="{2CF938A7-B73F-4388-912B-013F6CA38C85}" srcOrd="2" destOrd="0" presId="urn:microsoft.com/office/officeart/2005/8/layout/orgChart1"/>
    <dgm:cxn modelId="{6E2E9111-45B7-46E7-B9C8-CD5485050AAF}" type="presParOf" srcId="{85E8D5C8-5E81-4FA1-B6AD-C738E47069C7}" destId="{B36FB896-E2F9-4AF0-AF6D-EEB54B5B997C}" srcOrd="2" destOrd="0" presId="urn:microsoft.com/office/officeart/2005/8/layout/orgChart1"/>
    <dgm:cxn modelId="{61EBB6AA-BCB8-4E86-BDE0-86AFAE03A6EA}" type="presParOf" srcId="{3669B368-0502-42E8-8665-022E8C5E5FDB}" destId="{667E4893-7A32-4675-A4BC-83890BDDE65A}" srcOrd="6" destOrd="0" presId="urn:microsoft.com/office/officeart/2005/8/layout/orgChart1"/>
    <dgm:cxn modelId="{E52B38D2-8687-45B6-AC4E-4CFFEA7CD13A}" type="presParOf" srcId="{3669B368-0502-42E8-8665-022E8C5E5FDB}" destId="{5C485BF2-F81D-4F13-8396-2A2525D21261}" srcOrd="7" destOrd="0" presId="urn:microsoft.com/office/officeart/2005/8/layout/orgChart1"/>
    <dgm:cxn modelId="{EDBA12DA-F93E-41E2-9915-9B3384BAD985}" type="presParOf" srcId="{5C485BF2-F81D-4F13-8396-2A2525D21261}" destId="{E7CF66F1-64E6-4119-B82C-1F938BED7F7C}" srcOrd="0" destOrd="0" presId="urn:microsoft.com/office/officeart/2005/8/layout/orgChart1"/>
    <dgm:cxn modelId="{BCA9723E-745F-44DB-8F2F-9B99B29ABA03}" type="presParOf" srcId="{E7CF66F1-64E6-4119-B82C-1F938BED7F7C}" destId="{1F22B422-4F0B-4129-ACB7-C56D0E2046B3}" srcOrd="0" destOrd="0" presId="urn:microsoft.com/office/officeart/2005/8/layout/orgChart1"/>
    <dgm:cxn modelId="{9C97558A-DD68-4E2C-9133-E0BA9C93F3D2}" type="presParOf" srcId="{E7CF66F1-64E6-4119-B82C-1F938BED7F7C}" destId="{8CAC58D4-E804-496D-90C2-3AD0F62D0528}" srcOrd="1" destOrd="0" presId="urn:microsoft.com/office/officeart/2005/8/layout/orgChart1"/>
    <dgm:cxn modelId="{A97D22ED-0E7D-4E5B-BEB4-B3C6D6B0B503}" type="presParOf" srcId="{5C485BF2-F81D-4F13-8396-2A2525D21261}" destId="{33014D2E-8C44-49C1-AE6A-C65383B55C60}" srcOrd="1" destOrd="0" presId="urn:microsoft.com/office/officeart/2005/8/layout/orgChart1"/>
    <dgm:cxn modelId="{7DC8D93F-ABB3-4952-9B04-C1B83CF182E0}" type="presParOf" srcId="{33014D2E-8C44-49C1-AE6A-C65383B55C60}" destId="{BB68396F-12EE-42C7-B807-8ECD517A1C69}" srcOrd="0" destOrd="0" presId="urn:microsoft.com/office/officeart/2005/8/layout/orgChart1"/>
    <dgm:cxn modelId="{036BB5B3-2BFF-4418-AFD2-FDD8F77666DC}" type="presParOf" srcId="{33014D2E-8C44-49C1-AE6A-C65383B55C60}" destId="{5325AEFD-63F7-4740-A7DB-E6F87EDF9B22}" srcOrd="1" destOrd="0" presId="urn:microsoft.com/office/officeart/2005/8/layout/orgChart1"/>
    <dgm:cxn modelId="{1ACD9A7A-1AB2-46F0-AB07-D7BEEA0F109A}" type="presParOf" srcId="{5325AEFD-63F7-4740-A7DB-E6F87EDF9B22}" destId="{FFD19CFC-B5DE-403F-B9F2-4FCD57EE9319}" srcOrd="0" destOrd="0" presId="urn:microsoft.com/office/officeart/2005/8/layout/orgChart1"/>
    <dgm:cxn modelId="{CFF82BD9-2B9E-4CCC-BFB1-AB359630FFA7}" type="presParOf" srcId="{FFD19CFC-B5DE-403F-B9F2-4FCD57EE9319}" destId="{D6EEF2F3-733A-4B7C-A18C-007AF1C119E3}" srcOrd="0" destOrd="0" presId="urn:microsoft.com/office/officeart/2005/8/layout/orgChart1"/>
    <dgm:cxn modelId="{5FE873A4-BD66-44DB-9256-A3EB8D7F6249}" type="presParOf" srcId="{FFD19CFC-B5DE-403F-B9F2-4FCD57EE9319}" destId="{19BDD2F4-827E-4E21-9339-597614E7CD6F}" srcOrd="1" destOrd="0" presId="urn:microsoft.com/office/officeart/2005/8/layout/orgChart1"/>
    <dgm:cxn modelId="{20CA3EFA-64F5-4A47-A509-DC0BBF8BC62C}" type="presParOf" srcId="{5325AEFD-63F7-4740-A7DB-E6F87EDF9B22}" destId="{04FE139C-4892-40E7-BAE6-78E3A3AE3564}" srcOrd="1" destOrd="0" presId="urn:microsoft.com/office/officeart/2005/8/layout/orgChart1"/>
    <dgm:cxn modelId="{73DAC3E9-ED47-4266-81E2-15038C3EC73E}" type="presParOf" srcId="{5325AEFD-63F7-4740-A7DB-E6F87EDF9B22}" destId="{A0DF0FA6-002D-4C8C-8DFC-67F8172D6C3B}" srcOrd="2" destOrd="0" presId="urn:microsoft.com/office/officeart/2005/8/layout/orgChart1"/>
    <dgm:cxn modelId="{1A7F14BE-2D53-4B8E-8AB2-B3AF0AFF3B96}" type="presParOf" srcId="{33014D2E-8C44-49C1-AE6A-C65383B55C60}" destId="{0C9E9A29-5A77-4C71-849B-D36AAAB0E55F}" srcOrd="2" destOrd="0" presId="urn:microsoft.com/office/officeart/2005/8/layout/orgChart1"/>
    <dgm:cxn modelId="{84A93337-5045-4A57-9EF4-6816134930CB}" type="presParOf" srcId="{33014D2E-8C44-49C1-AE6A-C65383B55C60}" destId="{E736A435-09C3-4224-B257-56D75C7BD056}" srcOrd="3" destOrd="0" presId="urn:microsoft.com/office/officeart/2005/8/layout/orgChart1"/>
    <dgm:cxn modelId="{C2E47D4D-8A79-4830-864B-137ED6B2A1FC}" type="presParOf" srcId="{E736A435-09C3-4224-B257-56D75C7BD056}" destId="{EF67321F-E274-4955-BFAD-6830F16C7A56}" srcOrd="0" destOrd="0" presId="urn:microsoft.com/office/officeart/2005/8/layout/orgChart1"/>
    <dgm:cxn modelId="{E79AC3AF-4D95-4EF7-859A-357DA9684194}" type="presParOf" srcId="{EF67321F-E274-4955-BFAD-6830F16C7A56}" destId="{D71C3AB4-FAF0-45D8-9E67-0ACDE69A5F54}" srcOrd="0" destOrd="0" presId="urn:microsoft.com/office/officeart/2005/8/layout/orgChart1"/>
    <dgm:cxn modelId="{86518F3C-8CFF-434D-9D82-2F98FA8F2CC6}" type="presParOf" srcId="{EF67321F-E274-4955-BFAD-6830F16C7A56}" destId="{14920540-79C1-434F-836C-4E1FD7F95CF9}" srcOrd="1" destOrd="0" presId="urn:microsoft.com/office/officeart/2005/8/layout/orgChart1"/>
    <dgm:cxn modelId="{E2C4F54D-F3FC-4C14-AD14-4CC90AF5A676}" type="presParOf" srcId="{E736A435-09C3-4224-B257-56D75C7BD056}" destId="{1B585EDF-D3C0-4F2B-9652-440C87FBADFA}" srcOrd="1" destOrd="0" presId="urn:microsoft.com/office/officeart/2005/8/layout/orgChart1"/>
    <dgm:cxn modelId="{79EBCFDD-97A8-4D80-8D89-9139463B8688}" type="presParOf" srcId="{1B585EDF-D3C0-4F2B-9652-440C87FBADFA}" destId="{B2DAC525-90B2-4FB3-8C3C-5F711851AAF3}" srcOrd="0" destOrd="0" presId="urn:microsoft.com/office/officeart/2005/8/layout/orgChart1"/>
    <dgm:cxn modelId="{06E1DEF2-E3C6-4C95-8198-E843CE863674}" type="presParOf" srcId="{1B585EDF-D3C0-4F2B-9652-440C87FBADFA}" destId="{1E277834-882C-4212-82BF-AAC69BC3A1D5}" srcOrd="1" destOrd="0" presId="urn:microsoft.com/office/officeart/2005/8/layout/orgChart1"/>
    <dgm:cxn modelId="{57465B4E-35C1-4C03-8C35-186BA99B16AB}" type="presParOf" srcId="{1E277834-882C-4212-82BF-AAC69BC3A1D5}" destId="{D7D44B84-728A-4139-A53F-32146AEF4398}" srcOrd="0" destOrd="0" presId="urn:microsoft.com/office/officeart/2005/8/layout/orgChart1"/>
    <dgm:cxn modelId="{19BB2919-5DE0-4411-AA86-2C170F7F8868}" type="presParOf" srcId="{D7D44B84-728A-4139-A53F-32146AEF4398}" destId="{E4848CDE-DDA2-4FBD-A7BD-429DA9166DB7}" srcOrd="0" destOrd="0" presId="urn:microsoft.com/office/officeart/2005/8/layout/orgChart1"/>
    <dgm:cxn modelId="{64B2B47F-EC53-4BAB-8767-C4E92F3C1AE1}" type="presParOf" srcId="{D7D44B84-728A-4139-A53F-32146AEF4398}" destId="{14456D78-3C87-4B59-B9A3-B827BE0B3824}" srcOrd="1" destOrd="0" presId="urn:microsoft.com/office/officeart/2005/8/layout/orgChart1"/>
    <dgm:cxn modelId="{972AEAE0-E756-4B1C-B0EA-0C9520886F3D}" type="presParOf" srcId="{1E277834-882C-4212-82BF-AAC69BC3A1D5}" destId="{BB7918DB-B4D0-49BC-8122-B0F010DE190E}" srcOrd="1" destOrd="0" presId="urn:microsoft.com/office/officeart/2005/8/layout/orgChart1"/>
    <dgm:cxn modelId="{8174C4DB-243F-4353-BC66-D6C93866A282}" type="presParOf" srcId="{1E277834-882C-4212-82BF-AAC69BC3A1D5}" destId="{7715DB1C-F64E-44CB-8236-37B6A41CB3ED}" srcOrd="2" destOrd="0" presId="urn:microsoft.com/office/officeart/2005/8/layout/orgChart1"/>
    <dgm:cxn modelId="{B3852727-19CC-47FA-B2E3-C3653A5BCBD7}" type="presParOf" srcId="{1B585EDF-D3C0-4F2B-9652-440C87FBADFA}" destId="{04BE0A19-5A67-44A1-99C9-6F2A9C11C702}" srcOrd="2" destOrd="0" presId="urn:microsoft.com/office/officeart/2005/8/layout/orgChart1"/>
    <dgm:cxn modelId="{582FC3B3-C37E-4CD3-AF24-C307685E8629}" type="presParOf" srcId="{1B585EDF-D3C0-4F2B-9652-440C87FBADFA}" destId="{397D72F0-106F-4186-9509-731A950F38B0}" srcOrd="3" destOrd="0" presId="urn:microsoft.com/office/officeart/2005/8/layout/orgChart1"/>
    <dgm:cxn modelId="{130796AE-BF07-4767-B417-78BEBA30AF66}" type="presParOf" srcId="{397D72F0-106F-4186-9509-731A950F38B0}" destId="{1A53B97A-6F9D-4E91-AD9E-B76FBEA8FC1F}" srcOrd="0" destOrd="0" presId="urn:microsoft.com/office/officeart/2005/8/layout/orgChart1"/>
    <dgm:cxn modelId="{5209F150-E58E-4E55-90BF-C7C36F8C784C}" type="presParOf" srcId="{1A53B97A-6F9D-4E91-AD9E-B76FBEA8FC1F}" destId="{CF9C61B6-3A99-4374-8324-9A9463F3338F}" srcOrd="0" destOrd="0" presId="urn:microsoft.com/office/officeart/2005/8/layout/orgChart1"/>
    <dgm:cxn modelId="{A9ACC847-ADA9-4CB1-92E6-2415F7081FD3}" type="presParOf" srcId="{1A53B97A-6F9D-4E91-AD9E-B76FBEA8FC1F}" destId="{782B4296-4283-4D55-8D58-9731E41B358D}" srcOrd="1" destOrd="0" presId="urn:microsoft.com/office/officeart/2005/8/layout/orgChart1"/>
    <dgm:cxn modelId="{CADE7B95-CE3A-4614-8315-66B2CBBD90ED}" type="presParOf" srcId="{397D72F0-106F-4186-9509-731A950F38B0}" destId="{A2B0D253-AE2E-47AB-8FA4-B6E4D1BDB040}" srcOrd="1" destOrd="0" presId="urn:microsoft.com/office/officeart/2005/8/layout/orgChart1"/>
    <dgm:cxn modelId="{320A6BEB-F96E-4F59-B84C-6C647DA074C5}" type="presParOf" srcId="{397D72F0-106F-4186-9509-731A950F38B0}" destId="{8961778B-4333-4F67-98B8-AF76F0EFAB64}" srcOrd="2" destOrd="0" presId="urn:microsoft.com/office/officeart/2005/8/layout/orgChart1"/>
    <dgm:cxn modelId="{23B98F95-4101-490C-9F33-F1CCA2481535}" type="presParOf" srcId="{1B585EDF-D3C0-4F2B-9652-440C87FBADFA}" destId="{2A558BC3-C47C-44E9-A05B-E8BBB12441CD}" srcOrd="4" destOrd="0" presId="urn:microsoft.com/office/officeart/2005/8/layout/orgChart1"/>
    <dgm:cxn modelId="{A0E22805-842A-4288-889F-704B0AA6A502}" type="presParOf" srcId="{1B585EDF-D3C0-4F2B-9652-440C87FBADFA}" destId="{AF36A8DE-669F-4FDC-98AD-D2FCCFAFD184}" srcOrd="5" destOrd="0" presId="urn:microsoft.com/office/officeart/2005/8/layout/orgChart1"/>
    <dgm:cxn modelId="{E74573D3-F045-4104-80E8-279F1585C049}" type="presParOf" srcId="{AF36A8DE-669F-4FDC-98AD-D2FCCFAFD184}" destId="{0B988B4D-9086-4929-BC6F-DFBD8B3340D6}" srcOrd="0" destOrd="0" presId="urn:microsoft.com/office/officeart/2005/8/layout/orgChart1"/>
    <dgm:cxn modelId="{B0215B75-A3C2-4847-8233-234EC27F4656}" type="presParOf" srcId="{0B988B4D-9086-4929-BC6F-DFBD8B3340D6}" destId="{B13ED6E4-8EE5-464A-89F1-224F7112BFE5}" srcOrd="0" destOrd="0" presId="urn:microsoft.com/office/officeart/2005/8/layout/orgChart1"/>
    <dgm:cxn modelId="{AB82B8E7-C74A-43BE-BEEE-37456922CD14}" type="presParOf" srcId="{0B988B4D-9086-4929-BC6F-DFBD8B3340D6}" destId="{FF1D9340-614D-4BC7-A1E7-32577B1A8687}" srcOrd="1" destOrd="0" presId="urn:microsoft.com/office/officeart/2005/8/layout/orgChart1"/>
    <dgm:cxn modelId="{50C4D7D3-6FAA-497D-91B3-94FED06C2925}" type="presParOf" srcId="{AF36A8DE-669F-4FDC-98AD-D2FCCFAFD184}" destId="{C6CF8C0E-87C9-464F-BFC6-E0BD8F3FDF6E}" srcOrd="1" destOrd="0" presId="urn:microsoft.com/office/officeart/2005/8/layout/orgChart1"/>
    <dgm:cxn modelId="{E39F9069-CF51-487B-9A60-1E271DADA03E}" type="presParOf" srcId="{AF36A8DE-669F-4FDC-98AD-D2FCCFAFD184}" destId="{4DF67E07-6841-4732-96F0-18A7DD467623}" srcOrd="2" destOrd="0" presId="urn:microsoft.com/office/officeart/2005/8/layout/orgChart1"/>
    <dgm:cxn modelId="{119737FB-064D-4CB1-843D-C777CE0DC0FE}" type="presParOf" srcId="{1B585EDF-D3C0-4F2B-9652-440C87FBADFA}" destId="{C8DCA66F-75A7-4481-B39D-407F5FF39832}" srcOrd="6" destOrd="0" presId="urn:microsoft.com/office/officeart/2005/8/layout/orgChart1"/>
    <dgm:cxn modelId="{22F8F985-797C-420C-9AC0-3069485243FC}" type="presParOf" srcId="{1B585EDF-D3C0-4F2B-9652-440C87FBADFA}" destId="{D533CFD4-A204-432C-B500-4AED898A931F}" srcOrd="7" destOrd="0" presId="urn:microsoft.com/office/officeart/2005/8/layout/orgChart1"/>
    <dgm:cxn modelId="{912D729B-E385-4EC8-89F8-1535D06D3FF0}" type="presParOf" srcId="{D533CFD4-A204-432C-B500-4AED898A931F}" destId="{AFFA316A-D9E8-4D05-B074-BE489D5CE649}" srcOrd="0" destOrd="0" presId="urn:microsoft.com/office/officeart/2005/8/layout/orgChart1"/>
    <dgm:cxn modelId="{3D3A18CD-1C4E-4F7A-99BE-8BBE23FB6CE6}" type="presParOf" srcId="{AFFA316A-D9E8-4D05-B074-BE489D5CE649}" destId="{99A38D20-0F1F-41E8-B9FD-266C17003988}" srcOrd="0" destOrd="0" presId="urn:microsoft.com/office/officeart/2005/8/layout/orgChart1"/>
    <dgm:cxn modelId="{8ED6A12D-BB19-4DF7-BB57-C1518B4CCFC4}" type="presParOf" srcId="{AFFA316A-D9E8-4D05-B074-BE489D5CE649}" destId="{4778C0AD-EB0F-4918-B5D9-2544E705D5F5}" srcOrd="1" destOrd="0" presId="urn:microsoft.com/office/officeart/2005/8/layout/orgChart1"/>
    <dgm:cxn modelId="{A9D37431-3413-4B29-B82E-794592BACCDF}" type="presParOf" srcId="{D533CFD4-A204-432C-B500-4AED898A931F}" destId="{A7326D3D-F4E9-4202-8144-2EAC92CAAED8}" srcOrd="1" destOrd="0" presId="urn:microsoft.com/office/officeart/2005/8/layout/orgChart1"/>
    <dgm:cxn modelId="{D1BB5DA6-6153-4430-B0A7-16C3E52090B3}" type="presParOf" srcId="{D533CFD4-A204-432C-B500-4AED898A931F}" destId="{C3DF7C6B-56B8-43ED-BFB1-65FAA459DAF7}" srcOrd="2" destOrd="0" presId="urn:microsoft.com/office/officeart/2005/8/layout/orgChart1"/>
    <dgm:cxn modelId="{65216DF0-FDFF-4762-BC74-1B07787C961B}" type="presParOf" srcId="{E736A435-09C3-4224-B257-56D75C7BD056}" destId="{15B927DA-CEFD-4372-A023-0DF7F34BA274}" srcOrd="2" destOrd="0" presId="urn:microsoft.com/office/officeart/2005/8/layout/orgChart1"/>
    <dgm:cxn modelId="{FCAC536C-9921-4CFD-B2A1-0CD425026EC6}" type="presParOf" srcId="{5C485BF2-F81D-4F13-8396-2A2525D21261}" destId="{792ACDAF-7CD2-4021-9923-AEC480045347}" srcOrd="2" destOrd="0" presId="urn:microsoft.com/office/officeart/2005/8/layout/orgChart1"/>
    <dgm:cxn modelId="{7B702E9D-BFFF-4DBF-980B-4FAE64AFA375}" type="presParOf" srcId="{E0DBD5E0-9E9B-4565-9EE6-07F78366EAF8}" destId="{AB0A7263-1484-47EA-8ABF-CBCA965DB0E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F18937E4-64EE-41E5-90A7-7544B69D0556}"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27B7C94-208F-4311-974E-7CF37EF5986C}">
      <dgm:prSet phldrT="[Text]"/>
      <dgm:spPr/>
      <dgm:t>
        <a:bodyPr/>
        <a:lstStyle/>
        <a:p>
          <a:r>
            <a:rPr lang="en-US" b="0" i="0" dirty="0"/>
            <a:t>Introduction</a:t>
          </a:r>
          <a:endParaRPr lang="en-US" dirty="0"/>
        </a:p>
      </dgm:t>
    </dgm:pt>
    <dgm:pt modelId="{92FDDA19-E5B7-482B-A9E5-3B4F1A11508B}" type="parTrans" cxnId="{136BE9DB-0971-44F3-A02C-9EE55486166C}">
      <dgm:prSet/>
      <dgm:spPr/>
      <dgm:t>
        <a:bodyPr/>
        <a:lstStyle/>
        <a:p>
          <a:endParaRPr lang="en-US"/>
        </a:p>
      </dgm:t>
    </dgm:pt>
    <dgm:pt modelId="{EC49660F-A4F0-42C0-B230-F2B0D1E72AAE}" type="sibTrans" cxnId="{136BE9DB-0971-44F3-A02C-9EE55486166C}">
      <dgm:prSet/>
      <dgm:spPr/>
      <dgm:t>
        <a:bodyPr/>
        <a:lstStyle/>
        <a:p>
          <a:endParaRPr lang="en-US"/>
        </a:p>
      </dgm:t>
    </dgm:pt>
    <dgm:pt modelId="{7044EC2B-4FF6-44DE-B342-B5DE0A08F94B}">
      <dgm:prSet phldrT="[Text]"/>
      <dgm:spPr/>
      <dgm:t>
        <a:bodyPr/>
        <a:lstStyle/>
        <a:p>
          <a:pPr>
            <a:buFont typeface="Arial" panose="020B0604020202020204" pitchFamily="34" charset="0"/>
            <a:buChar char="•"/>
          </a:pPr>
          <a:r>
            <a:rPr lang="en-US" dirty="0"/>
            <a:t>Social media revolution and challenges</a:t>
          </a:r>
        </a:p>
      </dgm:t>
    </dgm:pt>
    <dgm:pt modelId="{81792FAC-60F2-4069-B4D1-35CEC3D44BBF}" type="parTrans" cxnId="{C9FDC2C6-2B7F-4D0A-941C-74566D0EA929}">
      <dgm:prSet/>
      <dgm:spPr/>
      <dgm:t>
        <a:bodyPr/>
        <a:lstStyle/>
        <a:p>
          <a:endParaRPr lang="en-US"/>
        </a:p>
      </dgm:t>
    </dgm:pt>
    <dgm:pt modelId="{102DCA33-3730-4FB7-BF6C-BECAC49481C0}" type="sibTrans" cxnId="{C9FDC2C6-2B7F-4D0A-941C-74566D0EA929}">
      <dgm:prSet/>
      <dgm:spPr/>
      <dgm:t>
        <a:bodyPr/>
        <a:lstStyle/>
        <a:p>
          <a:endParaRPr lang="en-US"/>
        </a:p>
      </dgm:t>
    </dgm:pt>
    <dgm:pt modelId="{1631D360-567E-43AE-8CED-C7A012F3F050}">
      <dgm:prSet phldrT="[Text]"/>
      <dgm:spPr/>
      <dgm:t>
        <a:bodyPr/>
        <a:lstStyle/>
        <a:p>
          <a:r>
            <a:rPr lang="en-US" dirty="0"/>
            <a:t>Background and Related Work</a:t>
          </a:r>
        </a:p>
      </dgm:t>
    </dgm:pt>
    <dgm:pt modelId="{C730C807-F9F1-4301-90C7-CF356FBB5907}" type="parTrans" cxnId="{A0886A0D-397D-4DD3-9EF7-E2F261AF846A}">
      <dgm:prSet/>
      <dgm:spPr/>
      <dgm:t>
        <a:bodyPr/>
        <a:lstStyle/>
        <a:p>
          <a:endParaRPr lang="en-US"/>
        </a:p>
      </dgm:t>
    </dgm:pt>
    <dgm:pt modelId="{F860F0DF-2CC4-4DF3-AC30-432151C468F7}" type="sibTrans" cxnId="{A0886A0D-397D-4DD3-9EF7-E2F261AF846A}">
      <dgm:prSet/>
      <dgm:spPr/>
      <dgm:t>
        <a:bodyPr/>
        <a:lstStyle/>
        <a:p>
          <a:endParaRPr lang="en-US"/>
        </a:p>
      </dgm:t>
    </dgm:pt>
    <dgm:pt modelId="{701E888B-0158-4370-9560-3527EE8A8E3C}">
      <dgm:prSet phldrT="[Text]"/>
      <dgm:spPr/>
      <dgm:t>
        <a:bodyPr/>
        <a:lstStyle/>
        <a:p>
          <a:pPr>
            <a:buFont typeface="Arial" panose="020B0604020202020204" pitchFamily="34" charset="0"/>
            <a:buChar char="•"/>
          </a:pPr>
          <a:r>
            <a:rPr lang="en-US" dirty="0"/>
            <a:t>Progress in NLP</a:t>
          </a:r>
        </a:p>
      </dgm:t>
    </dgm:pt>
    <dgm:pt modelId="{65FA2E25-6B73-4541-B83D-2B1CB2C21A80}" type="parTrans" cxnId="{3F65EF92-FA8E-4628-B195-63CA090ED237}">
      <dgm:prSet/>
      <dgm:spPr/>
      <dgm:t>
        <a:bodyPr/>
        <a:lstStyle/>
        <a:p>
          <a:endParaRPr lang="en-US"/>
        </a:p>
      </dgm:t>
    </dgm:pt>
    <dgm:pt modelId="{ABDAB5A5-CE1C-43F0-9C88-A4F812EB4B8A}" type="sibTrans" cxnId="{3F65EF92-FA8E-4628-B195-63CA090ED237}">
      <dgm:prSet/>
      <dgm:spPr/>
      <dgm:t>
        <a:bodyPr/>
        <a:lstStyle/>
        <a:p>
          <a:endParaRPr lang="en-US"/>
        </a:p>
      </dgm:t>
    </dgm:pt>
    <dgm:pt modelId="{AA6945E4-9DEF-41B8-B3FC-0101BB30D96B}">
      <dgm:prSet phldrT="[Text]"/>
      <dgm:spPr/>
      <dgm:t>
        <a:bodyPr/>
        <a:lstStyle/>
        <a:p>
          <a:r>
            <a:rPr lang="en-US" dirty="0"/>
            <a:t>EXIST 2023 Tasks Overview</a:t>
          </a:r>
        </a:p>
      </dgm:t>
    </dgm:pt>
    <dgm:pt modelId="{552B2DB4-009F-4E7C-8981-42B111743AA1}" type="parTrans" cxnId="{971CBEB9-D7F9-4A59-A1EA-03E03B61175F}">
      <dgm:prSet/>
      <dgm:spPr/>
      <dgm:t>
        <a:bodyPr/>
        <a:lstStyle/>
        <a:p>
          <a:endParaRPr lang="en-US"/>
        </a:p>
      </dgm:t>
    </dgm:pt>
    <dgm:pt modelId="{1A0B7666-F862-4983-A82A-71AF3EE061E9}" type="sibTrans" cxnId="{971CBEB9-D7F9-4A59-A1EA-03E03B61175F}">
      <dgm:prSet/>
      <dgm:spPr/>
      <dgm:t>
        <a:bodyPr/>
        <a:lstStyle/>
        <a:p>
          <a:endParaRPr lang="en-US"/>
        </a:p>
      </dgm:t>
    </dgm:pt>
    <dgm:pt modelId="{1764AD6E-69A2-4075-B5F2-E9156A4403D6}">
      <dgm:prSet phldrT="[Text]"/>
      <dgm:spPr/>
      <dgm:t>
        <a:bodyPr/>
        <a:lstStyle/>
        <a:p>
          <a:pPr>
            <a:buFont typeface="Arial" panose="020B0604020202020204" pitchFamily="34" charset="0"/>
            <a:buChar char="•"/>
          </a:pPr>
          <a:r>
            <a:rPr lang="en-US" dirty="0"/>
            <a:t>Sexism Identification (binary class)</a:t>
          </a:r>
        </a:p>
      </dgm:t>
    </dgm:pt>
    <dgm:pt modelId="{34D0187D-D047-4379-886A-71331F80E46C}" type="parTrans" cxnId="{03CE8F96-0D6F-4DC9-81F8-F5DB123E1031}">
      <dgm:prSet/>
      <dgm:spPr/>
      <dgm:t>
        <a:bodyPr/>
        <a:lstStyle/>
        <a:p>
          <a:endParaRPr lang="en-US"/>
        </a:p>
      </dgm:t>
    </dgm:pt>
    <dgm:pt modelId="{B7A6DF04-0D9C-497A-A94C-751728CAF439}" type="sibTrans" cxnId="{03CE8F96-0D6F-4DC9-81F8-F5DB123E1031}">
      <dgm:prSet/>
      <dgm:spPr/>
      <dgm:t>
        <a:bodyPr/>
        <a:lstStyle/>
        <a:p>
          <a:endParaRPr lang="en-US"/>
        </a:p>
      </dgm:t>
    </dgm:pt>
    <dgm:pt modelId="{F24AB429-ED7C-472E-8C6D-6FEE03B7248C}">
      <dgm:prSet/>
      <dgm:spPr/>
      <dgm:t>
        <a:bodyPr/>
        <a:lstStyle/>
        <a:p>
          <a:pPr>
            <a:buFont typeface="Arial" panose="020B0604020202020204" pitchFamily="34" charset="0"/>
            <a:buChar char="•"/>
          </a:pPr>
          <a:r>
            <a:rPr lang="en-US" dirty="0"/>
            <a:t>Need for advanced NLP tools</a:t>
          </a:r>
        </a:p>
      </dgm:t>
    </dgm:pt>
    <dgm:pt modelId="{011FBFB9-01DC-482E-BE92-874EAA022D78}" type="parTrans" cxnId="{2CBC863B-6A4C-43B3-82AD-384F676E4EF5}">
      <dgm:prSet/>
      <dgm:spPr/>
      <dgm:t>
        <a:bodyPr/>
        <a:lstStyle/>
        <a:p>
          <a:endParaRPr lang="en-US"/>
        </a:p>
      </dgm:t>
    </dgm:pt>
    <dgm:pt modelId="{79DC9BC9-22B3-4790-99D7-1FA3830CBCFA}" type="sibTrans" cxnId="{2CBC863B-6A4C-43B3-82AD-384F676E4EF5}">
      <dgm:prSet/>
      <dgm:spPr/>
      <dgm:t>
        <a:bodyPr/>
        <a:lstStyle/>
        <a:p>
          <a:endParaRPr lang="en-US"/>
        </a:p>
      </dgm:t>
    </dgm:pt>
    <dgm:pt modelId="{B6A5ADA6-9FB9-4352-A4E7-7DF34EEF3CA4}">
      <dgm:prSet/>
      <dgm:spPr/>
      <dgm:t>
        <a:bodyPr/>
        <a:lstStyle/>
        <a:p>
          <a:pPr>
            <a:buFont typeface="Arial" panose="020B0604020202020204" pitchFamily="34" charset="0"/>
            <a:buChar char="•"/>
          </a:pPr>
          <a:r>
            <a:rPr lang="en-US" dirty="0"/>
            <a:t>EXIST 2023 competition</a:t>
          </a:r>
        </a:p>
      </dgm:t>
    </dgm:pt>
    <dgm:pt modelId="{D4A4AE13-772C-429D-871B-AA15F1515DAC}" type="parTrans" cxnId="{D235D5D9-08F6-4A54-87DC-C3D9E4472561}">
      <dgm:prSet/>
      <dgm:spPr/>
      <dgm:t>
        <a:bodyPr/>
        <a:lstStyle/>
        <a:p>
          <a:endParaRPr lang="en-US"/>
        </a:p>
      </dgm:t>
    </dgm:pt>
    <dgm:pt modelId="{50F4A1BA-BE06-47A6-8CF9-316A3B922142}" type="sibTrans" cxnId="{D235D5D9-08F6-4A54-87DC-C3D9E4472561}">
      <dgm:prSet/>
      <dgm:spPr/>
      <dgm:t>
        <a:bodyPr/>
        <a:lstStyle/>
        <a:p>
          <a:endParaRPr lang="en-US"/>
        </a:p>
      </dgm:t>
    </dgm:pt>
    <dgm:pt modelId="{4CF3D524-E7D7-4DC8-85A0-08AD35D2DA1A}">
      <dgm:prSet/>
      <dgm:spPr/>
      <dgm:t>
        <a:bodyPr/>
        <a:lstStyle/>
        <a:p>
          <a:pPr>
            <a:buFont typeface="Arial" panose="020B0604020202020204" pitchFamily="34" charset="0"/>
            <a:buChar char="•"/>
          </a:pPr>
          <a:r>
            <a:rPr lang="en-US" dirty="0"/>
            <a:t>Challenges in sexist content detection</a:t>
          </a:r>
        </a:p>
      </dgm:t>
    </dgm:pt>
    <dgm:pt modelId="{0781DFCC-EF07-41E3-A0D1-CA24D1241C9C}" type="parTrans" cxnId="{A6196A97-F0D0-4850-8529-E9D34C0DDC01}">
      <dgm:prSet/>
      <dgm:spPr/>
      <dgm:t>
        <a:bodyPr/>
        <a:lstStyle/>
        <a:p>
          <a:endParaRPr lang="en-US"/>
        </a:p>
      </dgm:t>
    </dgm:pt>
    <dgm:pt modelId="{5002A5D2-3893-4312-8140-9196D202D896}" type="sibTrans" cxnId="{A6196A97-F0D0-4850-8529-E9D34C0DDC01}">
      <dgm:prSet/>
      <dgm:spPr/>
      <dgm:t>
        <a:bodyPr/>
        <a:lstStyle/>
        <a:p>
          <a:endParaRPr lang="en-US"/>
        </a:p>
      </dgm:t>
    </dgm:pt>
    <dgm:pt modelId="{06E40508-4C9B-4DA8-A346-4ED39B6EE160}">
      <dgm:prSet/>
      <dgm:spPr/>
      <dgm:t>
        <a:bodyPr/>
        <a:lstStyle/>
        <a:p>
          <a:pPr>
            <a:buFont typeface="Arial" panose="020B0604020202020204" pitchFamily="34" charset="0"/>
            <a:buChar char="•"/>
          </a:pPr>
          <a:r>
            <a:rPr lang="en-US" dirty="0"/>
            <a:t>EXIST lab and CLEF conference</a:t>
          </a:r>
        </a:p>
      </dgm:t>
    </dgm:pt>
    <dgm:pt modelId="{09A67118-CCCC-4123-9F5F-1904D4583C33}" type="parTrans" cxnId="{050CF04A-A997-4C8B-B437-CFD53C9D66BF}">
      <dgm:prSet/>
      <dgm:spPr/>
      <dgm:t>
        <a:bodyPr/>
        <a:lstStyle/>
        <a:p>
          <a:endParaRPr lang="en-US"/>
        </a:p>
      </dgm:t>
    </dgm:pt>
    <dgm:pt modelId="{F0136E7C-C092-4C73-B3DF-10208012D7FE}" type="sibTrans" cxnId="{050CF04A-A997-4C8B-B437-CFD53C9D66BF}">
      <dgm:prSet/>
      <dgm:spPr/>
      <dgm:t>
        <a:bodyPr/>
        <a:lstStyle/>
        <a:p>
          <a:endParaRPr lang="en-US"/>
        </a:p>
      </dgm:t>
    </dgm:pt>
    <dgm:pt modelId="{AA34CBB1-4C10-4AFF-A9E5-A91CA9FE592C}">
      <dgm:prSet/>
      <dgm:spPr/>
      <dgm:t>
        <a:bodyPr/>
        <a:lstStyle/>
        <a:p>
          <a:pPr>
            <a:buFont typeface="Arial" panose="020B0604020202020204" pitchFamily="34" charset="0"/>
            <a:buChar char="•"/>
          </a:pPr>
          <a:r>
            <a:rPr lang="en-US" dirty="0"/>
            <a:t>Source Intention (multi-class)</a:t>
          </a:r>
        </a:p>
      </dgm:t>
    </dgm:pt>
    <dgm:pt modelId="{97915E6C-0FBA-4F25-BB5C-C0EE58A18C7B}" type="parTrans" cxnId="{E1578F2D-20BE-4E8C-B071-BBFB24C31FFB}">
      <dgm:prSet/>
      <dgm:spPr/>
      <dgm:t>
        <a:bodyPr/>
        <a:lstStyle/>
        <a:p>
          <a:endParaRPr lang="en-US"/>
        </a:p>
      </dgm:t>
    </dgm:pt>
    <dgm:pt modelId="{351497E4-4E1D-4602-A2E2-0C9179E5C20A}" type="sibTrans" cxnId="{E1578F2D-20BE-4E8C-B071-BBFB24C31FFB}">
      <dgm:prSet/>
      <dgm:spPr/>
      <dgm:t>
        <a:bodyPr/>
        <a:lstStyle/>
        <a:p>
          <a:endParaRPr lang="en-US"/>
        </a:p>
      </dgm:t>
    </dgm:pt>
    <dgm:pt modelId="{9AFFA996-F5DF-4475-9187-44A45ADD3AF2}">
      <dgm:prSet/>
      <dgm:spPr/>
      <dgm:t>
        <a:bodyPr/>
        <a:lstStyle/>
        <a:p>
          <a:r>
            <a:rPr lang="en-US" dirty="0"/>
            <a:t>Sexism Categorization (multi-class)</a:t>
          </a:r>
        </a:p>
      </dgm:t>
    </dgm:pt>
    <dgm:pt modelId="{645982A1-8B47-4B3A-95A3-8979A3D36DD7}" type="parTrans" cxnId="{5D2A4E37-50EF-435C-9B92-3563423CC918}">
      <dgm:prSet/>
      <dgm:spPr/>
      <dgm:t>
        <a:bodyPr/>
        <a:lstStyle/>
        <a:p>
          <a:endParaRPr lang="en-US"/>
        </a:p>
      </dgm:t>
    </dgm:pt>
    <dgm:pt modelId="{E2F7B05C-0276-4ED9-9F28-E2E70987F07C}" type="sibTrans" cxnId="{5D2A4E37-50EF-435C-9B92-3563423CC918}">
      <dgm:prSet/>
      <dgm:spPr/>
      <dgm:t>
        <a:bodyPr/>
        <a:lstStyle/>
        <a:p>
          <a:endParaRPr lang="en-US"/>
        </a:p>
      </dgm:t>
    </dgm:pt>
    <dgm:pt modelId="{DFF7E1F3-D33E-4D75-9F98-94819609EAF6}" type="pres">
      <dgm:prSet presAssocID="{F18937E4-64EE-41E5-90A7-7544B69D0556}" presName="linear" presStyleCnt="0">
        <dgm:presLayoutVars>
          <dgm:animLvl val="lvl"/>
          <dgm:resizeHandles val="exact"/>
        </dgm:presLayoutVars>
      </dgm:prSet>
      <dgm:spPr/>
    </dgm:pt>
    <dgm:pt modelId="{621A4C57-3EA6-455C-A9B5-5A9BB654351D}" type="pres">
      <dgm:prSet presAssocID="{527B7C94-208F-4311-974E-7CF37EF5986C}" presName="parentText" presStyleLbl="node1" presStyleIdx="0" presStyleCnt="3">
        <dgm:presLayoutVars>
          <dgm:chMax val="0"/>
          <dgm:bulletEnabled val="1"/>
        </dgm:presLayoutVars>
      </dgm:prSet>
      <dgm:spPr/>
    </dgm:pt>
    <dgm:pt modelId="{970E8F1D-72FF-4546-A9F9-AD821511935E}" type="pres">
      <dgm:prSet presAssocID="{527B7C94-208F-4311-974E-7CF37EF5986C}" presName="childText" presStyleLbl="revTx" presStyleIdx="0" presStyleCnt="3">
        <dgm:presLayoutVars>
          <dgm:bulletEnabled val="1"/>
        </dgm:presLayoutVars>
      </dgm:prSet>
      <dgm:spPr/>
    </dgm:pt>
    <dgm:pt modelId="{76D0139E-EEC0-45EB-BF8B-7C10FF4AC8D2}" type="pres">
      <dgm:prSet presAssocID="{1631D360-567E-43AE-8CED-C7A012F3F050}" presName="parentText" presStyleLbl="node1" presStyleIdx="1" presStyleCnt="3">
        <dgm:presLayoutVars>
          <dgm:chMax val="0"/>
          <dgm:bulletEnabled val="1"/>
        </dgm:presLayoutVars>
      </dgm:prSet>
      <dgm:spPr/>
    </dgm:pt>
    <dgm:pt modelId="{A188F278-3A1E-4604-8392-939B8F612712}" type="pres">
      <dgm:prSet presAssocID="{1631D360-567E-43AE-8CED-C7A012F3F050}" presName="childText" presStyleLbl="revTx" presStyleIdx="1" presStyleCnt="3">
        <dgm:presLayoutVars>
          <dgm:bulletEnabled val="1"/>
        </dgm:presLayoutVars>
      </dgm:prSet>
      <dgm:spPr/>
    </dgm:pt>
    <dgm:pt modelId="{CCF4EE6F-C228-4AD9-BC89-175A61E1A220}" type="pres">
      <dgm:prSet presAssocID="{AA6945E4-9DEF-41B8-B3FC-0101BB30D96B}" presName="parentText" presStyleLbl="node1" presStyleIdx="2" presStyleCnt="3">
        <dgm:presLayoutVars>
          <dgm:chMax val="0"/>
          <dgm:bulletEnabled val="1"/>
        </dgm:presLayoutVars>
      </dgm:prSet>
      <dgm:spPr/>
    </dgm:pt>
    <dgm:pt modelId="{2F99369D-4840-457D-AE68-2C75F939183E}" type="pres">
      <dgm:prSet presAssocID="{AA6945E4-9DEF-41B8-B3FC-0101BB30D96B}" presName="childText" presStyleLbl="revTx" presStyleIdx="2" presStyleCnt="3">
        <dgm:presLayoutVars>
          <dgm:bulletEnabled val="1"/>
        </dgm:presLayoutVars>
      </dgm:prSet>
      <dgm:spPr/>
    </dgm:pt>
  </dgm:ptLst>
  <dgm:cxnLst>
    <dgm:cxn modelId="{A0886A0D-397D-4DD3-9EF7-E2F261AF846A}" srcId="{F18937E4-64EE-41E5-90A7-7544B69D0556}" destId="{1631D360-567E-43AE-8CED-C7A012F3F050}" srcOrd="1" destOrd="0" parTransId="{C730C807-F9F1-4301-90C7-CF356FBB5907}" sibTransId="{F860F0DF-2CC4-4DF3-AC30-432151C468F7}"/>
    <dgm:cxn modelId="{7E945B14-88BB-49B3-AD0D-B7C7AAB77564}" type="presOf" srcId="{F24AB429-ED7C-472E-8C6D-6FEE03B7248C}" destId="{970E8F1D-72FF-4546-A9F9-AD821511935E}" srcOrd="0" destOrd="1" presId="urn:microsoft.com/office/officeart/2005/8/layout/vList2"/>
    <dgm:cxn modelId="{3A40B71A-EDEB-47FF-B848-528093A5B79F}" type="presOf" srcId="{1631D360-567E-43AE-8CED-C7A012F3F050}" destId="{76D0139E-EEC0-45EB-BF8B-7C10FF4AC8D2}" srcOrd="0" destOrd="0" presId="urn:microsoft.com/office/officeart/2005/8/layout/vList2"/>
    <dgm:cxn modelId="{3234372A-BCFD-4CC0-B458-89BB94641177}" type="presOf" srcId="{1764AD6E-69A2-4075-B5F2-E9156A4403D6}" destId="{2F99369D-4840-457D-AE68-2C75F939183E}" srcOrd="0" destOrd="0" presId="urn:microsoft.com/office/officeart/2005/8/layout/vList2"/>
    <dgm:cxn modelId="{E1578F2D-20BE-4E8C-B071-BBFB24C31FFB}" srcId="{AA6945E4-9DEF-41B8-B3FC-0101BB30D96B}" destId="{AA34CBB1-4C10-4AFF-A9E5-A91CA9FE592C}" srcOrd="1" destOrd="0" parTransId="{97915E6C-0FBA-4F25-BB5C-C0EE58A18C7B}" sibTransId="{351497E4-4E1D-4602-A2E2-0C9179E5C20A}"/>
    <dgm:cxn modelId="{5D2A4E37-50EF-435C-9B92-3563423CC918}" srcId="{AA6945E4-9DEF-41B8-B3FC-0101BB30D96B}" destId="{9AFFA996-F5DF-4475-9187-44A45ADD3AF2}" srcOrd="2" destOrd="0" parTransId="{645982A1-8B47-4B3A-95A3-8979A3D36DD7}" sibTransId="{E2F7B05C-0276-4ED9-9F28-E2E70987F07C}"/>
    <dgm:cxn modelId="{2CBC863B-6A4C-43B3-82AD-384F676E4EF5}" srcId="{527B7C94-208F-4311-974E-7CF37EF5986C}" destId="{F24AB429-ED7C-472E-8C6D-6FEE03B7248C}" srcOrd="1" destOrd="0" parTransId="{011FBFB9-01DC-482E-BE92-874EAA022D78}" sibTransId="{79DC9BC9-22B3-4790-99D7-1FA3830CBCFA}"/>
    <dgm:cxn modelId="{71B16049-C73E-46BD-A2F0-E5CBD0D54970}" type="presOf" srcId="{527B7C94-208F-4311-974E-7CF37EF5986C}" destId="{621A4C57-3EA6-455C-A9B5-5A9BB654351D}" srcOrd="0" destOrd="0" presId="urn:microsoft.com/office/officeart/2005/8/layout/vList2"/>
    <dgm:cxn modelId="{050CF04A-A997-4C8B-B437-CFD53C9D66BF}" srcId="{1631D360-567E-43AE-8CED-C7A012F3F050}" destId="{06E40508-4C9B-4DA8-A346-4ED39B6EE160}" srcOrd="2" destOrd="0" parTransId="{09A67118-CCCC-4123-9F5F-1904D4583C33}" sibTransId="{F0136E7C-C092-4C73-B3DF-10208012D7FE}"/>
    <dgm:cxn modelId="{B4CA5E65-DD49-42EA-9038-C4A8E773A69E}" type="presOf" srcId="{AA6945E4-9DEF-41B8-B3FC-0101BB30D96B}" destId="{CCF4EE6F-C228-4AD9-BC89-175A61E1A220}" srcOrd="0" destOrd="0" presId="urn:microsoft.com/office/officeart/2005/8/layout/vList2"/>
    <dgm:cxn modelId="{E1B4B46D-006F-48A5-9F1A-43EF5A1E7F5E}" type="presOf" srcId="{AA34CBB1-4C10-4AFF-A9E5-A91CA9FE592C}" destId="{2F99369D-4840-457D-AE68-2C75F939183E}" srcOrd="0" destOrd="1" presId="urn:microsoft.com/office/officeart/2005/8/layout/vList2"/>
    <dgm:cxn modelId="{A3954982-170E-4C1D-A85E-FB08AEECE25B}" type="presOf" srcId="{B6A5ADA6-9FB9-4352-A4E7-7DF34EEF3CA4}" destId="{970E8F1D-72FF-4546-A9F9-AD821511935E}" srcOrd="0" destOrd="2" presId="urn:microsoft.com/office/officeart/2005/8/layout/vList2"/>
    <dgm:cxn modelId="{3F65EF92-FA8E-4628-B195-63CA090ED237}" srcId="{1631D360-567E-43AE-8CED-C7A012F3F050}" destId="{701E888B-0158-4370-9560-3527EE8A8E3C}" srcOrd="0" destOrd="0" parTransId="{65FA2E25-6B73-4541-B83D-2B1CB2C21A80}" sibTransId="{ABDAB5A5-CE1C-43F0-9C88-A4F812EB4B8A}"/>
    <dgm:cxn modelId="{03CE8F96-0D6F-4DC9-81F8-F5DB123E1031}" srcId="{AA6945E4-9DEF-41B8-B3FC-0101BB30D96B}" destId="{1764AD6E-69A2-4075-B5F2-E9156A4403D6}" srcOrd="0" destOrd="0" parTransId="{34D0187D-D047-4379-886A-71331F80E46C}" sibTransId="{B7A6DF04-0D9C-497A-A94C-751728CAF439}"/>
    <dgm:cxn modelId="{A6196A97-F0D0-4850-8529-E9D34C0DDC01}" srcId="{1631D360-567E-43AE-8CED-C7A012F3F050}" destId="{4CF3D524-E7D7-4DC8-85A0-08AD35D2DA1A}" srcOrd="1" destOrd="0" parTransId="{0781DFCC-EF07-41E3-A0D1-CA24D1241C9C}" sibTransId="{5002A5D2-3893-4312-8140-9196D202D896}"/>
    <dgm:cxn modelId="{4848B5B3-BC8E-4C08-B530-8F5EFA1309AD}" type="presOf" srcId="{F18937E4-64EE-41E5-90A7-7544B69D0556}" destId="{DFF7E1F3-D33E-4D75-9F98-94819609EAF6}" srcOrd="0" destOrd="0" presId="urn:microsoft.com/office/officeart/2005/8/layout/vList2"/>
    <dgm:cxn modelId="{971CBEB9-D7F9-4A59-A1EA-03E03B61175F}" srcId="{F18937E4-64EE-41E5-90A7-7544B69D0556}" destId="{AA6945E4-9DEF-41B8-B3FC-0101BB30D96B}" srcOrd="2" destOrd="0" parTransId="{552B2DB4-009F-4E7C-8981-42B111743AA1}" sibTransId="{1A0B7666-F862-4983-A82A-71AF3EE061E9}"/>
    <dgm:cxn modelId="{B2E98EC1-B72F-4F72-A3CF-0C6203CAB7D4}" type="presOf" srcId="{701E888B-0158-4370-9560-3527EE8A8E3C}" destId="{A188F278-3A1E-4604-8392-939B8F612712}" srcOrd="0" destOrd="0" presId="urn:microsoft.com/office/officeart/2005/8/layout/vList2"/>
    <dgm:cxn modelId="{C9FDC2C6-2B7F-4D0A-941C-74566D0EA929}" srcId="{527B7C94-208F-4311-974E-7CF37EF5986C}" destId="{7044EC2B-4FF6-44DE-B342-B5DE0A08F94B}" srcOrd="0" destOrd="0" parTransId="{81792FAC-60F2-4069-B4D1-35CEC3D44BBF}" sibTransId="{102DCA33-3730-4FB7-BF6C-BECAC49481C0}"/>
    <dgm:cxn modelId="{B522CBD6-E425-4FEA-9556-CE89BACD03ED}" type="presOf" srcId="{4CF3D524-E7D7-4DC8-85A0-08AD35D2DA1A}" destId="{A188F278-3A1E-4604-8392-939B8F612712}" srcOrd="0" destOrd="1" presId="urn:microsoft.com/office/officeart/2005/8/layout/vList2"/>
    <dgm:cxn modelId="{D235D5D9-08F6-4A54-87DC-C3D9E4472561}" srcId="{527B7C94-208F-4311-974E-7CF37EF5986C}" destId="{B6A5ADA6-9FB9-4352-A4E7-7DF34EEF3CA4}" srcOrd="2" destOrd="0" parTransId="{D4A4AE13-772C-429D-871B-AA15F1515DAC}" sibTransId="{50F4A1BA-BE06-47A6-8CF9-316A3B922142}"/>
    <dgm:cxn modelId="{136BE9DB-0971-44F3-A02C-9EE55486166C}" srcId="{F18937E4-64EE-41E5-90A7-7544B69D0556}" destId="{527B7C94-208F-4311-974E-7CF37EF5986C}" srcOrd="0" destOrd="0" parTransId="{92FDDA19-E5B7-482B-A9E5-3B4F1A11508B}" sibTransId="{EC49660F-A4F0-42C0-B230-F2B0D1E72AAE}"/>
    <dgm:cxn modelId="{89258DDC-D8D3-4B75-A01E-9CF138024C1A}" type="presOf" srcId="{7044EC2B-4FF6-44DE-B342-B5DE0A08F94B}" destId="{970E8F1D-72FF-4546-A9F9-AD821511935E}" srcOrd="0" destOrd="0" presId="urn:microsoft.com/office/officeart/2005/8/layout/vList2"/>
    <dgm:cxn modelId="{EA0B48F7-C020-4DAF-A551-A7B82DB30FC4}" type="presOf" srcId="{06E40508-4C9B-4DA8-A346-4ED39B6EE160}" destId="{A188F278-3A1E-4604-8392-939B8F612712}" srcOrd="0" destOrd="2" presId="urn:microsoft.com/office/officeart/2005/8/layout/vList2"/>
    <dgm:cxn modelId="{A6944BFF-10E1-4D0B-AE9D-2FE9247381C9}" type="presOf" srcId="{9AFFA996-F5DF-4475-9187-44A45ADD3AF2}" destId="{2F99369D-4840-457D-AE68-2C75F939183E}" srcOrd="0" destOrd="2" presId="urn:microsoft.com/office/officeart/2005/8/layout/vList2"/>
    <dgm:cxn modelId="{7722F50E-7DF6-4385-AF14-7287858286DA}" type="presParOf" srcId="{DFF7E1F3-D33E-4D75-9F98-94819609EAF6}" destId="{621A4C57-3EA6-455C-A9B5-5A9BB654351D}" srcOrd="0" destOrd="0" presId="urn:microsoft.com/office/officeart/2005/8/layout/vList2"/>
    <dgm:cxn modelId="{1F1D6D6A-F594-45C4-A132-8D859D8AC610}" type="presParOf" srcId="{DFF7E1F3-D33E-4D75-9F98-94819609EAF6}" destId="{970E8F1D-72FF-4546-A9F9-AD821511935E}" srcOrd="1" destOrd="0" presId="urn:microsoft.com/office/officeart/2005/8/layout/vList2"/>
    <dgm:cxn modelId="{75AA8966-161C-45B2-B286-F779E716D7B2}" type="presParOf" srcId="{DFF7E1F3-D33E-4D75-9F98-94819609EAF6}" destId="{76D0139E-EEC0-45EB-BF8B-7C10FF4AC8D2}" srcOrd="2" destOrd="0" presId="urn:microsoft.com/office/officeart/2005/8/layout/vList2"/>
    <dgm:cxn modelId="{FED837EE-EC92-4C72-8C8F-503E44BC1AB6}" type="presParOf" srcId="{DFF7E1F3-D33E-4D75-9F98-94819609EAF6}" destId="{A188F278-3A1E-4604-8392-939B8F612712}" srcOrd="3" destOrd="0" presId="urn:microsoft.com/office/officeart/2005/8/layout/vList2"/>
    <dgm:cxn modelId="{55BFF5B7-FF17-4B93-88ED-B1725D23E249}" type="presParOf" srcId="{DFF7E1F3-D33E-4D75-9F98-94819609EAF6}" destId="{CCF4EE6F-C228-4AD9-BC89-175A61E1A220}" srcOrd="4" destOrd="0" presId="urn:microsoft.com/office/officeart/2005/8/layout/vList2"/>
    <dgm:cxn modelId="{57007EA3-6C2E-4C2D-866B-CD3A41DF664D}" type="presParOf" srcId="{DFF7E1F3-D33E-4D75-9F98-94819609EAF6}" destId="{2F99369D-4840-457D-AE68-2C75F939183E}"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D546997-1BBD-4F05-8C05-DF6DFFD7BAAC}" type="doc">
      <dgm:prSet loTypeId="urn:microsoft.com/office/officeart/2005/8/layout/orgChart1" loCatId="hierarchy" qsTypeId="urn:microsoft.com/office/officeart/2005/8/quickstyle/simple1" qsCatId="simple" csTypeId="urn:microsoft.com/office/officeart/2005/8/colors/accent0_2" csCatId="mainScheme" phldr="1"/>
      <dgm:spPr/>
      <dgm:t>
        <a:bodyPr/>
        <a:lstStyle/>
        <a:p>
          <a:endParaRPr lang="en-US"/>
        </a:p>
      </dgm:t>
    </dgm:pt>
    <dgm:pt modelId="{9B8F8D88-2D33-4265-A114-6ED2F749CA11}">
      <dgm:prSet phldrT="[Text]"/>
      <dgm:spPr/>
      <dgm:t>
        <a:bodyPr/>
        <a:lstStyle/>
        <a:p>
          <a:pPr rtl="0"/>
          <a:r>
            <a:rPr lang="en-US" dirty="0"/>
            <a:t>Methodology</a:t>
          </a:r>
        </a:p>
      </dgm:t>
    </dgm:pt>
    <dgm:pt modelId="{A2A68429-EC5F-4F3F-B3D1-42EA9893F9FC}" type="parTrans" cxnId="{B0DFEEAA-6D32-40A6-8192-87CE54F77756}">
      <dgm:prSet/>
      <dgm:spPr/>
      <dgm:t>
        <a:bodyPr/>
        <a:lstStyle/>
        <a:p>
          <a:pPr rtl="0"/>
          <a:endParaRPr lang="en-US"/>
        </a:p>
      </dgm:t>
    </dgm:pt>
    <dgm:pt modelId="{C391DFD9-830A-4219-83E7-F435C703EF18}" type="sibTrans" cxnId="{B0DFEEAA-6D32-40A6-8192-87CE54F77756}">
      <dgm:prSet/>
      <dgm:spPr/>
      <dgm:t>
        <a:bodyPr/>
        <a:lstStyle/>
        <a:p>
          <a:pPr rtl="0"/>
          <a:endParaRPr lang="en-US"/>
        </a:p>
      </dgm:t>
    </dgm:pt>
    <dgm:pt modelId="{FC06E0F5-9D3A-4B11-9DBF-3EE9ECCCCBD7}">
      <dgm:prSet phldrT="[Text]"/>
      <dgm:spPr/>
      <dgm:t>
        <a:bodyPr/>
        <a:lstStyle/>
        <a:p>
          <a:pPr rtl="0"/>
          <a:r>
            <a:rPr lang="en-US" b="0" i="0" dirty="0"/>
            <a:t>Creating </a:t>
          </a:r>
          <a:r>
            <a:rPr lang="en-US" b="0" i="0" dirty="0" err="1"/>
            <a:t>DataFrame</a:t>
          </a:r>
          <a:endParaRPr lang="en-US" b="0" i="0" dirty="0"/>
        </a:p>
        <a:p>
          <a:r>
            <a:rPr lang="en-US" b="0" i="0" dirty="0"/>
            <a:t>and Adding</a:t>
          </a:r>
        </a:p>
        <a:p>
          <a:r>
            <a:rPr lang="en-US" b="0" i="0" dirty="0"/>
            <a:t>Additional Data</a:t>
          </a:r>
          <a:endParaRPr lang="en-US" dirty="0"/>
        </a:p>
      </dgm:t>
    </dgm:pt>
    <dgm:pt modelId="{03577071-85D0-4458-8818-78030D6F8072}" type="parTrans" cxnId="{FD11390F-8419-4DC6-93BB-828902528535}">
      <dgm:prSet/>
      <dgm:spPr/>
      <dgm:t>
        <a:bodyPr/>
        <a:lstStyle/>
        <a:p>
          <a:pPr rtl="0"/>
          <a:endParaRPr lang="en-US"/>
        </a:p>
      </dgm:t>
    </dgm:pt>
    <dgm:pt modelId="{BAE37389-772B-4A92-BFDB-812CE010586A}" type="sibTrans" cxnId="{FD11390F-8419-4DC6-93BB-828902528535}">
      <dgm:prSet/>
      <dgm:spPr/>
      <dgm:t>
        <a:bodyPr/>
        <a:lstStyle/>
        <a:p>
          <a:pPr rtl="0"/>
          <a:endParaRPr lang="en-US"/>
        </a:p>
      </dgm:t>
    </dgm:pt>
    <dgm:pt modelId="{4157783B-5760-413C-B3DA-83C439D93BD3}">
      <dgm:prSet/>
      <dgm:spPr/>
      <dgm:t>
        <a:bodyPr/>
        <a:lstStyle/>
        <a:p>
          <a:pPr rtl="0"/>
          <a:r>
            <a:rPr lang="en-US" b="0" i="0" dirty="0"/>
            <a:t>Data Augmentation</a:t>
          </a:r>
        </a:p>
        <a:p>
          <a:r>
            <a:rPr lang="en-US" b="0" i="0" dirty="0"/>
            <a:t>and Label Encoding</a:t>
          </a:r>
          <a:endParaRPr lang="en-US" dirty="0"/>
        </a:p>
      </dgm:t>
    </dgm:pt>
    <dgm:pt modelId="{51733917-CDE7-4390-BD0D-778E0F7E8D8C}" type="parTrans" cxnId="{F76714D4-2C76-40B1-AB6E-D78290B7B261}">
      <dgm:prSet/>
      <dgm:spPr/>
      <dgm:t>
        <a:bodyPr/>
        <a:lstStyle/>
        <a:p>
          <a:pPr rtl="0"/>
          <a:endParaRPr lang="en-US"/>
        </a:p>
      </dgm:t>
    </dgm:pt>
    <dgm:pt modelId="{8E66182F-2E57-42B8-B301-08A6352040AF}" type="sibTrans" cxnId="{F76714D4-2C76-40B1-AB6E-D78290B7B261}">
      <dgm:prSet/>
      <dgm:spPr/>
      <dgm:t>
        <a:bodyPr/>
        <a:lstStyle/>
        <a:p>
          <a:pPr rtl="0"/>
          <a:endParaRPr lang="en-US"/>
        </a:p>
      </dgm:t>
    </dgm:pt>
    <dgm:pt modelId="{53ADA95C-C3F5-47C8-938B-AB42AC1FB574}">
      <dgm:prSet/>
      <dgm:spPr/>
      <dgm:t>
        <a:bodyPr/>
        <a:lstStyle/>
        <a:p>
          <a:pPr rtl="0"/>
          <a:r>
            <a:rPr lang="en-US" dirty="0"/>
            <a:t>Synonym</a:t>
          </a:r>
        </a:p>
        <a:p>
          <a:r>
            <a:rPr lang="en-US" dirty="0"/>
            <a:t>Replacement</a:t>
          </a:r>
        </a:p>
      </dgm:t>
    </dgm:pt>
    <dgm:pt modelId="{0859984A-118B-47DD-BEA7-4FB61F8965DD}" type="parTrans" cxnId="{A64651B9-B01A-458A-9505-14E6E411310A}">
      <dgm:prSet/>
      <dgm:spPr/>
      <dgm:t>
        <a:bodyPr/>
        <a:lstStyle/>
        <a:p>
          <a:pPr rtl="0"/>
          <a:endParaRPr lang="en-US"/>
        </a:p>
      </dgm:t>
    </dgm:pt>
    <dgm:pt modelId="{FB9A815B-4022-430A-9CBE-D1674F82208B}" type="sibTrans" cxnId="{A64651B9-B01A-458A-9505-14E6E411310A}">
      <dgm:prSet/>
      <dgm:spPr/>
      <dgm:t>
        <a:bodyPr/>
        <a:lstStyle/>
        <a:p>
          <a:pPr rtl="0"/>
          <a:endParaRPr lang="en-US"/>
        </a:p>
      </dgm:t>
    </dgm:pt>
    <dgm:pt modelId="{34E5B979-48AF-4A2D-BAA8-80825D856C67}">
      <dgm:prSet/>
      <dgm:spPr/>
      <dgm:t>
        <a:bodyPr/>
        <a:lstStyle/>
        <a:p>
          <a:pPr rtl="0"/>
          <a:r>
            <a:rPr lang="en-US" dirty="0"/>
            <a:t>Random Word</a:t>
          </a:r>
        </a:p>
        <a:p>
          <a:r>
            <a:rPr lang="en-US" dirty="0"/>
            <a:t>Swapping</a:t>
          </a:r>
        </a:p>
      </dgm:t>
    </dgm:pt>
    <dgm:pt modelId="{3A491818-B778-454D-853B-6BD250DDB324}" type="parTrans" cxnId="{8FA5A68A-C8F7-402E-A60F-13AB23C54F45}">
      <dgm:prSet/>
      <dgm:spPr/>
      <dgm:t>
        <a:bodyPr/>
        <a:lstStyle/>
        <a:p>
          <a:pPr rtl="0"/>
          <a:endParaRPr lang="en-US"/>
        </a:p>
      </dgm:t>
    </dgm:pt>
    <dgm:pt modelId="{ED42D9B4-C5C0-4C93-A8B4-F8C44CD413B6}" type="sibTrans" cxnId="{8FA5A68A-C8F7-402E-A60F-13AB23C54F45}">
      <dgm:prSet/>
      <dgm:spPr/>
      <dgm:t>
        <a:bodyPr/>
        <a:lstStyle/>
        <a:p>
          <a:pPr rtl="0"/>
          <a:endParaRPr lang="en-US"/>
        </a:p>
      </dgm:t>
    </dgm:pt>
    <dgm:pt modelId="{D20E3391-BE13-42F1-B9BC-3926F476C4E8}">
      <dgm:prSet/>
      <dgm:spPr/>
      <dgm:t>
        <a:bodyPr/>
        <a:lstStyle/>
        <a:p>
          <a:pPr rtl="0"/>
          <a:r>
            <a:rPr lang="en-US" dirty="0"/>
            <a:t>Random Character</a:t>
          </a:r>
        </a:p>
        <a:p>
          <a:r>
            <a:rPr lang="en-US" dirty="0"/>
            <a:t>Insertion</a:t>
          </a:r>
        </a:p>
      </dgm:t>
    </dgm:pt>
    <dgm:pt modelId="{61B682F0-CD76-45DD-A18D-36EA9BEEADB1}" type="parTrans" cxnId="{05CFCF00-5325-44F9-8EDB-6BEB6D853DF1}">
      <dgm:prSet/>
      <dgm:spPr/>
      <dgm:t>
        <a:bodyPr/>
        <a:lstStyle/>
        <a:p>
          <a:pPr rtl="0"/>
          <a:endParaRPr lang="en-US"/>
        </a:p>
      </dgm:t>
    </dgm:pt>
    <dgm:pt modelId="{6EAEFE5E-198E-406E-88EC-257E5D4B5247}" type="sibTrans" cxnId="{05CFCF00-5325-44F9-8EDB-6BEB6D853DF1}">
      <dgm:prSet/>
      <dgm:spPr/>
      <dgm:t>
        <a:bodyPr/>
        <a:lstStyle/>
        <a:p>
          <a:pPr rtl="0"/>
          <a:endParaRPr lang="en-US"/>
        </a:p>
      </dgm:t>
    </dgm:pt>
    <dgm:pt modelId="{327B2843-3A15-4216-B1D8-A38486981140}">
      <dgm:prSet/>
      <dgm:spPr/>
      <dgm:t>
        <a:bodyPr/>
        <a:lstStyle/>
        <a:p>
          <a:pPr rtl="0"/>
          <a:r>
            <a:rPr lang="en-US" b="0" i="0" dirty="0"/>
            <a:t>Data Splitting,</a:t>
          </a:r>
        </a:p>
        <a:p>
          <a:r>
            <a:rPr lang="en-US" b="0" i="0" dirty="0"/>
            <a:t>Model Building, and</a:t>
          </a:r>
        </a:p>
        <a:p>
          <a:r>
            <a:rPr lang="en-US" b="0" i="0" dirty="0"/>
            <a:t>Training</a:t>
          </a:r>
          <a:endParaRPr lang="en-US" dirty="0"/>
        </a:p>
      </dgm:t>
    </dgm:pt>
    <dgm:pt modelId="{327E5982-078D-4D76-BABE-0270D8B1B789}" type="parTrans" cxnId="{7DE70359-03CA-4E13-B071-A370D0BC135A}">
      <dgm:prSet/>
      <dgm:spPr/>
      <dgm:t>
        <a:bodyPr/>
        <a:lstStyle/>
        <a:p>
          <a:pPr rtl="0"/>
          <a:endParaRPr lang="en-US"/>
        </a:p>
      </dgm:t>
    </dgm:pt>
    <dgm:pt modelId="{EDD17355-985A-4C02-94B1-777216D97EEF}" type="sibTrans" cxnId="{7DE70359-03CA-4E13-B071-A370D0BC135A}">
      <dgm:prSet/>
      <dgm:spPr/>
      <dgm:t>
        <a:bodyPr/>
        <a:lstStyle/>
        <a:p>
          <a:pPr rtl="0"/>
          <a:endParaRPr lang="en-US"/>
        </a:p>
      </dgm:t>
    </dgm:pt>
    <dgm:pt modelId="{CB0F5AF6-ADC8-4CD0-AE81-01D3D9EC0E45}">
      <dgm:prSet/>
      <dgm:spPr/>
      <dgm:t>
        <a:bodyPr/>
        <a:lstStyle/>
        <a:p>
          <a:pPr rtl="0"/>
          <a:r>
            <a:rPr lang="en-US" b="0" i="0" dirty="0"/>
            <a:t>Training</a:t>
          </a:r>
          <a:endParaRPr lang="en-US" dirty="0"/>
        </a:p>
      </dgm:t>
    </dgm:pt>
    <dgm:pt modelId="{76890D16-C07E-442A-8597-F49D224E5067}" type="parTrans" cxnId="{DBA7F65C-60DE-4219-BD2E-6D75E8A7E654}">
      <dgm:prSet/>
      <dgm:spPr/>
      <dgm:t>
        <a:bodyPr/>
        <a:lstStyle/>
        <a:p>
          <a:pPr rtl="0"/>
          <a:endParaRPr lang="en-US"/>
        </a:p>
      </dgm:t>
    </dgm:pt>
    <dgm:pt modelId="{A442CCB4-CD3F-4BB4-A747-F98AE6B17017}" type="sibTrans" cxnId="{DBA7F65C-60DE-4219-BD2E-6D75E8A7E654}">
      <dgm:prSet/>
      <dgm:spPr/>
      <dgm:t>
        <a:bodyPr/>
        <a:lstStyle/>
        <a:p>
          <a:pPr rtl="0"/>
          <a:endParaRPr lang="en-US"/>
        </a:p>
      </dgm:t>
    </dgm:pt>
    <dgm:pt modelId="{699711EB-911E-4F7E-A9D6-2EAFE3005CFA}">
      <dgm:prSet/>
      <dgm:spPr/>
      <dgm:t>
        <a:bodyPr/>
        <a:lstStyle/>
        <a:p>
          <a:pPr rtl="0"/>
          <a:r>
            <a:rPr lang="en-US" dirty="0"/>
            <a:t>Model Architecture</a:t>
          </a:r>
        </a:p>
      </dgm:t>
    </dgm:pt>
    <dgm:pt modelId="{75D058F2-48E0-4503-B768-7676B31FE6C2}" type="parTrans" cxnId="{2CBA8EE0-C8C7-4B3D-8A3F-BD4772049537}">
      <dgm:prSet/>
      <dgm:spPr/>
      <dgm:t>
        <a:bodyPr/>
        <a:lstStyle/>
        <a:p>
          <a:pPr rtl="0"/>
          <a:endParaRPr lang="en-US"/>
        </a:p>
      </dgm:t>
    </dgm:pt>
    <dgm:pt modelId="{44498B16-6146-4F0C-814B-B1061E95AD67}" type="sibTrans" cxnId="{2CBA8EE0-C8C7-4B3D-8A3F-BD4772049537}">
      <dgm:prSet/>
      <dgm:spPr/>
      <dgm:t>
        <a:bodyPr/>
        <a:lstStyle/>
        <a:p>
          <a:pPr rtl="0"/>
          <a:endParaRPr lang="en-US"/>
        </a:p>
      </dgm:t>
    </dgm:pt>
    <dgm:pt modelId="{6513F2B1-8D10-4068-B5FD-1DACC3789305}">
      <dgm:prSet/>
      <dgm:spPr/>
      <dgm:t>
        <a:bodyPr/>
        <a:lstStyle/>
        <a:p>
          <a:pPr rtl="0"/>
          <a:r>
            <a:rPr lang="en-US" dirty="0"/>
            <a:t>Training</a:t>
          </a:r>
        </a:p>
      </dgm:t>
    </dgm:pt>
    <dgm:pt modelId="{7E8534DA-611C-43E2-8B92-130B588B0AE7}" type="parTrans" cxnId="{4FC1EFE6-27A2-47FE-84F2-9F6F67F46649}">
      <dgm:prSet/>
      <dgm:spPr/>
      <dgm:t>
        <a:bodyPr/>
        <a:lstStyle/>
        <a:p>
          <a:pPr rtl="0"/>
          <a:endParaRPr lang="en-US"/>
        </a:p>
      </dgm:t>
    </dgm:pt>
    <dgm:pt modelId="{67235592-D8BE-4FE3-8865-7E501415AD8A}" type="sibTrans" cxnId="{4FC1EFE6-27A2-47FE-84F2-9F6F67F46649}">
      <dgm:prSet/>
      <dgm:spPr/>
      <dgm:t>
        <a:bodyPr/>
        <a:lstStyle/>
        <a:p>
          <a:pPr rtl="0"/>
          <a:endParaRPr lang="en-US"/>
        </a:p>
      </dgm:t>
    </dgm:pt>
    <dgm:pt modelId="{60239AC9-DCF4-47E1-817A-9D6C9C3D2184}">
      <dgm:prSet/>
      <dgm:spPr/>
      <dgm:t>
        <a:bodyPr/>
        <a:lstStyle/>
        <a:p>
          <a:pPr rtl="0"/>
          <a:r>
            <a:rPr lang="en-US" dirty="0"/>
            <a:t>Adam Optimizer</a:t>
          </a:r>
        </a:p>
      </dgm:t>
    </dgm:pt>
    <dgm:pt modelId="{F5FD9039-1352-4F90-AE6E-3E92B656C8FB}" type="parTrans" cxnId="{CDF2B2EC-70B6-4295-8CFF-FA4F7869AF87}">
      <dgm:prSet/>
      <dgm:spPr/>
      <dgm:t>
        <a:bodyPr/>
        <a:lstStyle/>
        <a:p>
          <a:pPr rtl="0"/>
          <a:endParaRPr lang="en-US"/>
        </a:p>
      </dgm:t>
    </dgm:pt>
    <dgm:pt modelId="{C2D24948-B3A5-4309-9FCB-1EAE305E5EDA}" type="sibTrans" cxnId="{CDF2B2EC-70B6-4295-8CFF-FA4F7869AF87}">
      <dgm:prSet/>
      <dgm:spPr/>
      <dgm:t>
        <a:bodyPr/>
        <a:lstStyle/>
        <a:p>
          <a:pPr rtl="0"/>
          <a:endParaRPr lang="en-US"/>
        </a:p>
      </dgm:t>
    </dgm:pt>
    <dgm:pt modelId="{0F3E2211-B25E-485E-BF3B-690E2133E4C5}">
      <dgm:prSet/>
      <dgm:spPr/>
      <dgm:t>
        <a:bodyPr/>
        <a:lstStyle/>
        <a:p>
          <a:pPr rtl="0"/>
          <a:r>
            <a:rPr lang="en-US" b="0" i="0" dirty="0"/>
            <a:t>Learning Rate</a:t>
          </a:r>
        </a:p>
        <a:p>
          <a:r>
            <a:rPr lang="en-US" b="0" i="0" dirty="0"/>
            <a:t>Scheduler</a:t>
          </a:r>
          <a:endParaRPr lang="en-US" dirty="0"/>
        </a:p>
      </dgm:t>
    </dgm:pt>
    <dgm:pt modelId="{D997CB95-E8D6-4A0E-878A-19B02FA65275}" type="parTrans" cxnId="{0510AC6A-AFFE-4584-A2AE-768BCB60E4EA}">
      <dgm:prSet/>
      <dgm:spPr/>
      <dgm:t>
        <a:bodyPr/>
        <a:lstStyle/>
        <a:p>
          <a:pPr rtl="0"/>
          <a:endParaRPr lang="en-US"/>
        </a:p>
      </dgm:t>
    </dgm:pt>
    <dgm:pt modelId="{EB20557C-B183-4FA9-BDE6-0D6816F81E3B}" type="sibTrans" cxnId="{0510AC6A-AFFE-4584-A2AE-768BCB60E4EA}">
      <dgm:prSet/>
      <dgm:spPr/>
      <dgm:t>
        <a:bodyPr/>
        <a:lstStyle/>
        <a:p>
          <a:pPr rtl="0"/>
          <a:endParaRPr lang="en-US"/>
        </a:p>
      </dgm:t>
    </dgm:pt>
    <dgm:pt modelId="{2B849005-58EA-40BE-9737-868748C43F2E}">
      <dgm:prSet/>
      <dgm:spPr/>
      <dgm:t>
        <a:bodyPr/>
        <a:lstStyle/>
        <a:p>
          <a:pPr rtl="0"/>
          <a:r>
            <a:rPr lang="en-US" dirty="0"/>
            <a:t>Additional English</a:t>
          </a:r>
        </a:p>
        <a:p>
          <a:r>
            <a:rPr lang="en-US" dirty="0"/>
            <a:t>Dataset</a:t>
          </a:r>
        </a:p>
      </dgm:t>
    </dgm:pt>
    <dgm:pt modelId="{EA39262F-74DD-41DD-A62B-C20DF0347EE4}" type="parTrans" cxnId="{92A80C60-4553-4EFF-90E0-0B7E4FF8D7CD}">
      <dgm:prSet/>
      <dgm:spPr/>
      <dgm:t>
        <a:bodyPr/>
        <a:lstStyle/>
        <a:p>
          <a:pPr rtl="0"/>
          <a:endParaRPr lang="en-US"/>
        </a:p>
      </dgm:t>
    </dgm:pt>
    <dgm:pt modelId="{204CBD09-A37D-4088-AA45-6FFD7BBD8B16}" type="sibTrans" cxnId="{92A80C60-4553-4EFF-90E0-0B7E4FF8D7CD}">
      <dgm:prSet/>
      <dgm:spPr/>
      <dgm:t>
        <a:bodyPr/>
        <a:lstStyle/>
        <a:p>
          <a:pPr rtl="0"/>
          <a:endParaRPr lang="en-US"/>
        </a:p>
      </dgm:t>
    </dgm:pt>
    <dgm:pt modelId="{FCEED30B-65F4-4C3C-A7B7-BB80EACC1305}">
      <dgm:prSet/>
      <dgm:spPr/>
      <dgm:t>
        <a:bodyPr/>
        <a:lstStyle/>
        <a:p>
          <a:pPr rtl="0"/>
          <a:r>
            <a:rPr lang="en-US" dirty="0"/>
            <a:t>Label Encoding</a:t>
          </a:r>
        </a:p>
      </dgm:t>
    </dgm:pt>
    <dgm:pt modelId="{19228D6B-1213-4777-9C40-4AB4053C09C3}" type="parTrans" cxnId="{8D4AFDC3-F890-4803-82AB-92702E24E9EE}">
      <dgm:prSet/>
      <dgm:spPr/>
      <dgm:t>
        <a:bodyPr/>
        <a:lstStyle/>
        <a:p>
          <a:pPr rtl="0"/>
          <a:endParaRPr lang="en-US"/>
        </a:p>
      </dgm:t>
    </dgm:pt>
    <dgm:pt modelId="{18A3D404-E608-4F5E-9D91-3EE8EFA1231B}" type="sibTrans" cxnId="{8D4AFDC3-F890-4803-82AB-92702E24E9EE}">
      <dgm:prSet/>
      <dgm:spPr/>
      <dgm:t>
        <a:bodyPr/>
        <a:lstStyle/>
        <a:p>
          <a:pPr rtl="0"/>
          <a:endParaRPr lang="en-US"/>
        </a:p>
      </dgm:t>
    </dgm:pt>
    <dgm:pt modelId="{9B39B6F0-2016-452A-B85E-95FC7A5D25B1}">
      <dgm:prSet/>
      <dgm:spPr/>
      <dgm:t>
        <a:bodyPr/>
        <a:lstStyle/>
        <a:p>
          <a:r>
            <a:rPr lang="en-US" dirty="0"/>
            <a:t>Data Splitting</a:t>
          </a:r>
        </a:p>
      </dgm:t>
    </dgm:pt>
    <dgm:pt modelId="{AFCD85EC-6105-47AB-A2A8-FCD8B885E03E}" type="parTrans" cxnId="{3B77D5DF-DA6C-476E-ABCA-A1749B8297A1}">
      <dgm:prSet/>
      <dgm:spPr/>
      <dgm:t>
        <a:bodyPr/>
        <a:lstStyle/>
        <a:p>
          <a:endParaRPr lang="en-US"/>
        </a:p>
      </dgm:t>
    </dgm:pt>
    <dgm:pt modelId="{1AF19EAC-3926-4F88-A2EF-CE6E7BD6FB7D}" type="sibTrans" cxnId="{3B77D5DF-DA6C-476E-ABCA-A1749B8297A1}">
      <dgm:prSet/>
      <dgm:spPr/>
      <dgm:t>
        <a:bodyPr/>
        <a:lstStyle/>
        <a:p>
          <a:endParaRPr lang="en-US"/>
        </a:p>
      </dgm:t>
    </dgm:pt>
    <dgm:pt modelId="{106AA621-7E20-4807-ACA3-D00858DF63EA}">
      <dgm:prSet/>
      <dgm:spPr/>
      <dgm:t>
        <a:bodyPr/>
        <a:lstStyle/>
        <a:p>
          <a:pPr rtl="0"/>
          <a:r>
            <a:rPr lang="en-US" dirty="0"/>
            <a:t>Data Splitting</a:t>
          </a:r>
        </a:p>
      </dgm:t>
    </dgm:pt>
    <dgm:pt modelId="{83F970B2-B400-49AA-95D0-8E1E7BD9F579}" type="sibTrans" cxnId="{C0B20FD0-BA31-4C04-8893-E77E9BA6DEF8}">
      <dgm:prSet/>
      <dgm:spPr/>
      <dgm:t>
        <a:bodyPr/>
        <a:lstStyle/>
        <a:p>
          <a:pPr rtl="0"/>
          <a:endParaRPr lang="en-US"/>
        </a:p>
      </dgm:t>
    </dgm:pt>
    <dgm:pt modelId="{72CF34CC-36F0-4FBB-B3B5-F4DE9743BA4C}" type="parTrans" cxnId="{C0B20FD0-BA31-4C04-8893-E77E9BA6DEF8}">
      <dgm:prSet/>
      <dgm:spPr/>
      <dgm:t>
        <a:bodyPr/>
        <a:lstStyle/>
        <a:p>
          <a:pPr rtl="0"/>
          <a:endParaRPr lang="en-US"/>
        </a:p>
      </dgm:t>
    </dgm:pt>
    <dgm:pt modelId="{5CE7494D-4CA1-486B-B6EB-2F1CA96C2B77}">
      <dgm:prSet/>
      <dgm:spPr/>
      <dgm:t>
        <a:bodyPr/>
        <a:lstStyle/>
        <a:p>
          <a:r>
            <a:rPr lang="en-US" dirty="0"/>
            <a:t>Pre-train model</a:t>
          </a:r>
        </a:p>
      </dgm:t>
    </dgm:pt>
    <dgm:pt modelId="{28529DD0-D03D-4D85-B892-BCCBDD31EA1A}" type="parTrans" cxnId="{25D0D87A-8A88-4000-BA31-5D15D53011E8}">
      <dgm:prSet/>
      <dgm:spPr/>
      <dgm:t>
        <a:bodyPr/>
        <a:lstStyle/>
        <a:p>
          <a:endParaRPr lang="en-US"/>
        </a:p>
      </dgm:t>
    </dgm:pt>
    <dgm:pt modelId="{D05E612E-C5F5-4A59-9040-1E4AE71BE99A}" type="sibTrans" cxnId="{25D0D87A-8A88-4000-BA31-5D15D53011E8}">
      <dgm:prSet/>
      <dgm:spPr/>
      <dgm:t>
        <a:bodyPr/>
        <a:lstStyle/>
        <a:p>
          <a:endParaRPr lang="en-US"/>
        </a:p>
      </dgm:t>
    </dgm:pt>
    <dgm:pt modelId="{FB5C5603-0414-4C79-A5AB-C2413D0FDCA4}">
      <dgm:prSet/>
      <dgm:spPr/>
      <dgm:t>
        <a:bodyPr/>
        <a:lstStyle/>
        <a:p>
          <a:r>
            <a:rPr lang="en-US" dirty="0"/>
            <a:t>Dense Layers</a:t>
          </a:r>
        </a:p>
      </dgm:t>
    </dgm:pt>
    <dgm:pt modelId="{9C6029C5-AE9C-492A-8A2A-50A373B19B23}" type="parTrans" cxnId="{A6952B03-A311-4956-92E5-2720DCC650EE}">
      <dgm:prSet/>
      <dgm:spPr/>
      <dgm:t>
        <a:bodyPr/>
        <a:lstStyle/>
        <a:p>
          <a:endParaRPr lang="en-US"/>
        </a:p>
      </dgm:t>
    </dgm:pt>
    <dgm:pt modelId="{48835C47-D201-4068-A751-37C671DAB5F4}" type="sibTrans" cxnId="{A6952B03-A311-4956-92E5-2720DCC650EE}">
      <dgm:prSet/>
      <dgm:spPr/>
      <dgm:t>
        <a:bodyPr/>
        <a:lstStyle/>
        <a:p>
          <a:endParaRPr lang="en-US"/>
        </a:p>
      </dgm:t>
    </dgm:pt>
    <dgm:pt modelId="{019E11FF-BA55-466B-874C-0BD38A12858F}">
      <dgm:prSet/>
      <dgm:spPr/>
      <dgm:t>
        <a:bodyPr/>
        <a:lstStyle/>
        <a:p>
          <a:r>
            <a:rPr lang="en-US" dirty="0"/>
            <a:t>More tools</a:t>
          </a:r>
        </a:p>
      </dgm:t>
    </dgm:pt>
    <dgm:pt modelId="{5BBCC161-7DE2-4C2B-BF2C-F94AD9544E39}" type="parTrans" cxnId="{0ACE4D89-783A-4318-82CC-28F4D0B32DC3}">
      <dgm:prSet/>
      <dgm:spPr/>
      <dgm:t>
        <a:bodyPr/>
        <a:lstStyle/>
        <a:p>
          <a:endParaRPr lang="en-US"/>
        </a:p>
      </dgm:t>
    </dgm:pt>
    <dgm:pt modelId="{C51781C7-9AE6-4AB6-A4E6-DFA335EE9001}" type="sibTrans" cxnId="{0ACE4D89-783A-4318-82CC-28F4D0B32DC3}">
      <dgm:prSet/>
      <dgm:spPr/>
      <dgm:t>
        <a:bodyPr/>
        <a:lstStyle/>
        <a:p>
          <a:endParaRPr lang="en-US"/>
        </a:p>
      </dgm:t>
    </dgm:pt>
    <dgm:pt modelId="{0C812D99-AAE6-41CC-BDFA-5ECEBE3D0BD8}">
      <dgm:prSet/>
      <dgm:spPr/>
      <dgm:t>
        <a:bodyPr/>
        <a:lstStyle/>
        <a:p>
          <a:r>
            <a:rPr lang="en-US" dirty="0"/>
            <a:t>BERT</a:t>
          </a:r>
        </a:p>
      </dgm:t>
    </dgm:pt>
    <dgm:pt modelId="{9ADAA1E4-7946-45D0-B2DC-1410CCDC00FE}" type="parTrans" cxnId="{7BC99534-C6D3-4640-BFAA-3ECC722D32D6}">
      <dgm:prSet/>
      <dgm:spPr/>
      <dgm:t>
        <a:bodyPr/>
        <a:lstStyle/>
        <a:p>
          <a:endParaRPr lang="en-US"/>
        </a:p>
      </dgm:t>
    </dgm:pt>
    <dgm:pt modelId="{7BBC4D5E-044C-4963-A96A-70506865A6A8}" type="sibTrans" cxnId="{7BC99534-C6D3-4640-BFAA-3ECC722D32D6}">
      <dgm:prSet/>
      <dgm:spPr/>
      <dgm:t>
        <a:bodyPr/>
        <a:lstStyle/>
        <a:p>
          <a:endParaRPr lang="en-US"/>
        </a:p>
      </dgm:t>
    </dgm:pt>
    <dgm:pt modelId="{6620D8B9-58EE-4984-9C1C-5C2ACBD001FF}">
      <dgm:prSet/>
      <dgm:spPr/>
      <dgm:t>
        <a:bodyPr/>
        <a:lstStyle/>
        <a:p>
          <a:r>
            <a:rPr lang="en-US" dirty="0"/>
            <a:t>XLM-</a:t>
          </a:r>
          <a:r>
            <a:rPr lang="en-US" dirty="0" err="1"/>
            <a:t>RoBERTa</a:t>
          </a:r>
          <a:endParaRPr lang="en-US" dirty="0"/>
        </a:p>
      </dgm:t>
    </dgm:pt>
    <dgm:pt modelId="{03C13413-EB0C-47AA-9310-C59A8289D766}" type="parTrans" cxnId="{AB187FDB-6AF3-45B9-936F-603BA43177DC}">
      <dgm:prSet/>
      <dgm:spPr/>
      <dgm:t>
        <a:bodyPr/>
        <a:lstStyle/>
        <a:p>
          <a:endParaRPr lang="en-US"/>
        </a:p>
      </dgm:t>
    </dgm:pt>
    <dgm:pt modelId="{65B6C968-09E4-4116-BC4B-FE5620341C08}" type="sibTrans" cxnId="{AB187FDB-6AF3-45B9-936F-603BA43177DC}">
      <dgm:prSet/>
      <dgm:spPr/>
      <dgm:t>
        <a:bodyPr/>
        <a:lstStyle/>
        <a:p>
          <a:endParaRPr lang="en-US"/>
        </a:p>
      </dgm:t>
    </dgm:pt>
    <dgm:pt modelId="{ED8A7977-3F71-486F-AB00-1C49CE2780D9}">
      <dgm:prSet/>
      <dgm:spPr/>
      <dgm:t>
        <a:bodyPr/>
        <a:lstStyle/>
        <a:p>
          <a:r>
            <a:rPr lang="en-US"/>
            <a:t>DistilBERT</a:t>
          </a:r>
          <a:endParaRPr lang="en-US" dirty="0"/>
        </a:p>
      </dgm:t>
    </dgm:pt>
    <dgm:pt modelId="{5C04BC56-B4AE-4188-8B9D-F775B161643D}" type="parTrans" cxnId="{0355790A-A7FB-4E03-BDEA-25C31BECE6C3}">
      <dgm:prSet/>
      <dgm:spPr/>
      <dgm:t>
        <a:bodyPr/>
        <a:lstStyle/>
        <a:p>
          <a:endParaRPr lang="en-US"/>
        </a:p>
      </dgm:t>
    </dgm:pt>
    <dgm:pt modelId="{FCBCB38E-6A0E-46D6-BB17-625035E1257A}" type="sibTrans" cxnId="{0355790A-A7FB-4E03-BDEA-25C31BECE6C3}">
      <dgm:prSet/>
      <dgm:spPr/>
      <dgm:t>
        <a:bodyPr/>
        <a:lstStyle/>
        <a:p>
          <a:endParaRPr lang="en-US"/>
        </a:p>
      </dgm:t>
    </dgm:pt>
    <dgm:pt modelId="{74FA3872-42FB-4337-A3F7-63256ABCD0F8}">
      <dgm:prSet/>
      <dgm:spPr/>
      <dgm:t>
        <a:bodyPr/>
        <a:lstStyle/>
        <a:p>
          <a:r>
            <a:rPr lang="en-US" dirty="0"/>
            <a:t>3 filter</a:t>
          </a:r>
        </a:p>
      </dgm:t>
    </dgm:pt>
    <dgm:pt modelId="{D05492D6-17F7-4852-BA36-B72F42BBEDA9}" type="parTrans" cxnId="{8C1DEEDB-7FEE-409E-BECC-E509D5BD4FF2}">
      <dgm:prSet/>
      <dgm:spPr/>
      <dgm:t>
        <a:bodyPr/>
        <a:lstStyle/>
        <a:p>
          <a:endParaRPr lang="en-US"/>
        </a:p>
      </dgm:t>
    </dgm:pt>
    <dgm:pt modelId="{011075A2-4F06-46B1-A3EB-39DC76CAC978}" type="sibTrans" cxnId="{8C1DEEDB-7FEE-409E-BECC-E509D5BD4FF2}">
      <dgm:prSet/>
      <dgm:spPr/>
      <dgm:t>
        <a:bodyPr/>
        <a:lstStyle/>
        <a:p>
          <a:endParaRPr lang="en-US"/>
        </a:p>
      </dgm:t>
    </dgm:pt>
    <dgm:pt modelId="{73863753-694A-48D6-A53C-23080B1D4D91}">
      <dgm:prSet/>
      <dgm:spPr/>
      <dgm:t>
        <a:bodyPr/>
        <a:lstStyle/>
        <a:p>
          <a:r>
            <a:rPr lang="en-US" dirty="0"/>
            <a:t>Conv 1D</a:t>
          </a:r>
        </a:p>
      </dgm:t>
    </dgm:pt>
    <dgm:pt modelId="{6863B66A-5566-4EEA-84B1-68076EDF035C}" type="parTrans" cxnId="{8CA2D40E-4F12-49A3-AE80-3BA5B1A36DE1}">
      <dgm:prSet/>
      <dgm:spPr/>
      <dgm:t>
        <a:bodyPr/>
        <a:lstStyle/>
        <a:p>
          <a:endParaRPr lang="en-US"/>
        </a:p>
      </dgm:t>
    </dgm:pt>
    <dgm:pt modelId="{978FE424-1731-44CD-BC48-8889F37CF744}" type="sibTrans" cxnId="{8CA2D40E-4F12-49A3-AE80-3BA5B1A36DE1}">
      <dgm:prSet/>
      <dgm:spPr/>
      <dgm:t>
        <a:bodyPr/>
        <a:lstStyle/>
        <a:p>
          <a:endParaRPr lang="en-US"/>
        </a:p>
      </dgm:t>
    </dgm:pt>
    <dgm:pt modelId="{8FDF7C45-B6F6-4103-9C64-34E101B36780}">
      <dgm:prSet/>
      <dgm:spPr/>
      <dgm:t>
        <a:bodyPr/>
        <a:lstStyle/>
        <a:p>
          <a:r>
            <a:rPr lang="en-US" dirty="0"/>
            <a:t>Drop out</a:t>
          </a:r>
        </a:p>
      </dgm:t>
    </dgm:pt>
    <dgm:pt modelId="{0F6582A1-31AB-4E81-A7DC-BBD76233EE1D}" type="parTrans" cxnId="{0558B2AD-893C-42FE-8F32-F99556C31E8F}">
      <dgm:prSet/>
      <dgm:spPr/>
      <dgm:t>
        <a:bodyPr/>
        <a:lstStyle/>
        <a:p>
          <a:endParaRPr lang="en-US"/>
        </a:p>
      </dgm:t>
    </dgm:pt>
    <dgm:pt modelId="{BE098369-A5AB-44AF-96F4-28E453DCA58D}" type="sibTrans" cxnId="{0558B2AD-893C-42FE-8F32-F99556C31E8F}">
      <dgm:prSet/>
      <dgm:spPr/>
      <dgm:t>
        <a:bodyPr/>
        <a:lstStyle/>
        <a:p>
          <a:endParaRPr lang="en-US"/>
        </a:p>
      </dgm:t>
    </dgm:pt>
    <dgm:pt modelId="{FE24FDB0-3F51-4FFE-B6EB-7DB3BF291573}">
      <dgm:prSet/>
      <dgm:spPr/>
      <dgm:t>
        <a:bodyPr/>
        <a:lstStyle/>
        <a:p>
          <a:r>
            <a:rPr lang="en-US" dirty="0"/>
            <a:t>L1 generalizations</a:t>
          </a:r>
        </a:p>
      </dgm:t>
    </dgm:pt>
    <dgm:pt modelId="{855222D6-5D34-4514-95BB-2DFC5D2FB2B7}" type="parTrans" cxnId="{D33125E3-5069-4126-866C-F30448C0744D}">
      <dgm:prSet/>
      <dgm:spPr/>
      <dgm:t>
        <a:bodyPr/>
        <a:lstStyle/>
        <a:p>
          <a:endParaRPr lang="en-US"/>
        </a:p>
      </dgm:t>
    </dgm:pt>
    <dgm:pt modelId="{A7C89327-A11D-4E79-970C-DE761E623EFE}" type="sibTrans" cxnId="{D33125E3-5069-4126-866C-F30448C0744D}">
      <dgm:prSet/>
      <dgm:spPr/>
      <dgm:t>
        <a:bodyPr/>
        <a:lstStyle/>
        <a:p>
          <a:endParaRPr lang="en-US"/>
        </a:p>
      </dgm:t>
    </dgm:pt>
    <dgm:pt modelId="{BF10AEA2-5F69-4765-9AA6-67492563DC74}">
      <dgm:prSet/>
      <dgm:spPr/>
      <dgm:t>
        <a:bodyPr/>
        <a:lstStyle/>
        <a:p>
          <a:r>
            <a:rPr lang="en-US" dirty="0"/>
            <a:t>Early Stopping</a:t>
          </a:r>
        </a:p>
      </dgm:t>
    </dgm:pt>
    <dgm:pt modelId="{F1A4B32C-8FB0-4EA8-A123-91701FCA1193}" type="parTrans" cxnId="{6937EBF7-E73B-45EC-B080-CAF5AA204DDD}">
      <dgm:prSet/>
      <dgm:spPr/>
      <dgm:t>
        <a:bodyPr/>
        <a:lstStyle/>
        <a:p>
          <a:endParaRPr lang="en-US"/>
        </a:p>
      </dgm:t>
    </dgm:pt>
    <dgm:pt modelId="{981EDA65-865A-4269-AF7B-725AEF416C5A}" type="sibTrans" cxnId="{6937EBF7-E73B-45EC-B080-CAF5AA204DDD}">
      <dgm:prSet/>
      <dgm:spPr/>
      <dgm:t>
        <a:bodyPr/>
        <a:lstStyle/>
        <a:p>
          <a:endParaRPr lang="en-US"/>
        </a:p>
      </dgm:t>
    </dgm:pt>
    <dgm:pt modelId="{567934C8-4AD6-4B9B-B791-C05B702CFC5D}">
      <dgm:prSet/>
      <dgm:spPr/>
      <dgm:t>
        <a:bodyPr/>
        <a:lstStyle/>
        <a:p>
          <a:r>
            <a:rPr lang="en-US" dirty="0"/>
            <a:t>Mixed Precision Training</a:t>
          </a:r>
        </a:p>
      </dgm:t>
    </dgm:pt>
    <dgm:pt modelId="{6D40EEA1-0BED-4BE5-87B2-45706B6659B6}" type="parTrans" cxnId="{7F099EA3-1DDC-40E8-9AE1-1804530139B1}">
      <dgm:prSet/>
      <dgm:spPr/>
      <dgm:t>
        <a:bodyPr/>
        <a:lstStyle/>
        <a:p>
          <a:endParaRPr lang="en-US"/>
        </a:p>
      </dgm:t>
    </dgm:pt>
    <dgm:pt modelId="{99994A79-31A0-4CEB-AAFD-00E91CC0A336}" type="sibTrans" cxnId="{7F099EA3-1DDC-40E8-9AE1-1804530139B1}">
      <dgm:prSet/>
      <dgm:spPr/>
      <dgm:t>
        <a:bodyPr/>
        <a:lstStyle/>
        <a:p>
          <a:endParaRPr lang="en-US"/>
        </a:p>
      </dgm:t>
    </dgm:pt>
    <dgm:pt modelId="{E04E8CC7-6094-4191-8015-04EFC784C90C}" type="pres">
      <dgm:prSet presAssocID="{3D546997-1BBD-4F05-8C05-DF6DFFD7BAAC}" presName="hierChild1" presStyleCnt="0">
        <dgm:presLayoutVars>
          <dgm:orgChart val="1"/>
          <dgm:chPref val="1"/>
          <dgm:dir/>
          <dgm:animOne val="branch"/>
          <dgm:animLvl val="lvl"/>
          <dgm:resizeHandles/>
        </dgm:presLayoutVars>
      </dgm:prSet>
      <dgm:spPr/>
    </dgm:pt>
    <dgm:pt modelId="{E0DBD5E0-9E9B-4565-9EE6-07F78366EAF8}" type="pres">
      <dgm:prSet presAssocID="{9B8F8D88-2D33-4265-A114-6ED2F749CA11}" presName="hierRoot1" presStyleCnt="0">
        <dgm:presLayoutVars>
          <dgm:hierBranch val="init"/>
        </dgm:presLayoutVars>
      </dgm:prSet>
      <dgm:spPr/>
    </dgm:pt>
    <dgm:pt modelId="{8AB170BA-277F-468B-9C41-54F136791762}" type="pres">
      <dgm:prSet presAssocID="{9B8F8D88-2D33-4265-A114-6ED2F749CA11}" presName="rootComposite1" presStyleCnt="0"/>
      <dgm:spPr/>
    </dgm:pt>
    <dgm:pt modelId="{0CE1855B-5BB1-4C4B-BB14-D6C503565DEF}" type="pres">
      <dgm:prSet presAssocID="{9B8F8D88-2D33-4265-A114-6ED2F749CA11}" presName="rootText1" presStyleLbl="node0" presStyleIdx="0" presStyleCnt="1">
        <dgm:presLayoutVars>
          <dgm:chPref val="3"/>
        </dgm:presLayoutVars>
      </dgm:prSet>
      <dgm:spPr/>
    </dgm:pt>
    <dgm:pt modelId="{B92E931A-E217-4415-A634-72E5FEAC4BDD}" type="pres">
      <dgm:prSet presAssocID="{9B8F8D88-2D33-4265-A114-6ED2F749CA11}" presName="rootConnector1" presStyleLbl="node1" presStyleIdx="0" presStyleCnt="0"/>
      <dgm:spPr/>
    </dgm:pt>
    <dgm:pt modelId="{3669B368-0502-42E8-8665-022E8C5E5FDB}" type="pres">
      <dgm:prSet presAssocID="{9B8F8D88-2D33-4265-A114-6ED2F749CA11}" presName="hierChild2" presStyleCnt="0"/>
      <dgm:spPr/>
    </dgm:pt>
    <dgm:pt modelId="{C7E17C54-66F5-42B0-A369-8B48F7F25538}" type="pres">
      <dgm:prSet presAssocID="{03577071-85D0-4458-8818-78030D6F8072}" presName="Name37" presStyleLbl="parChTrans1D2" presStyleIdx="0" presStyleCnt="4"/>
      <dgm:spPr/>
    </dgm:pt>
    <dgm:pt modelId="{EC3B0A25-75F0-4A37-830E-E85AFE6A7203}" type="pres">
      <dgm:prSet presAssocID="{FC06E0F5-9D3A-4B11-9DBF-3EE9ECCCCBD7}" presName="hierRoot2" presStyleCnt="0">
        <dgm:presLayoutVars>
          <dgm:hierBranch val="init"/>
        </dgm:presLayoutVars>
      </dgm:prSet>
      <dgm:spPr/>
    </dgm:pt>
    <dgm:pt modelId="{C85C31D8-0D42-4ED0-80E9-C5A80285BE3D}" type="pres">
      <dgm:prSet presAssocID="{FC06E0F5-9D3A-4B11-9DBF-3EE9ECCCCBD7}" presName="rootComposite" presStyleCnt="0"/>
      <dgm:spPr/>
    </dgm:pt>
    <dgm:pt modelId="{62E05505-85F7-4070-AC57-991FCF829ED9}" type="pres">
      <dgm:prSet presAssocID="{FC06E0F5-9D3A-4B11-9DBF-3EE9ECCCCBD7}" presName="rootText" presStyleLbl="node2" presStyleIdx="0" presStyleCnt="4">
        <dgm:presLayoutVars>
          <dgm:chPref val="3"/>
        </dgm:presLayoutVars>
      </dgm:prSet>
      <dgm:spPr/>
    </dgm:pt>
    <dgm:pt modelId="{A6963545-9622-4890-ADDC-247EF9B28F24}" type="pres">
      <dgm:prSet presAssocID="{FC06E0F5-9D3A-4B11-9DBF-3EE9ECCCCBD7}" presName="rootConnector" presStyleLbl="node2" presStyleIdx="0" presStyleCnt="4"/>
      <dgm:spPr/>
    </dgm:pt>
    <dgm:pt modelId="{972AB7F6-78BA-4108-A8C1-E815322AA5CC}" type="pres">
      <dgm:prSet presAssocID="{FC06E0F5-9D3A-4B11-9DBF-3EE9ECCCCBD7}" presName="hierChild4" presStyleCnt="0"/>
      <dgm:spPr/>
    </dgm:pt>
    <dgm:pt modelId="{9A9EF980-8121-4161-AF9A-9BE284078885}" type="pres">
      <dgm:prSet presAssocID="{EA39262F-74DD-41DD-A62B-C20DF0347EE4}" presName="Name37" presStyleLbl="parChTrans1D3" presStyleIdx="0" presStyleCnt="12"/>
      <dgm:spPr/>
    </dgm:pt>
    <dgm:pt modelId="{B07DDF52-1DB2-4B4A-8092-8DA09F2ED6B5}" type="pres">
      <dgm:prSet presAssocID="{2B849005-58EA-40BE-9737-868748C43F2E}" presName="hierRoot2" presStyleCnt="0">
        <dgm:presLayoutVars>
          <dgm:hierBranch val="init"/>
        </dgm:presLayoutVars>
      </dgm:prSet>
      <dgm:spPr/>
    </dgm:pt>
    <dgm:pt modelId="{152940EC-D0D4-4D15-927B-5AB3F3F006AA}" type="pres">
      <dgm:prSet presAssocID="{2B849005-58EA-40BE-9737-868748C43F2E}" presName="rootComposite" presStyleCnt="0"/>
      <dgm:spPr/>
    </dgm:pt>
    <dgm:pt modelId="{DF10E451-B12F-4AB3-B212-E4012BC902ED}" type="pres">
      <dgm:prSet presAssocID="{2B849005-58EA-40BE-9737-868748C43F2E}" presName="rootText" presStyleLbl="node3" presStyleIdx="0" presStyleCnt="12">
        <dgm:presLayoutVars>
          <dgm:chPref val="3"/>
        </dgm:presLayoutVars>
      </dgm:prSet>
      <dgm:spPr/>
    </dgm:pt>
    <dgm:pt modelId="{1BD37E4B-CCBB-4ED5-8E98-AB669C976A6A}" type="pres">
      <dgm:prSet presAssocID="{2B849005-58EA-40BE-9737-868748C43F2E}" presName="rootConnector" presStyleLbl="node3" presStyleIdx="0" presStyleCnt="12"/>
      <dgm:spPr/>
    </dgm:pt>
    <dgm:pt modelId="{0C80E30F-7B29-4D7B-8048-DB53EF1E94DA}" type="pres">
      <dgm:prSet presAssocID="{2B849005-58EA-40BE-9737-868748C43F2E}" presName="hierChild4" presStyleCnt="0"/>
      <dgm:spPr/>
    </dgm:pt>
    <dgm:pt modelId="{7FDB3440-C710-45AE-BD0E-CC44EC921359}" type="pres">
      <dgm:prSet presAssocID="{2B849005-58EA-40BE-9737-868748C43F2E}" presName="hierChild5" presStyleCnt="0"/>
      <dgm:spPr/>
    </dgm:pt>
    <dgm:pt modelId="{DAC7713C-F7D9-4899-95BE-329CCA60140B}" type="pres">
      <dgm:prSet presAssocID="{FC06E0F5-9D3A-4B11-9DBF-3EE9ECCCCBD7}" presName="hierChild5" presStyleCnt="0"/>
      <dgm:spPr/>
    </dgm:pt>
    <dgm:pt modelId="{59F7E5DB-AA11-4165-8DC5-D53A9EA9A536}" type="pres">
      <dgm:prSet presAssocID="{51733917-CDE7-4390-BD0D-778E0F7E8D8C}" presName="Name37" presStyleLbl="parChTrans1D2" presStyleIdx="1" presStyleCnt="4"/>
      <dgm:spPr/>
    </dgm:pt>
    <dgm:pt modelId="{F647E801-15E4-4128-B2AD-E9A7F222EDC2}" type="pres">
      <dgm:prSet presAssocID="{4157783B-5760-413C-B3DA-83C439D93BD3}" presName="hierRoot2" presStyleCnt="0">
        <dgm:presLayoutVars>
          <dgm:hierBranch val="init"/>
        </dgm:presLayoutVars>
      </dgm:prSet>
      <dgm:spPr/>
    </dgm:pt>
    <dgm:pt modelId="{2202E613-B620-4E73-9313-CFF96E107ACD}" type="pres">
      <dgm:prSet presAssocID="{4157783B-5760-413C-B3DA-83C439D93BD3}" presName="rootComposite" presStyleCnt="0"/>
      <dgm:spPr/>
    </dgm:pt>
    <dgm:pt modelId="{7EC8E51E-51C5-4899-9763-AAF636FCA01A}" type="pres">
      <dgm:prSet presAssocID="{4157783B-5760-413C-B3DA-83C439D93BD3}" presName="rootText" presStyleLbl="node2" presStyleIdx="1" presStyleCnt="4">
        <dgm:presLayoutVars>
          <dgm:chPref val="3"/>
        </dgm:presLayoutVars>
      </dgm:prSet>
      <dgm:spPr/>
    </dgm:pt>
    <dgm:pt modelId="{B98797E5-F368-497B-9827-7ADE88ABD12D}" type="pres">
      <dgm:prSet presAssocID="{4157783B-5760-413C-B3DA-83C439D93BD3}" presName="rootConnector" presStyleLbl="node2" presStyleIdx="1" presStyleCnt="4"/>
      <dgm:spPr/>
    </dgm:pt>
    <dgm:pt modelId="{FCC7AE37-05EC-4C7B-9B13-967735EA5B26}" type="pres">
      <dgm:prSet presAssocID="{4157783B-5760-413C-B3DA-83C439D93BD3}" presName="hierChild4" presStyleCnt="0"/>
      <dgm:spPr/>
    </dgm:pt>
    <dgm:pt modelId="{3DEF676F-4445-4399-B1B7-DDC2BE7349B3}" type="pres">
      <dgm:prSet presAssocID="{0859984A-118B-47DD-BEA7-4FB61F8965DD}" presName="Name37" presStyleLbl="parChTrans1D3" presStyleIdx="1" presStyleCnt="12"/>
      <dgm:spPr/>
    </dgm:pt>
    <dgm:pt modelId="{82C036AF-CE18-4045-B4BA-8AA40102581D}" type="pres">
      <dgm:prSet presAssocID="{53ADA95C-C3F5-47C8-938B-AB42AC1FB574}" presName="hierRoot2" presStyleCnt="0">
        <dgm:presLayoutVars>
          <dgm:hierBranch val="init"/>
        </dgm:presLayoutVars>
      </dgm:prSet>
      <dgm:spPr/>
    </dgm:pt>
    <dgm:pt modelId="{EED048C8-36A3-43A6-B7DD-C8A1B3930CAD}" type="pres">
      <dgm:prSet presAssocID="{53ADA95C-C3F5-47C8-938B-AB42AC1FB574}" presName="rootComposite" presStyleCnt="0"/>
      <dgm:spPr/>
    </dgm:pt>
    <dgm:pt modelId="{6DE8129D-5451-41FC-8DD9-A97BEA8751AC}" type="pres">
      <dgm:prSet presAssocID="{53ADA95C-C3F5-47C8-938B-AB42AC1FB574}" presName="rootText" presStyleLbl="node3" presStyleIdx="1" presStyleCnt="12">
        <dgm:presLayoutVars>
          <dgm:chPref val="3"/>
        </dgm:presLayoutVars>
      </dgm:prSet>
      <dgm:spPr/>
    </dgm:pt>
    <dgm:pt modelId="{77F97D61-3975-4FEF-87B4-DF453D02FD26}" type="pres">
      <dgm:prSet presAssocID="{53ADA95C-C3F5-47C8-938B-AB42AC1FB574}" presName="rootConnector" presStyleLbl="node3" presStyleIdx="1" presStyleCnt="12"/>
      <dgm:spPr/>
    </dgm:pt>
    <dgm:pt modelId="{98A5CF57-EEBD-4DA8-A43D-47C77A988C36}" type="pres">
      <dgm:prSet presAssocID="{53ADA95C-C3F5-47C8-938B-AB42AC1FB574}" presName="hierChild4" presStyleCnt="0"/>
      <dgm:spPr/>
    </dgm:pt>
    <dgm:pt modelId="{E6E6A59F-5796-4C78-9661-5F4B8BBDC679}" type="pres">
      <dgm:prSet presAssocID="{53ADA95C-C3F5-47C8-938B-AB42AC1FB574}" presName="hierChild5" presStyleCnt="0"/>
      <dgm:spPr/>
    </dgm:pt>
    <dgm:pt modelId="{A9648693-D31B-4C1E-B31A-B0C3ABF5CC71}" type="pres">
      <dgm:prSet presAssocID="{3A491818-B778-454D-853B-6BD250DDB324}" presName="Name37" presStyleLbl="parChTrans1D3" presStyleIdx="2" presStyleCnt="12"/>
      <dgm:spPr/>
    </dgm:pt>
    <dgm:pt modelId="{8531174F-D89E-459B-B4DD-9C6CFBFBB420}" type="pres">
      <dgm:prSet presAssocID="{34E5B979-48AF-4A2D-BAA8-80825D856C67}" presName="hierRoot2" presStyleCnt="0">
        <dgm:presLayoutVars>
          <dgm:hierBranch val="init"/>
        </dgm:presLayoutVars>
      </dgm:prSet>
      <dgm:spPr/>
    </dgm:pt>
    <dgm:pt modelId="{916B6A51-DD2D-4F46-8222-7B9267F31A2B}" type="pres">
      <dgm:prSet presAssocID="{34E5B979-48AF-4A2D-BAA8-80825D856C67}" presName="rootComposite" presStyleCnt="0"/>
      <dgm:spPr/>
    </dgm:pt>
    <dgm:pt modelId="{0324A9F7-D754-4ABD-AAC4-156B797590A0}" type="pres">
      <dgm:prSet presAssocID="{34E5B979-48AF-4A2D-BAA8-80825D856C67}" presName="rootText" presStyleLbl="node3" presStyleIdx="2" presStyleCnt="12">
        <dgm:presLayoutVars>
          <dgm:chPref val="3"/>
        </dgm:presLayoutVars>
      </dgm:prSet>
      <dgm:spPr/>
    </dgm:pt>
    <dgm:pt modelId="{A681ED88-1147-47DB-8A11-6313D2C1F31E}" type="pres">
      <dgm:prSet presAssocID="{34E5B979-48AF-4A2D-BAA8-80825D856C67}" presName="rootConnector" presStyleLbl="node3" presStyleIdx="2" presStyleCnt="12"/>
      <dgm:spPr/>
    </dgm:pt>
    <dgm:pt modelId="{5F1677DE-D918-4199-8DCA-3D5183343CD8}" type="pres">
      <dgm:prSet presAssocID="{34E5B979-48AF-4A2D-BAA8-80825D856C67}" presName="hierChild4" presStyleCnt="0"/>
      <dgm:spPr/>
    </dgm:pt>
    <dgm:pt modelId="{7436945D-00D9-4767-A0EE-281437FC224D}" type="pres">
      <dgm:prSet presAssocID="{34E5B979-48AF-4A2D-BAA8-80825D856C67}" presName="hierChild5" presStyleCnt="0"/>
      <dgm:spPr/>
    </dgm:pt>
    <dgm:pt modelId="{D4C9A920-5F86-4D99-AF1F-A7B0A809F22E}" type="pres">
      <dgm:prSet presAssocID="{61B682F0-CD76-45DD-A18D-36EA9BEEADB1}" presName="Name37" presStyleLbl="parChTrans1D3" presStyleIdx="3" presStyleCnt="12"/>
      <dgm:spPr/>
    </dgm:pt>
    <dgm:pt modelId="{8C96BB19-46AD-4BC1-BE94-255D81009A30}" type="pres">
      <dgm:prSet presAssocID="{D20E3391-BE13-42F1-B9BC-3926F476C4E8}" presName="hierRoot2" presStyleCnt="0">
        <dgm:presLayoutVars>
          <dgm:hierBranch val="init"/>
        </dgm:presLayoutVars>
      </dgm:prSet>
      <dgm:spPr/>
    </dgm:pt>
    <dgm:pt modelId="{DB76520F-CAB0-4DD6-88F9-1E22406EE3BF}" type="pres">
      <dgm:prSet presAssocID="{D20E3391-BE13-42F1-B9BC-3926F476C4E8}" presName="rootComposite" presStyleCnt="0"/>
      <dgm:spPr/>
    </dgm:pt>
    <dgm:pt modelId="{8848EC96-56AE-4880-A99F-5FBD070EBAF9}" type="pres">
      <dgm:prSet presAssocID="{D20E3391-BE13-42F1-B9BC-3926F476C4E8}" presName="rootText" presStyleLbl="node3" presStyleIdx="3" presStyleCnt="12">
        <dgm:presLayoutVars>
          <dgm:chPref val="3"/>
        </dgm:presLayoutVars>
      </dgm:prSet>
      <dgm:spPr/>
    </dgm:pt>
    <dgm:pt modelId="{A587487A-B88A-404C-8CF0-BF3E7F335077}" type="pres">
      <dgm:prSet presAssocID="{D20E3391-BE13-42F1-B9BC-3926F476C4E8}" presName="rootConnector" presStyleLbl="node3" presStyleIdx="3" presStyleCnt="12"/>
      <dgm:spPr/>
    </dgm:pt>
    <dgm:pt modelId="{5177C0E3-FF9D-4B10-B20B-20BCA27F1E23}" type="pres">
      <dgm:prSet presAssocID="{D20E3391-BE13-42F1-B9BC-3926F476C4E8}" presName="hierChild4" presStyleCnt="0"/>
      <dgm:spPr/>
    </dgm:pt>
    <dgm:pt modelId="{120FF25B-B735-4E4C-AE53-EF1717A997CC}" type="pres">
      <dgm:prSet presAssocID="{D20E3391-BE13-42F1-B9BC-3926F476C4E8}" presName="hierChild5" presStyleCnt="0"/>
      <dgm:spPr/>
    </dgm:pt>
    <dgm:pt modelId="{119AEBA7-46FE-4831-88ED-C993BBC04EFF}" type="pres">
      <dgm:prSet presAssocID="{19228D6B-1213-4777-9C40-4AB4053C09C3}" presName="Name37" presStyleLbl="parChTrans1D3" presStyleIdx="4" presStyleCnt="12"/>
      <dgm:spPr/>
    </dgm:pt>
    <dgm:pt modelId="{E5866F66-68FB-4192-BAF9-06C639CF30F6}" type="pres">
      <dgm:prSet presAssocID="{FCEED30B-65F4-4C3C-A7B7-BB80EACC1305}" presName="hierRoot2" presStyleCnt="0">
        <dgm:presLayoutVars>
          <dgm:hierBranch val="init"/>
        </dgm:presLayoutVars>
      </dgm:prSet>
      <dgm:spPr/>
    </dgm:pt>
    <dgm:pt modelId="{3E8D7A94-98DE-48B7-BDE2-6495E4EAF771}" type="pres">
      <dgm:prSet presAssocID="{FCEED30B-65F4-4C3C-A7B7-BB80EACC1305}" presName="rootComposite" presStyleCnt="0"/>
      <dgm:spPr/>
    </dgm:pt>
    <dgm:pt modelId="{2B1D7AC5-7DC0-46D5-9B9D-A35ED208D87B}" type="pres">
      <dgm:prSet presAssocID="{FCEED30B-65F4-4C3C-A7B7-BB80EACC1305}" presName="rootText" presStyleLbl="node3" presStyleIdx="4" presStyleCnt="12">
        <dgm:presLayoutVars>
          <dgm:chPref val="3"/>
        </dgm:presLayoutVars>
      </dgm:prSet>
      <dgm:spPr/>
    </dgm:pt>
    <dgm:pt modelId="{9E83D250-8F36-4158-94EC-550DE0BEBD00}" type="pres">
      <dgm:prSet presAssocID="{FCEED30B-65F4-4C3C-A7B7-BB80EACC1305}" presName="rootConnector" presStyleLbl="node3" presStyleIdx="4" presStyleCnt="12"/>
      <dgm:spPr/>
    </dgm:pt>
    <dgm:pt modelId="{B2FBA569-5B3C-4E96-83A4-59467BB86F99}" type="pres">
      <dgm:prSet presAssocID="{FCEED30B-65F4-4C3C-A7B7-BB80EACC1305}" presName="hierChild4" presStyleCnt="0"/>
      <dgm:spPr/>
    </dgm:pt>
    <dgm:pt modelId="{953D689B-EC3E-4C53-A9AC-D4255E396689}" type="pres">
      <dgm:prSet presAssocID="{FCEED30B-65F4-4C3C-A7B7-BB80EACC1305}" presName="hierChild5" presStyleCnt="0"/>
      <dgm:spPr/>
    </dgm:pt>
    <dgm:pt modelId="{4ADE8E97-F694-4CF5-BC91-D14090B508C8}" type="pres">
      <dgm:prSet presAssocID="{4157783B-5760-413C-B3DA-83C439D93BD3}" presName="hierChild5" presStyleCnt="0"/>
      <dgm:spPr/>
    </dgm:pt>
    <dgm:pt modelId="{1FE9FCBF-84AC-45F6-9532-CA461A6C55D5}" type="pres">
      <dgm:prSet presAssocID="{327E5982-078D-4D76-BABE-0270D8B1B789}" presName="Name37" presStyleLbl="parChTrans1D2" presStyleIdx="2" presStyleCnt="4"/>
      <dgm:spPr/>
    </dgm:pt>
    <dgm:pt modelId="{BD618DDF-D78C-437C-82E9-F2BD2297E3FC}" type="pres">
      <dgm:prSet presAssocID="{327B2843-3A15-4216-B1D8-A38486981140}" presName="hierRoot2" presStyleCnt="0">
        <dgm:presLayoutVars>
          <dgm:hierBranch val="init"/>
        </dgm:presLayoutVars>
      </dgm:prSet>
      <dgm:spPr/>
    </dgm:pt>
    <dgm:pt modelId="{9BA4FCD3-4EB2-4B24-AB8A-846A0C801FFB}" type="pres">
      <dgm:prSet presAssocID="{327B2843-3A15-4216-B1D8-A38486981140}" presName="rootComposite" presStyleCnt="0"/>
      <dgm:spPr/>
    </dgm:pt>
    <dgm:pt modelId="{F543BC83-91B7-40E8-ADF0-92EEE51C7FD8}" type="pres">
      <dgm:prSet presAssocID="{327B2843-3A15-4216-B1D8-A38486981140}" presName="rootText" presStyleLbl="node2" presStyleIdx="2" presStyleCnt="4">
        <dgm:presLayoutVars>
          <dgm:chPref val="3"/>
        </dgm:presLayoutVars>
      </dgm:prSet>
      <dgm:spPr/>
    </dgm:pt>
    <dgm:pt modelId="{D89A6DE6-40C3-46D6-93C6-9975C343C916}" type="pres">
      <dgm:prSet presAssocID="{327B2843-3A15-4216-B1D8-A38486981140}" presName="rootConnector" presStyleLbl="node2" presStyleIdx="2" presStyleCnt="4"/>
      <dgm:spPr/>
    </dgm:pt>
    <dgm:pt modelId="{959BF6CA-DF3C-4F35-9ECC-6002B942606B}" type="pres">
      <dgm:prSet presAssocID="{327B2843-3A15-4216-B1D8-A38486981140}" presName="hierChild4" presStyleCnt="0"/>
      <dgm:spPr/>
    </dgm:pt>
    <dgm:pt modelId="{5D2C5812-D04A-4153-9E79-7C132AC22AB6}" type="pres">
      <dgm:prSet presAssocID="{AFCD85EC-6105-47AB-A2A8-FCD8B885E03E}" presName="Name37" presStyleLbl="parChTrans1D3" presStyleIdx="5" presStyleCnt="12"/>
      <dgm:spPr/>
    </dgm:pt>
    <dgm:pt modelId="{BA02B935-FB25-4D90-856D-5EEA4D598647}" type="pres">
      <dgm:prSet presAssocID="{9B39B6F0-2016-452A-B85E-95FC7A5D25B1}" presName="hierRoot2" presStyleCnt="0">
        <dgm:presLayoutVars>
          <dgm:hierBranch val="init"/>
        </dgm:presLayoutVars>
      </dgm:prSet>
      <dgm:spPr/>
    </dgm:pt>
    <dgm:pt modelId="{A27F0C2E-78ED-4035-8517-AFA652D6FA91}" type="pres">
      <dgm:prSet presAssocID="{9B39B6F0-2016-452A-B85E-95FC7A5D25B1}" presName="rootComposite" presStyleCnt="0"/>
      <dgm:spPr/>
    </dgm:pt>
    <dgm:pt modelId="{CC2CD802-FC3A-4318-87B7-5382169DCF6D}" type="pres">
      <dgm:prSet presAssocID="{9B39B6F0-2016-452A-B85E-95FC7A5D25B1}" presName="rootText" presStyleLbl="node3" presStyleIdx="5" presStyleCnt="12">
        <dgm:presLayoutVars>
          <dgm:chPref val="3"/>
        </dgm:presLayoutVars>
      </dgm:prSet>
      <dgm:spPr/>
    </dgm:pt>
    <dgm:pt modelId="{A0C1B01C-7DE6-4A2D-9ECF-31822A57BB2C}" type="pres">
      <dgm:prSet presAssocID="{9B39B6F0-2016-452A-B85E-95FC7A5D25B1}" presName="rootConnector" presStyleLbl="node3" presStyleIdx="5" presStyleCnt="12"/>
      <dgm:spPr/>
    </dgm:pt>
    <dgm:pt modelId="{2542ED33-56EE-4C76-81C8-DD76D977CED0}" type="pres">
      <dgm:prSet presAssocID="{9B39B6F0-2016-452A-B85E-95FC7A5D25B1}" presName="hierChild4" presStyleCnt="0"/>
      <dgm:spPr/>
    </dgm:pt>
    <dgm:pt modelId="{A21560A9-3682-4F38-92C8-89EDDEE94BBA}" type="pres">
      <dgm:prSet presAssocID="{72CF34CC-36F0-4FBB-B3B5-F4DE9743BA4C}" presName="Name37" presStyleLbl="parChTrans1D4" presStyleIdx="0" presStyleCnt="11"/>
      <dgm:spPr/>
    </dgm:pt>
    <dgm:pt modelId="{54928D4A-0035-49A6-A2B8-7EC51A06B91B}" type="pres">
      <dgm:prSet presAssocID="{106AA621-7E20-4807-ACA3-D00858DF63EA}" presName="hierRoot2" presStyleCnt="0">
        <dgm:presLayoutVars>
          <dgm:hierBranch val="init"/>
        </dgm:presLayoutVars>
      </dgm:prSet>
      <dgm:spPr/>
    </dgm:pt>
    <dgm:pt modelId="{8DF05139-103F-4243-97B0-4197FD84D787}" type="pres">
      <dgm:prSet presAssocID="{106AA621-7E20-4807-ACA3-D00858DF63EA}" presName="rootComposite" presStyleCnt="0"/>
      <dgm:spPr/>
    </dgm:pt>
    <dgm:pt modelId="{BB5475FF-CADF-4FF3-8DAC-7842BFB5CC59}" type="pres">
      <dgm:prSet presAssocID="{106AA621-7E20-4807-ACA3-D00858DF63EA}" presName="rootText" presStyleLbl="node4" presStyleIdx="0" presStyleCnt="11">
        <dgm:presLayoutVars>
          <dgm:chPref val="3"/>
        </dgm:presLayoutVars>
      </dgm:prSet>
      <dgm:spPr/>
    </dgm:pt>
    <dgm:pt modelId="{2CE9D2EF-D33E-4593-9A62-CB5329B68719}" type="pres">
      <dgm:prSet presAssocID="{106AA621-7E20-4807-ACA3-D00858DF63EA}" presName="rootConnector" presStyleLbl="node4" presStyleIdx="0" presStyleCnt="11"/>
      <dgm:spPr/>
    </dgm:pt>
    <dgm:pt modelId="{38D02EB7-E607-43B6-9001-C221FFAEC536}" type="pres">
      <dgm:prSet presAssocID="{106AA621-7E20-4807-ACA3-D00858DF63EA}" presName="hierChild4" presStyleCnt="0"/>
      <dgm:spPr/>
    </dgm:pt>
    <dgm:pt modelId="{DF08909F-3136-43B0-B442-2B05A155165C}" type="pres">
      <dgm:prSet presAssocID="{106AA621-7E20-4807-ACA3-D00858DF63EA}" presName="hierChild5" presStyleCnt="0"/>
      <dgm:spPr/>
    </dgm:pt>
    <dgm:pt modelId="{AC1E4520-7212-421B-933A-0E4C6C95B4EB}" type="pres">
      <dgm:prSet presAssocID="{9B39B6F0-2016-452A-B85E-95FC7A5D25B1}" presName="hierChild5" presStyleCnt="0"/>
      <dgm:spPr/>
    </dgm:pt>
    <dgm:pt modelId="{2100225C-1327-4141-B9B5-7BC565227C14}" type="pres">
      <dgm:prSet presAssocID="{75D058F2-48E0-4503-B768-7676B31FE6C2}" presName="Name37" presStyleLbl="parChTrans1D3" presStyleIdx="6" presStyleCnt="12"/>
      <dgm:spPr/>
    </dgm:pt>
    <dgm:pt modelId="{7073935D-EEA8-4D2D-945A-C0C751C1EF5F}" type="pres">
      <dgm:prSet presAssocID="{699711EB-911E-4F7E-A9D6-2EAFE3005CFA}" presName="hierRoot2" presStyleCnt="0">
        <dgm:presLayoutVars>
          <dgm:hierBranch val="init"/>
        </dgm:presLayoutVars>
      </dgm:prSet>
      <dgm:spPr/>
    </dgm:pt>
    <dgm:pt modelId="{A402A97E-4DC7-4408-A4D6-6D6EF887AC13}" type="pres">
      <dgm:prSet presAssocID="{699711EB-911E-4F7E-A9D6-2EAFE3005CFA}" presName="rootComposite" presStyleCnt="0"/>
      <dgm:spPr/>
    </dgm:pt>
    <dgm:pt modelId="{EEAD1235-DAA2-4DEE-A1B3-1C6C6052EC00}" type="pres">
      <dgm:prSet presAssocID="{699711EB-911E-4F7E-A9D6-2EAFE3005CFA}" presName="rootText" presStyleLbl="node3" presStyleIdx="6" presStyleCnt="12">
        <dgm:presLayoutVars>
          <dgm:chPref val="3"/>
        </dgm:presLayoutVars>
      </dgm:prSet>
      <dgm:spPr/>
    </dgm:pt>
    <dgm:pt modelId="{D219B1C5-21DD-4926-9121-662E3087781F}" type="pres">
      <dgm:prSet presAssocID="{699711EB-911E-4F7E-A9D6-2EAFE3005CFA}" presName="rootConnector" presStyleLbl="node3" presStyleIdx="6" presStyleCnt="12"/>
      <dgm:spPr/>
    </dgm:pt>
    <dgm:pt modelId="{C44FE1E3-7EA3-4571-B95D-95B0234716F2}" type="pres">
      <dgm:prSet presAssocID="{699711EB-911E-4F7E-A9D6-2EAFE3005CFA}" presName="hierChild4" presStyleCnt="0"/>
      <dgm:spPr/>
    </dgm:pt>
    <dgm:pt modelId="{85CAB6CF-A0ED-4871-922A-8ED4BD829343}" type="pres">
      <dgm:prSet presAssocID="{28529DD0-D03D-4D85-B892-BCCBDD31EA1A}" presName="Name37" presStyleLbl="parChTrans1D4" presStyleIdx="1" presStyleCnt="11"/>
      <dgm:spPr/>
    </dgm:pt>
    <dgm:pt modelId="{39203D08-603B-445F-AC06-CCA47D6EB301}" type="pres">
      <dgm:prSet presAssocID="{5CE7494D-4CA1-486B-B6EB-2F1CA96C2B77}" presName="hierRoot2" presStyleCnt="0">
        <dgm:presLayoutVars>
          <dgm:hierBranch val="init"/>
        </dgm:presLayoutVars>
      </dgm:prSet>
      <dgm:spPr/>
    </dgm:pt>
    <dgm:pt modelId="{BE0C7E7C-6C31-4F90-8CCD-158C7A89DABD}" type="pres">
      <dgm:prSet presAssocID="{5CE7494D-4CA1-486B-B6EB-2F1CA96C2B77}" presName="rootComposite" presStyleCnt="0"/>
      <dgm:spPr/>
    </dgm:pt>
    <dgm:pt modelId="{408FC790-F5B6-4D95-B64B-60624CF8155F}" type="pres">
      <dgm:prSet presAssocID="{5CE7494D-4CA1-486B-B6EB-2F1CA96C2B77}" presName="rootText" presStyleLbl="node4" presStyleIdx="1" presStyleCnt="11">
        <dgm:presLayoutVars>
          <dgm:chPref val="3"/>
        </dgm:presLayoutVars>
      </dgm:prSet>
      <dgm:spPr/>
    </dgm:pt>
    <dgm:pt modelId="{5CBA3537-9B94-4116-A7F1-B55E973089A4}" type="pres">
      <dgm:prSet presAssocID="{5CE7494D-4CA1-486B-B6EB-2F1CA96C2B77}" presName="rootConnector" presStyleLbl="node4" presStyleIdx="1" presStyleCnt="11"/>
      <dgm:spPr/>
    </dgm:pt>
    <dgm:pt modelId="{FF8E8934-EAB7-4F13-B4F3-08AF8C609045}" type="pres">
      <dgm:prSet presAssocID="{5CE7494D-4CA1-486B-B6EB-2F1CA96C2B77}" presName="hierChild4" presStyleCnt="0"/>
      <dgm:spPr/>
    </dgm:pt>
    <dgm:pt modelId="{54055EFB-788E-4091-B911-8FC3509A5CEE}" type="pres">
      <dgm:prSet presAssocID="{9ADAA1E4-7946-45D0-B2DC-1410CCDC00FE}" presName="Name37" presStyleLbl="parChTrans1D4" presStyleIdx="2" presStyleCnt="11"/>
      <dgm:spPr/>
    </dgm:pt>
    <dgm:pt modelId="{803B3D4A-9D84-4379-8C67-49E3023E0874}" type="pres">
      <dgm:prSet presAssocID="{0C812D99-AAE6-41CC-BDFA-5ECEBE3D0BD8}" presName="hierRoot2" presStyleCnt="0">
        <dgm:presLayoutVars>
          <dgm:hierBranch val="init"/>
        </dgm:presLayoutVars>
      </dgm:prSet>
      <dgm:spPr/>
    </dgm:pt>
    <dgm:pt modelId="{DDC8DDDC-A05C-496A-8FAF-8CF6CE9B65B7}" type="pres">
      <dgm:prSet presAssocID="{0C812D99-AAE6-41CC-BDFA-5ECEBE3D0BD8}" presName="rootComposite" presStyleCnt="0"/>
      <dgm:spPr/>
    </dgm:pt>
    <dgm:pt modelId="{6DA1CDEE-7159-4341-8466-58BD5BEE02B7}" type="pres">
      <dgm:prSet presAssocID="{0C812D99-AAE6-41CC-BDFA-5ECEBE3D0BD8}" presName="rootText" presStyleLbl="node4" presStyleIdx="2" presStyleCnt="11">
        <dgm:presLayoutVars>
          <dgm:chPref val="3"/>
        </dgm:presLayoutVars>
      </dgm:prSet>
      <dgm:spPr/>
    </dgm:pt>
    <dgm:pt modelId="{ADCFF8DC-659A-4A04-8157-B76A13393B08}" type="pres">
      <dgm:prSet presAssocID="{0C812D99-AAE6-41CC-BDFA-5ECEBE3D0BD8}" presName="rootConnector" presStyleLbl="node4" presStyleIdx="2" presStyleCnt="11"/>
      <dgm:spPr/>
    </dgm:pt>
    <dgm:pt modelId="{DB268CFA-6330-4229-A5CB-BBCF93AB2EAB}" type="pres">
      <dgm:prSet presAssocID="{0C812D99-AAE6-41CC-BDFA-5ECEBE3D0BD8}" presName="hierChild4" presStyleCnt="0"/>
      <dgm:spPr/>
    </dgm:pt>
    <dgm:pt modelId="{6FC8895A-2063-45D1-94FE-9D67A7DB2DC7}" type="pres">
      <dgm:prSet presAssocID="{0C812D99-AAE6-41CC-BDFA-5ECEBE3D0BD8}" presName="hierChild5" presStyleCnt="0"/>
      <dgm:spPr/>
    </dgm:pt>
    <dgm:pt modelId="{3A9F2D51-D28F-4464-8F5D-E638EFE43F2C}" type="pres">
      <dgm:prSet presAssocID="{03C13413-EB0C-47AA-9310-C59A8289D766}" presName="Name37" presStyleLbl="parChTrans1D4" presStyleIdx="3" presStyleCnt="11"/>
      <dgm:spPr/>
    </dgm:pt>
    <dgm:pt modelId="{BDF8FC14-B49C-441F-B53A-15A046C907CD}" type="pres">
      <dgm:prSet presAssocID="{6620D8B9-58EE-4984-9C1C-5C2ACBD001FF}" presName="hierRoot2" presStyleCnt="0">
        <dgm:presLayoutVars>
          <dgm:hierBranch val="init"/>
        </dgm:presLayoutVars>
      </dgm:prSet>
      <dgm:spPr/>
    </dgm:pt>
    <dgm:pt modelId="{464CC18A-A1F1-4801-AF1A-1A6138AA535F}" type="pres">
      <dgm:prSet presAssocID="{6620D8B9-58EE-4984-9C1C-5C2ACBD001FF}" presName="rootComposite" presStyleCnt="0"/>
      <dgm:spPr/>
    </dgm:pt>
    <dgm:pt modelId="{F84E2437-65D2-439E-ABDA-897C5777B6AC}" type="pres">
      <dgm:prSet presAssocID="{6620D8B9-58EE-4984-9C1C-5C2ACBD001FF}" presName="rootText" presStyleLbl="node4" presStyleIdx="3" presStyleCnt="11">
        <dgm:presLayoutVars>
          <dgm:chPref val="3"/>
        </dgm:presLayoutVars>
      </dgm:prSet>
      <dgm:spPr/>
    </dgm:pt>
    <dgm:pt modelId="{216B4BCA-C5DA-47E4-B6C2-3D90ABD34ED1}" type="pres">
      <dgm:prSet presAssocID="{6620D8B9-58EE-4984-9C1C-5C2ACBD001FF}" presName="rootConnector" presStyleLbl="node4" presStyleIdx="3" presStyleCnt="11"/>
      <dgm:spPr/>
    </dgm:pt>
    <dgm:pt modelId="{0417E768-2857-4A76-94AE-4E6539E9495D}" type="pres">
      <dgm:prSet presAssocID="{6620D8B9-58EE-4984-9C1C-5C2ACBD001FF}" presName="hierChild4" presStyleCnt="0"/>
      <dgm:spPr/>
    </dgm:pt>
    <dgm:pt modelId="{67536698-2A9E-4DC3-A13A-6C13F9FA0421}" type="pres">
      <dgm:prSet presAssocID="{6620D8B9-58EE-4984-9C1C-5C2ACBD001FF}" presName="hierChild5" presStyleCnt="0"/>
      <dgm:spPr/>
    </dgm:pt>
    <dgm:pt modelId="{5E6AE966-F063-44F9-9B1D-44EC80FCCDE6}" type="pres">
      <dgm:prSet presAssocID="{5C04BC56-B4AE-4188-8B9D-F775B161643D}" presName="Name37" presStyleLbl="parChTrans1D4" presStyleIdx="4" presStyleCnt="11"/>
      <dgm:spPr/>
    </dgm:pt>
    <dgm:pt modelId="{1855E3F9-0665-49DA-AD5B-5E3544530D33}" type="pres">
      <dgm:prSet presAssocID="{ED8A7977-3F71-486F-AB00-1C49CE2780D9}" presName="hierRoot2" presStyleCnt="0">
        <dgm:presLayoutVars>
          <dgm:hierBranch val="init"/>
        </dgm:presLayoutVars>
      </dgm:prSet>
      <dgm:spPr/>
    </dgm:pt>
    <dgm:pt modelId="{2D714BE9-42C6-42E4-B370-BDAAE3786EE1}" type="pres">
      <dgm:prSet presAssocID="{ED8A7977-3F71-486F-AB00-1C49CE2780D9}" presName="rootComposite" presStyleCnt="0"/>
      <dgm:spPr/>
    </dgm:pt>
    <dgm:pt modelId="{0D4166CF-5F21-4364-817C-05CE35D7EC52}" type="pres">
      <dgm:prSet presAssocID="{ED8A7977-3F71-486F-AB00-1C49CE2780D9}" presName="rootText" presStyleLbl="node4" presStyleIdx="4" presStyleCnt="11">
        <dgm:presLayoutVars>
          <dgm:chPref val="3"/>
        </dgm:presLayoutVars>
      </dgm:prSet>
      <dgm:spPr/>
    </dgm:pt>
    <dgm:pt modelId="{6FF18A07-950C-4C0A-9C60-BAE8EB7A5CB8}" type="pres">
      <dgm:prSet presAssocID="{ED8A7977-3F71-486F-AB00-1C49CE2780D9}" presName="rootConnector" presStyleLbl="node4" presStyleIdx="4" presStyleCnt="11"/>
      <dgm:spPr/>
    </dgm:pt>
    <dgm:pt modelId="{6B2B5D7E-B683-484A-A971-135FCF86EA82}" type="pres">
      <dgm:prSet presAssocID="{ED8A7977-3F71-486F-AB00-1C49CE2780D9}" presName="hierChild4" presStyleCnt="0"/>
      <dgm:spPr/>
    </dgm:pt>
    <dgm:pt modelId="{24A06E1D-6103-426E-9BB7-783692D8CC96}" type="pres">
      <dgm:prSet presAssocID="{ED8A7977-3F71-486F-AB00-1C49CE2780D9}" presName="hierChild5" presStyleCnt="0"/>
      <dgm:spPr/>
    </dgm:pt>
    <dgm:pt modelId="{37D378C5-C4C4-42B5-8F6F-DCEBCFFAABA2}" type="pres">
      <dgm:prSet presAssocID="{5CE7494D-4CA1-486B-B6EB-2F1CA96C2B77}" presName="hierChild5" presStyleCnt="0"/>
      <dgm:spPr/>
    </dgm:pt>
    <dgm:pt modelId="{C040093A-9ADF-4107-A34C-AA6D3631478E}" type="pres">
      <dgm:prSet presAssocID="{9C6029C5-AE9C-492A-8A2A-50A373B19B23}" presName="Name37" presStyleLbl="parChTrans1D4" presStyleIdx="5" presStyleCnt="11"/>
      <dgm:spPr/>
    </dgm:pt>
    <dgm:pt modelId="{E84C395D-2703-4826-ACE7-1C8092919D82}" type="pres">
      <dgm:prSet presAssocID="{FB5C5603-0414-4C79-A5AB-C2413D0FDCA4}" presName="hierRoot2" presStyleCnt="0">
        <dgm:presLayoutVars>
          <dgm:hierBranch val="init"/>
        </dgm:presLayoutVars>
      </dgm:prSet>
      <dgm:spPr/>
    </dgm:pt>
    <dgm:pt modelId="{9941448B-4619-4B8E-9C75-AB03498E556F}" type="pres">
      <dgm:prSet presAssocID="{FB5C5603-0414-4C79-A5AB-C2413D0FDCA4}" presName="rootComposite" presStyleCnt="0"/>
      <dgm:spPr/>
    </dgm:pt>
    <dgm:pt modelId="{A6761AA0-4AB1-4A1D-B564-3AABBC81BADC}" type="pres">
      <dgm:prSet presAssocID="{FB5C5603-0414-4C79-A5AB-C2413D0FDCA4}" presName="rootText" presStyleLbl="node4" presStyleIdx="5" presStyleCnt="11">
        <dgm:presLayoutVars>
          <dgm:chPref val="3"/>
        </dgm:presLayoutVars>
      </dgm:prSet>
      <dgm:spPr/>
    </dgm:pt>
    <dgm:pt modelId="{F191125F-770C-40EB-9661-40ACAA51143F}" type="pres">
      <dgm:prSet presAssocID="{FB5C5603-0414-4C79-A5AB-C2413D0FDCA4}" presName="rootConnector" presStyleLbl="node4" presStyleIdx="5" presStyleCnt="11"/>
      <dgm:spPr/>
    </dgm:pt>
    <dgm:pt modelId="{0864D87B-994A-4E82-800A-AD1FB36A3A19}" type="pres">
      <dgm:prSet presAssocID="{FB5C5603-0414-4C79-A5AB-C2413D0FDCA4}" presName="hierChild4" presStyleCnt="0"/>
      <dgm:spPr/>
    </dgm:pt>
    <dgm:pt modelId="{ACB298E4-A43C-4626-AA0E-6A4DDCB49ABA}" type="pres">
      <dgm:prSet presAssocID="{D05492D6-17F7-4852-BA36-B72F42BBEDA9}" presName="Name37" presStyleLbl="parChTrans1D4" presStyleIdx="6" presStyleCnt="11"/>
      <dgm:spPr/>
    </dgm:pt>
    <dgm:pt modelId="{CE22E447-9453-4057-B077-C7E2FAFA0CEF}" type="pres">
      <dgm:prSet presAssocID="{74FA3872-42FB-4337-A3F7-63256ABCD0F8}" presName="hierRoot2" presStyleCnt="0">
        <dgm:presLayoutVars>
          <dgm:hierBranch val="init"/>
        </dgm:presLayoutVars>
      </dgm:prSet>
      <dgm:spPr/>
    </dgm:pt>
    <dgm:pt modelId="{4CB8C380-85AE-465E-9345-C9CC4D186736}" type="pres">
      <dgm:prSet presAssocID="{74FA3872-42FB-4337-A3F7-63256ABCD0F8}" presName="rootComposite" presStyleCnt="0"/>
      <dgm:spPr/>
    </dgm:pt>
    <dgm:pt modelId="{998E0A22-7C62-49DB-98CF-A51E5FCE8187}" type="pres">
      <dgm:prSet presAssocID="{74FA3872-42FB-4337-A3F7-63256ABCD0F8}" presName="rootText" presStyleLbl="node4" presStyleIdx="6" presStyleCnt="11">
        <dgm:presLayoutVars>
          <dgm:chPref val="3"/>
        </dgm:presLayoutVars>
      </dgm:prSet>
      <dgm:spPr/>
    </dgm:pt>
    <dgm:pt modelId="{9F236822-A791-432D-AC2A-AB06979DEBA7}" type="pres">
      <dgm:prSet presAssocID="{74FA3872-42FB-4337-A3F7-63256ABCD0F8}" presName="rootConnector" presStyleLbl="node4" presStyleIdx="6" presStyleCnt="11"/>
      <dgm:spPr/>
    </dgm:pt>
    <dgm:pt modelId="{D41BCA47-5F46-45A6-997F-FC257995E4F2}" type="pres">
      <dgm:prSet presAssocID="{74FA3872-42FB-4337-A3F7-63256ABCD0F8}" presName="hierChild4" presStyleCnt="0"/>
      <dgm:spPr/>
    </dgm:pt>
    <dgm:pt modelId="{6694B1F6-C173-4358-AD61-C217CD91952E}" type="pres">
      <dgm:prSet presAssocID="{74FA3872-42FB-4337-A3F7-63256ABCD0F8}" presName="hierChild5" presStyleCnt="0"/>
      <dgm:spPr/>
    </dgm:pt>
    <dgm:pt modelId="{348FDA35-72F3-4C45-8A0E-938265387666}" type="pres">
      <dgm:prSet presAssocID="{6863B66A-5566-4EEA-84B1-68076EDF035C}" presName="Name37" presStyleLbl="parChTrans1D4" presStyleIdx="7" presStyleCnt="11"/>
      <dgm:spPr/>
    </dgm:pt>
    <dgm:pt modelId="{00F31283-7586-4579-8194-8C84DEB4734F}" type="pres">
      <dgm:prSet presAssocID="{73863753-694A-48D6-A53C-23080B1D4D91}" presName="hierRoot2" presStyleCnt="0">
        <dgm:presLayoutVars>
          <dgm:hierBranch val="init"/>
        </dgm:presLayoutVars>
      </dgm:prSet>
      <dgm:spPr/>
    </dgm:pt>
    <dgm:pt modelId="{F8C348ED-1782-43B2-A512-0C41F6510CDF}" type="pres">
      <dgm:prSet presAssocID="{73863753-694A-48D6-A53C-23080B1D4D91}" presName="rootComposite" presStyleCnt="0"/>
      <dgm:spPr/>
    </dgm:pt>
    <dgm:pt modelId="{BB153D40-BF78-46A5-A4C9-84D7DD2AE23B}" type="pres">
      <dgm:prSet presAssocID="{73863753-694A-48D6-A53C-23080B1D4D91}" presName="rootText" presStyleLbl="node4" presStyleIdx="7" presStyleCnt="11">
        <dgm:presLayoutVars>
          <dgm:chPref val="3"/>
        </dgm:presLayoutVars>
      </dgm:prSet>
      <dgm:spPr/>
    </dgm:pt>
    <dgm:pt modelId="{1E86F222-5B73-4B28-B695-61A45232BDD7}" type="pres">
      <dgm:prSet presAssocID="{73863753-694A-48D6-A53C-23080B1D4D91}" presName="rootConnector" presStyleLbl="node4" presStyleIdx="7" presStyleCnt="11"/>
      <dgm:spPr/>
    </dgm:pt>
    <dgm:pt modelId="{7409900C-B89E-4873-AD00-96843A7CC21C}" type="pres">
      <dgm:prSet presAssocID="{73863753-694A-48D6-A53C-23080B1D4D91}" presName="hierChild4" presStyleCnt="0"/>
      <dgm:spPr/>
    </dgm:pt>
    <dgm:pt modelId="{E4DC4EA9-4218-4EE3-9DD0-8CE8D508AC3E}" type="pres">
      <dgm:prSet presAssocID="{73863753-694A-48D6-A53C-23080B1D4D91}" presName="hierChild5" presStyleCnt="0"/>
      <dgm:spPr/>
    </dgm:pt>
    <dgm:pt modelId="{0BFB67C9-4257-4863-B3E7-AF28A8587D66}" type="pres">
      <dgm:prSet presAssocID="{FB5C5603-0414-4C79-A5AB-C2413D0FDCA4}" presName="hierChild5" presStyleCnt="0"/>
      <dgm:spPr/>
    </dgm:pt>
    <dgm:pt modelId="{3E122DE6-7246-4BEC-80B0-8F24F7C447D9}" type="pres">
      <dgm:prSet presAssocID="{5BBCC161-7DE2-4C2B-BF2C-F94AD9544E39}" presName="Name37" presStyleLbl="parChTrans1D4" presStyleIdx="8" presStyleCnt="11"/>
      <dgm:spPr/>
    </dgm:pt>
    <dgm:pt modelId="{836AA4CF-9FE7-417A-AE77-E161276F5FC0}" type="pres">
      <dgm:prSet presAssocID="{019E11FF-BA55-466B-874C-0BD38A12858F}" presName="hierRoot2" presStyleCnt="0">
        <dgm:presLayoutVars>
          <dgm:hierBranch val="init"/>
        </dgm:presLayoutVars>
      </dgm:prSet>
      <dgm:spPr/>
    </dgm:pt>
    <dgm:pt modelId="{2E29256A-6DA1-404F-B74D-76D3D0F60C06}" type="pres">
      <dgm:prSet presAssocID="{019E11FF-BA55-466B-874C-0BD38A12858F}" presName="rootComposite" presStyleCnt="0"/>
      <dgm:spPr/>
    </dgm:pt>
    <dgm:pt modelId="{19C785B2-9ED7-4CF4-AEC1-3A84DE6D3164}" type="pres">
      <dgm:prSet presAssocID="{019E11FF-BA55-466B-874C-0BD38A12858F}" presName="rootText" presStyleLbl="node4" presStyleIdx="8" presStyleCnt="11">
        <dgm:presLayoutVars>
          <dgm:chPref val="3"/>
        </dgm:presLayoutVars>
      </dgm:prSet>
      <dgm:spPr/>
    </dgm:pt>
    <dgm:pt modelId="{2D6EC0DF-C89C-458C-878E-3A8C8F695855}" type="pres">
      <dgm:prSet presAssocID="{019E11FF-BA55-466B-874C-0BD38A12858F}" presName="rootConnector" presStyleLbl="node4" presStyleIdx="8" presStyleCnt="11"/>
      <dgm:spPr/>
    </dgm:pt>
    <dgm:pt modelId="{04253018-A2B5-48CD-8137-B951274EADF8}" type="pres">
      <dgm:prSet presAssocID="{019E11FF-BA55-466B-874C-0BD38A12858F}" presName="hierChild4" presStyleCnt="0"/>
      <dgm:spPr/>
    </dgm:pt>
    <dgm:pt modelId="{FDC40140-7DD5-4BBC-BE13-0F6984326DAD}" type="pres">
      <dgm:prSet presAssocID="{0F6582A1-31AB-4E81-A7DC-BBD76233EE1D}" presName="Name37" presStyleLbl="parChTrans1D4" presStyleIdx="9" presStyleCnt="11"/>
      <dgm:spPr/>
    </dgm:pt>
    <dgm:pt modelId="{87B2E658-106B-4DB2-818D-24264DAA12A5}" type="pres">
      <dgm:prSet presAssocID="{8FDF7C45-B6F6-4103-9C64-34E101B36780}" presName="hierRoot2" presStyleCnt="0">
        <dgm:presLayoutVars>
          <dgm:hierBranch val="init"/>
        </dgm:presLayoutVars>
      </dgm:prSet>
      <dgm:spPr/>
    </dgm:pt>
    <dgm:pt modelId="{38325E93-708A-48BD-A6F1-362088B9D8A5}" type="pres">
      <dgm:prSet presAssocID="{8FDF7C45-B6F6-4103-9C64-34E101B36780}" presName="rootComposite" presStyleCnt="0"/>
      <dgm:spPr/>
    </dgm:pt>
    <dgm:pt modelId="{3CAB8AEC-F753-424A-B832-1BB2FCC88D8F}" type="pres">
      <dgm:prSet presAssocID="{8FDF7C45-B6F6-4103-9C64-34E101B36780}" presName="rootText" presStyleLbl="node4" presStyleIdx="9" presStyleCnt="11">
        <dgm:presLayoutVars>
          <dgm:chPref val="3"/>
        </dgm:presLayoutVars>
      </dgm:prSet>
      <dgm:spPr/>
    </dgm:pt>
    <dgm:pt modelId="{65CFEE18-CCB0-4E4F-B666-16E3244440EA}" type="pres">
      <dgm:prSet presAssocID="{8FDF7C45-B6F6-4103-9C64-34E101B36780}" presName="rootConnector" presStyleLbl="node4" presStyleIdx="9" presStyleCnt="11"/>
      <dgm:spPr/>
    </dgm:pt>
    <dgm:pt modelId="{D8B613CA-4C0A-488D-8A19-192486441257}" type="pres">
      <dgm:prSet presAssocID="{8FDF7C45-B6F6-4103-9C64-34E101B36780}" presName="hierChild4" presStyleCnt="0"/>
      <dgm:spPr/>
    </dgm:pt>
    <dgm:pt modelId="{A671782C-1679-4C5F-9266-D8923B64E664}" type="pres">
      <dgm:prSet presAssocID="{8FDF7C45-B6F6-4103-9C64-34E101B36780}" presName="hierChild5" presStyleCnt="0"/>
      <dgm:spPr/>
    </dgm:pt>
    <dgm:pt modelId="{477457D6-A795-4366-B15C-80DE01CC8081}" type="pres">
      <dgm:prSet presAssocID="{855222D6-5D34-4514-95BB-2DFC5D2FB2B7}" presName="Name37" presStyleLbl="parChTrans1D4" presStyleIdx="10" presStyleCnt="11"/>
      <dgm:spPr/>
    </dgm:pt>
    <dgm:pt modelId="{F8664DB1-EC8E-4F5D-ABC5-FA5DCB861342}" type="pres">
      <dgm:prSet presAssocID="{FE24FDB0-3F51-4FFE-B6EB-7DB3BF291573}" presName="hierRoot2" presStyleCnt="0">
        <dgm:presLayoutVars>
          <dgm:hierBranch val="init"/>
        </dgm:presLayoutVars>
      </dgm:prSet>
      <dgm:spPr/>
    </dgm:pt>
    <dgm:pt modelId="{89B07683-DDA9-4925-9BEB-378EC1397231}" type="pres">
      <dgm:prSet presAssocID="{FE24FDB0-3F51-4FFE-B6EB-7DB3BF291573}" presName="rootComposite" presStyleCnt="0"/>
      <dgm:spPr/>
    </dgm:pt>
    <dgm:pt modelId="{3593CB63-07F8-433B-8594-695A140CF96E}" type="pres">
      <dgm:prSet presAssocID="{FE24FDB0-3F51-4FFE-B6EB-7DB3BF291573}" presName="rootText" presStyleLbl="node4" presStyleIdx="10" presStyleCnt="11">
        <dgm:presLayoutVars>
          <dgm:chPref val="3"/>
        </dgm:presLayoutVars>
      </dgm:prSet>
      <dgm:spPr/>
    </dgm:pt>
    <dgm:pt modelId="{82F99ED2-1E6D-4E17-83DD-D89937DB0298}" type="pres">
      <dgm:prSet presAssocID="{FE24FDB0-3F51-4FFE-B6EB-7DB3BF291573}" presName="rootConnector" presStyleLbl="node4" presStyleIdx="10" presStyleCnt="11"/>
      <dgm:spPr/>
    </dgm:pt>
    <dgm:pt modelId="{81293772-9015-4E34-A0DB-A92F8636986A}" type="pres">
      <dgm:prSet presAssocID="{FE24FDB0-3F51-4FFE-B6EB-7DB3BF291573}" presName="hierChild4" presStyleCnt="0"/>
      <dgm:spPr/>
    </dgm:pt>
    <dgm:pt modelId="{92EF7FBF-7ABF-499F-A11A-6A0ABAD2A100}" type="pres">
      <dgm:prSet presAssocID="{FE24FDB0-3F51-4FFE-B6EB-7DB3BF291573}" presName="hierChild5" presStyleCnt="0"/>
      <dgm:spPr/>
    </dgm:pt>
    <dgm:pt modelId="{32E842D7-10B1-49A4-BCE6-54FB13180689}" type="pres">
      <dgm:prSet presAssocID="{019E11FF-BA55-466B-874C-0BD38A12858F}" presName="hierChild5" presStyleCnt="0"/>
      <dgm:spPr/>
    </dgm:pt>
    <dgm:pt modelId="{0340D6E0-1CB9-4511-9B5A-890BFBD55051}" type="pres">
      <dgm:prSet presAssocID="{699711EB-911E-4F7E-A9D6-2EAFE3005CFA}" presName="hierChild5" presStyleCnt="0"/>
      <dgm:spPr/>
    </dgm:pt>
    <dgm:pt modelId="{9C6ABE25-39E7-47E1-83B5-D91BEB8AAC75}" type="pres">
      <dgm:prSet presAssocID="{7E8534DA-611C-43E2-8B92-130B588B0AE7}" presName="Name37" presStyleLbl="parChTrans1D3" presStyleIdx="7" presStyleCnt="12"/>
      <dgm:spPr/>
    </dgm:pt>
    <dgm:pt modelId="{D7C96AD3-E817-4404-B404-DD3FC37330D3}" type="pres">
      <dgm:prSet presAssocID="{6513F2B1-8D10-4068-B5FD-1DACC3789305}" presName="hierRoot2" presStyleCnt="0">
        <dgm:presLayoutVars>
          <dgm:hierBranch val="init"/>
        </dgm:presLayoutVars>
      </dgm:prSet>
      <dgm:spPr/>
    </dgm:pt>
    <dgm:pt modelId="{0228AE99-567E-43A2-AD3D-88682441B487}" type="pres">
      <dgm:prSet presAssocID="{6513F2B1-8D10-4068-B5FD-1DACC3789305}" presName="rootComposite" presStyleCnt="0"/>
      <dgm:spPr/>
    </dgm:pt>
    <dgm:pt modelId="{1BE097CA-2630-462C-B1EC-514708ED508D}" type="pres">
      <dgm:prSet presAssocID="{6513F2B1-8D10-4068-B5FD-1DACC3789305}" presName="rootText" presStyleLbl="node3" presStyleIdx="7" presStyleCnt="12">
        <dgm:presLayoutVars>
          <dgm:chPref val="3"/>
        </dgm:presLayoutVars>
      </dgm:prSet>
      <dgm:spPr/>
    </dgm:pt>
    <dgm:pt modelId="{7BDC5A58-F7BA-46C0-AC43-5D9640AE2646}" type="pres">
      <dgm:prSet presAssocID="{6513F2B1-8D10-4068-B5FD-1DACC3789305}" presName="rootConnector" presStyleLbl="node3" presStyleIdx="7" presStyleCnt="12"/>
      <dgm:spPr/>
    </dgm:pt>
    <dgm:pt modelId="{AF94BA8D-5FB8-47B8-B0C7-DECF8A13C8E8}" type="pres">
      <dgm:prSet presAssocID="{6513F2B1-8D10-4068-B5FD-1DACC3789305}" presName="hierChild4" presStyleCnt="0"/>
      <dgm:spPr/>
    </dgm:pt>
    <dgm:pt modelId="{9A0549FC-AE95-4E9C-BFA4-D9B33A9579D5}" type="pres">
      <dgm:prSet presAssocID="{6513F2B1-8D10-4068-B5FD-1DACC3789305}" presName="hierChild5" presStyleCnt="0"/>
      <dgm:spPr/>
    </dgm:pt>
    <dgm:pt modelId="{1B58681C-BD7D-4240-9482-12EC4C869DC7}" type="pres">
      <dgm:prSet presAssocID="{327B2843-3A15-4216-B1D8-A38486981140}" presName="hierChild5" presStyleCnt="0"/>
      <dgm:spPr/>
    </dgm:pt>
    <dgm:pt modelId="{05AD3B1D-5EB7-406C-B21A-9F2FED84C115}" type="pres">
      <dgm:prSet presAssocID="{76890D16-C07E-442A-8597-F49D224E5067}" presName="Name37" presStyleLbl="parChTrans1D2" presStyleIdx="3" presStyleCnt="4"/>
      <dgm:spPr/>
    </dgm:pt>
    <dgm:pt modelId="{85E8D5C8-5E81-4FA1-B6AD-C738E47069C7}" type="pres">
      <dgm:prSet presAssocID="{CB0F5AF6-ADC8-4CD0-AE81-01D3D9EC0E45}" presName="hierRoot2" presStyleCnt="0">
        <dgm:presLayoutVars>
          <dgm:hierBranch val="init"/>
        </dgm:presLayoutVars>
      </dgm:prSet>
      <dgm:spPr/>
    </dgm:pt>
    <dgm:pt modelId="{5686C1E5-2AE3-4BB8-B978-9BFCDA2ADEE5}" type="pres">
      <dgm:prSet presAssocID="{CB0F5AF6-ADC8-4CD0-AE81-01D3D9EC0E45}" presName="rootComposite" presStyleCnt="0"/>
      <dgm:spPr/>
    </dgm:pt>
    <dgm:pt modelId="{12C98C9A-CF0E-4CDF-A34E-4A62318931E3}" type="pres">
      <dgm:prSet presAssocID="{CB0F5AF6-ADC8-4CD0-AE81-01D3D9EC0E45}" presName="rootText" presStyleLbl="node2" presStyleIdx="3" presStyleCnt="4">
        <dgm:presLayoutVars>
          <dgm:chPref val="3"/>
        </dgm:presLayoutVars>
      </dgm:prSet>
      <dgm:spPr/>
    </dgm:pt>
    <dgm:pt modelId="{B01AA6A2-A9D8-4614-9274-0EB04D8A9F96}" type="pres">
      <dgm:prSet presAssocID="{CB0F5AF6-ADC8-4CD0-AE81-01D3D9EC0E45}" presName="rootConnector" presStyleLbl="node2" presStyleIdx="3" presStyleCnt="4"/>
      <dgm:spPr/>
    </dgm:pt>
    <dgm:pt modelId="{3E669FC7-BC83-4794-B5D6-7895612CE7E9}" type="pres">
      <dgm:prSet presAssocID="{CB0F5AF6-ADC8-4CD0-AE81-01D3D9EC0E45}" presName="hierChild4" presStyleCnt="0"/>
      <dgm:spPr/>
    </dgm:pt>
    <dgm:pt modelId="{37158E6B-6CCC-469F-9C52-7E4853FF3457}" type="pres">
      <dgm:prSet presAssocID="{F5FD9039-1352-4F90-AE6E-3E92B656C8FB}" presName="Name37" presStyleLbl="parChTrans1D3" presStyleIdx="8" presStyleCnt="12"/>
      <dgm:spPr/>
    </dgm:pt>
    <dgm:pt modelId="{BF9F26ED-9811-4B13-8826-3FB538853CA5}" type="pres">
      <dgm:prSet presAssocID="{60239AC9-DCF4-47E1-817A-9D6C9C3D2184}" presName="hierRoot2" presStyleCnt="0">
        <dgm:presLayoutVars>
          <dgm:hierBranch val="init"/>
        </dgm:presLayoutVars>
      </dgm:prSet>
      <dgm:spPr/>
    </dgm:pt>
    <dgm:pt modelId="{3A4023CC-905F-4864-B9BA-C858F2E792EB}" type="pres">
      <dgm:prSet presAssocID="{60239AC9-DCF4-47E1-817A-9D6C9C3D2184}" presName="rootComposite" presStyleCnt="0"/>
      <dgm:spPr/>
    </dgm:pt>
    <dgm:pt modelId="{FD65C5B8-44F1-4C21-9E08-C257A35367B8}" type="pres">
      <dgm:prSet presAssocID="{60239AC9-DCF4-47E1-817A-9D6C9C3D2184}" presName="rootText" presStyleLbl="node3" presStyleIdx="8" presStyleCnt="12">
        <dgm:presLayoutVars>
          <dgm:chPref val="3"/>
        </dgm:presLayoutVars>
      </dgm:prSet>
      <dgm:spPr/>
    </dgm:pt>
    <dgm:pt modelId="{EF9DBA54-7003-4441-9795-06A587D19CEF}" type="pres">
      <dgm:prSet presAssocID="{60239AC9-DCF4-47E1-817A-9D6C9C3D2184}" presName="rootConnector" presStyleLbl="node3" presStyleIdx="8" presStyleCnt="12"/>
      <dgm:spPr/>
    </dgm:pt>
    <dgm:pt modelId="{A6F262A4-F8AC-418C-971C-7F698B0CA2F0}" type="pres">
      <dgm:prSet presAssocID="{60239AC9-DCF4-47E1-817A-9D6C9C3D2184}" presName="hierChild4" presStyleCnt="0"/>
      <dgm:spPr/>
    </dgm:pt>
    <dgm:pt modelId="{11D7ECC5-7D2B-4F56-846A-66FC03C53830}" type="pres">
      <dgm:prSet presAssocID="{60239AC9-DCF4-47E1-817A-9D6C9C3D2184}" presName="hierChild5" presStyleCnt="0"/>
      <dgm:spPr/>
    </dgm:pt>
    <dgm:pt modelId="{B2E7F519-FADE-4F4D-9EEF-FA9A06521E41}" type="pres">
      <dgm:prSet presAssocID="{D997CB95-E8D6-4A0E-878A-19B02FA65275}" presName="Name37" presStyleLbl="parChTrans1D3" presStyleIdx="9" presStyleCnt="12"/>
      <dgm:spPr/>
    </dgm:pt>
    <dgm:pt modelId="{7596A6A9-52F4-4C7A-8D39-DBD0F7BDB7C6}" type="pres">
      <dgm:prSet presAssocID="{0F3E2211-B25E-485E-BF3B-690E2133E4C5}" presName="hierRoot2" presStyleCnt="0">
        <dgm:presLayoutVars>
          <dgm:hierBranch val="init"/>
        </dgm:presLayoutVars>
      </dgm:prSet>
      <dgm:spPr/>
    </dgm:pt>
    <dgm:pt modelId="{C2B3A12F-ADCD-4709-B170-24A952BB1A01}" type="pres">
      <dgm:prSet presAssocID="{0F3E2211-B25E-485E-BF3B-690E2133E4C5}" presName="rootComposite" presStyleCnt="0"/>
      <dgm:spPr/>
    </dgm:pt>
    <dgm:pt modelId="{B592BC6B-4951-41AC-ABCA-AFEAA31E4590}" type="pres">
      <dgm:prSet presAssocID="{0F3E2211-B25E-485E-BF3B-690E2133E4C5}" presName="rootText" presStyleLbl="node3" presStyleIdx="9" presStyleCnt="12">
        <dgm:presLayoutVars>
          <dgm:chPref val="3"/>
        </dgm:presLayoutVars>
      </dgm:prSet>
      <dgm:spPr/>
    </dgm:pt>
    <dgm:pt modelId="{77B4C697-2E79-4808-ABDB-D5182E0F8998}" type="pres">
      <dgm:prSet presAssocID="{0F3E2211-B25E-485E-BF3B-690E2133E4C5}" presName="rootConnector" presStyleLbl="node3" presStyleIdx="9" presStyleCnt="12"/>
      <dgm:spPr/>
    </dgm:pt>
    <dgm:pt modelId="{5CFA4E6D-2E81-4DCA-8DFF-8BF38F230016}" type="pres">
      <dgm:prSet presAssocID="{0F3E2211-B25E-485E-BF3B-690E2133E4C5}" presName="hierChild4" presStyleCnt="0"/>
      <dgm:spPr/>
    </dgm:pt>
    <dgm:pt modelId="{2CF938A7-B73F-4388-912B-013F6CA38C85}" type="pres">
      <dgm:prSet presAssocID="{0F3E2211-B25E-485E-BF3B-690E2133E4C5}" presName="hierChild5" presStyleCnt="0"/>
      <dgm:spPr/>
    </dgm:pt>
    <dgm:pt modelId="{B0919F3C-7940-4FCA-8D85-BDE3AA2DFE1E}" type="pres">
      <dgm:prSet presAssocID="{F1A4B32C-8FB0-4EA8-A123-91701FCA1193}" presName="Name37" presStyleLbl="parChTrans1D3" presStyleIdx="10" presStyleCnt="12"/>
      <dgm:spPr/>
    </dgm:pt>
    <dgm:pt modelId="{1DAF03D7-68B9-4381-8F33-6A56EC484D61}" type="pres">
      <dgm:prSet presAssocID="{BF10AEA2-5F69-4765-9AA6-67492563DC74}" presName="hierRoot2" presStyleCnt="0">
        <dgm:presLayoutVars>
          <dgm:hierBranch val="init"/>
        </dgm:presLayoutVars>
      </dgm:prSet>
      <dgm:spPr/>
    </dgm:pt>
    <dgm:pt modelId="{28D6EC0C-B871-45EB-BF05-532D78080362}" type="pres">
      <dgm:prSet presAssocID="{BF10AEA2-5F69-4765-9AA6-67492563DC74}" presName="rootComposite" presStyleCnt="0"/>
      <dgm:spPr/>
    </dgm:pt>
    <dgm:pt modelId="{BD82F44F-CCB4-4951-969B-2E9C94AC4CD6}" type="pres">
      <dgm:prSet presAssocID="{BF10AEA2-5F69-4765-9AA6-67492563DC74}" presName="rootText" presStyleLbl="node3" presStyleIdx="10" presStyleCnt="12">
        <dgm:presLayoutVars>
          <dgm:chPref val="3"/>
        </dgm:presLayoutVars>
      </dgm:prSet>
      <dgm:spPr/>
    </dgm:pt>
    <dgm:pt modelId="{DA78A005-D126-420A-AAEB-EE4B1F212ABE}" type="pres">
      <dgm:prSet presAssocID="{BF10AEA2-5F69-4765-9AA6-67492563DC74}" presName="rootConnector" presStyleLbl="node3" presStyleIdx="10" presStyleCnt="12"/>
      <dgm:spPr/>
    </dgm:pt>
    <dgm:pt modelId="{63D298FF-1F5E-4CD3-B4F7-13ECD560B465}" type="pres">
      <dgm:prSet presAssocID="{BF10AEA2-5F69-4765-9AA6-67492563DC74}" presName="hierChild4" presStyleCnt="0"/>
      <dgm:spPr/>
    </dgm:pt>
    <dgm:pt modelId="{FBCA03D0-F98C-4F5E-984E-C5D7309C52EA}" type="pres">
      <dgm:prSet presAssocID="{BF10AEA2-5F69-4765-9AA6-67492563DC74}" presName="hierChild5" presStyleCnt="0"/>
      <dgm:spPr/>
    </dgm:pt>
    <dgm:pt modelId="{4718566F-C686-4A33-A389-26B4BA1DEDDF}" type="pres">
      <dgm:prSet presAssocID="{6D40EEA1-0BED-4BE5-87B2-45706B6659B6}" presName="Name37" presStyleLbl="parChTrans1D3" presStyleIdx="11" presStyleCnt="12"/>
      <dgm:spPr/>
    </dgm:pt>
    <dgm:pt modelId="{4495CF71-1110-446A-A083-7E1CAAC61A66}" type="pres">
      <dgm:prSet presAssocID="{567934C8-4AD6-4B9B-B791-C05B702CFC5D}" presName="hierRoot2" presStyleCnt="0">
        <dgm:presLayoutVars>
          <dgm:hierBranch val="init"/>
        </dgm:presLayoutVars>
      </dgm:prSet>
      <dgm:spPr/>
    </dgm:pt>
    <dgm:pt modelId="{82851DDD-65CA-4F99-8FA5-B495636882D3}" type="pres">
      <dgm:prSet presAssocID="{567934C8-4AD6-4B9B-B791-C05B702CFC5D}" presName="rootComposite" presStyleCnt="0"/>
      <dgm:spPr/>
    </dgm:pt>
    <dgm:pt modelId="{0FD35FB5-850C-4C3A-9D18-EC36FA7B1574}" type="pres">
      <dgm:prSet presAssocID="{567934C8-4AD6-4B9B-B791-C05B702CFC5D}" presName="rootText" presStyleLbl="node3" presStyleIdx="11" presStyleCnt="12">
        <dgm:presLayoutVars>
          <dgm:chPref val="3"/>
        </dgm:presLayoutVars>
      </dgm:prSet>
      <dgm:spPr/>
    </dgm:pt>
    <dgm:pt modelId="{3361C7CC-262C-4CEC-B951-00E4DB3C3254}" type="pres">
      <dgm:prSet presAssocID="{567934C8-4AD6-4B9B-B791-C05B702CFC5D}" presName="rootConnector" presStyleLbl="node3" presStyleIdx="11" presStyleCnt="12"/>
      <dgm:spPr/>
    </dgm:pt>
    <dgm:pt modelId="{C367C192-E256-4845-A872-D89237B66252}" type="pres">
      <dgm:prSet presAssocID="{567934C8-4AD6-4B9B-B791-C05B702CFC5D}" presName="hierChild4" presStyleCnt="0"/>
      <dgm:spPr/>
    </dgm:pt>
    <dgm:pt modelId="{862E3BFA-552A-4CA1-9AE3-0F32D93D3B7A}" type="pres">
      <dgm:prSet presAssocID="{567934C8-4AD6-4B9B-B791-C05B702CFC5D}" presName="hierChild5" presStyleCnt="0"/>
      <dgm:spPr/>
    </dgm:pt>
    <dgm:pt modelId="{B36FB896-E2F9-4AF0-AF6D-EEB54B5B997C}" type="pres">
      <dgm:prSet presAssocID="{CB0F5AF6-ADC8-4CD0-AE81-01D3D9EC0E45}" presName="hierChild5" presStyleCnt="0"/>
      <dgm:spPr/>
    </dgm:pt>
    <dgm:pt modelId="{AB0A7263-1484-47EA-8ABF-CBCA965DB0E7}" type="pres">
      <dgm:prSet presAssocID="{9B8F8D88-2D33-4265-A114-6ED2F749CA11}" presName="hierChild3" presStyleCnt="0"/>
      <dgm:spPr/>
    </dgm:pt>
  </dgm:ptLst>
  <dgm:cxnLst>
    <dgm:cxn modelId="{05CFCF00-5325-44F9-8EDB-6BEB6D853DF1}" srcId="{4157783B-5760-413C-B3DA-83C439D93BD3}" destId="{D20E3391-BE13-42F1-B9BC-3926F476C4E8}" srcOrd="2" destOrd="0" parTransId="{61B682F0-CD76-45DD-A18D-36EA9BEEADB1}" sibTransId="{6EAEFE5E-198E-406E-88EC-257E5D4B5247}"/>
    <dgm:cxn modelId="{A6952B03-A311-4956-92E5-2720DCC650EE}" srcId="{699711EB-911E-4F7E-A9D6-2EAFE3005CFA}" destId="{FB5C5603-0414-4C79-A5AB-C2413D0FDCA4}" srcOrd="1" destOrd="0" parTransId="{9C6029C5-AE9C-492A-8A2A-50A373B19B23}" sibTransId="{48835C47-D201-4068-A751-37C671DAB5F4}"/>
    <dgm:cxn modelId="{5EF50905-7E3E-45FC-AD6D-4BCD37307CD3}" type="presOf" srcId="{327E5982-078D-4D76-BABE-0270D8B1B789}" destId="{1FE9FCBF-84AC-45F6-9532-CA461A6C55D5}" srcOrd="0" destOrd="0" presId="urn:microsoft.com/office/officeart/2005/8/layout/orgChart1"/>
    <dgm:cxn modelId="{66A32708-0F96-4C41-B492-D74840FC858A}" type="presOf" srcId="{75D058F2-48E0-4503-B768-7676B31FE6C2}" destId="{2100225C-1327-4141-B9B5-7BC565227C14}" srcOrd="0" destOrd="0" presId="urn:microsoft.com/office/officeart/2005/8/layout/orgChart1"/>
    <dgm:cxn modelId="{F5D79708-B8CD-47AA-B9D1-CC2CB4B2F5B1}" type="presOf" srcId="{F5FD9039-1352-4F90-AE6E-3E92B656C8FB}" destId="{37158E6B-6CCC-469F-9C52-7E4853FF3457}" srcOrd="0" destOrd="0" presId="urn:microsoft.com/office/officeart/2005/8/layout/orgChart1"/>
    <dgm:cxn modelId="{0355790A-A7FB-4E03-BDEA-25C31BECE6C3}" srcId="{5CE7494D-4CA1-486B-B6EB-2F1CA96C2B77}" destId="{ED8A7977-3F71-486F-AB00-1C49CE2780D9}" srcOrd="2" destOrd="0" parTransId="{5C04BC56-B4AE-4188-8B9D-F775B161643D}" sibTransId="{FCBCB38E-6A0E-46D6-BB17-625035E1257A}"/>
    <dgm:cxn modelId="{02E96C0C-7AC3-401C-990E-3A3246B520AC}" type="presOf" srcId="{6D40EEA1-0BED-4BE5-87B2-45706B6659B6}" destId="{4718566F-C686-4A33-A389-26B4BA1DEDDF}" srcOrd="0" destOrd="0" presId="urn:microsoft.com/office/officeart/2005/8/layout/orgChart1"/>
    <dgm:cxn modelId="{7C6FB90E-BEFF-4181-9932-4B4EA0E1435B}" type="presOf" srcId="{9C6029C5-AE9C-492A-8A2A-50A373B19B23}" destId="{C040093A-9ADF-4107-A34C-AA6D3631478E}" srcOrd="0" destOrd="0" presId="urn:microsoft.com/office/officeart/2005/8/layout/orgChart1"/>
    <dgm:cxn modelId="{8CA2D40E-4F12-49A3-AE80-3BA5B1A36DE1}" srcId="{FB5C5603-0414-4C79-A5AB-C2413D0FDCA4}" destId="{73863753-694A-48D6-A53C-23080B1D4D91}" srcOrd="1" destOrd="0" parTransId="{6863B66A-5566-4EEA-84B1-68076EDF035C}" sibTransId="{978FE424-1731-44CD-BC48-8889F37CF744}"/>
    <dgm:cxn modelId="{FD11390F-8419-4DC6-93BB-828902528535}" srcId="{9B8F8D88-2D33-4265-A114-6ED2F749CA11}" destId="{FC06E0F5-9D3A-4B11-9DBF-3EE9ECCCCBD7}" srcOrd="0" destOrd="0" parTransId="{03577071-85D0-4458-8818-78030D6F8072}" sibTransId="{BAE37389-772B-4A92-BFDB-812CE010586A}"/>
    <dgm:cxn modelId="{55B9D50F-9514-4C30-B323-94E89733FB2E}" type="presOf" srcId="{D20E3391-BE13-42F1-B9BC-3926F476C4E8}" destId="{A587487A-B88A-404C-8CF0-BF3E7F335077}" srcOrd="1" destOrd="0" presId="urn:microsoft.com/office/officeart/2005/8/layout/orgChart1"/>
    <dgm:cxn modelId="{128DB312-A21E-443F-9EBD-B10ED74A05D5}" type="presOf" srcId="{9B39B6F0-2016-452A-B85E-95FC7A5D25B1}" destId="{A0C1B01C-7DE6-4A2D-9ECF-31822A57BB2C}" srcOrd="1" destOrd="0" presId="urn:microsoft.com/office/officeart/2005/8/layout/orgChart1"/>
    <dgm:cxn modelId="{ED82CF12-6995-48B0-A672-9A58A873FFF4}" type="presOf" srcId="{ED8A7977-3F71-486F-AB00-1C49CE2780D9}" destId="{6FF18A07-950C-4C0A-9C60-BAE8EB7A5CB8}" srcOrd="1" destOrd="0" presId="urn:microsoft.com/office/officeart/2005/8/layout/orgChart1"/>
    <dgm:cxn modelId="{B5DF9617-9E4E-4871-9F83-F570F9221992}" type="presOf" srcId="{0859984A-118B-47DD-BEA7-4FB61F8965DD}" destId="{3DEF676F-4445-4399-B1B7-DDC2BE7349B3}" srcOrd="0" destOrd="0" presId="urn:microsoft.com/office/officeart/2005/8/layout/orgChart1"/>
    <dgm:cxn modelId="{71C24D1D-3DC6-45A8-9746-20C7EC690E67}" type="presOf" srcId="{9ADAA1E4-7946-45D0-B2DC-1410CCDC00FE}" destId="{54055EFB-788E-4091-B911-8FC3509A5CEE}" srcOrd="0" destOrd="0" presId="urn:microsoft.com/office/officeart/2005/8/layout/orgChart1"/>
    <dgm:cxn modelId="{2E74B824-B734-49F2-9B83-954AE3551ABA}" type="presOf" srcId="{73863753-694A-48D6-A53C-23080B1D4D91}" destId="{1E86F222-5B73-4B28-B695-61A45232BDD7}" srcOrd="1" destOrd="0" presId="urn:microsoft.com/office/officeart/2005/8/layout/orgChart1"/>
    <dgm:cxn modelId="{0CF65B29-5E5E-4EE8-8553-63BDE2AB34EC}" type="presOf" srcId="{0C812D99-AAE6-41CC-BDFA-5ECEBE3D0BD8}" destId="{6DA1CDEE-7159-4341-8466-58BD5BEE02B7}" srcOrd="0" destOrd="0" presId="urn:microsoft.com/office/officeart/2005/8/layout/orgChart1"/>
    <dgm:cxn modelId="{C2628C2A-311B-4AC1-A74F-6FAA3D8E113B}" type="presOf" srcId="{699711EB-911E-4F7E-A9D6-2EAFE3005CFA}" destId="{EEAD1235-DAA2-4DEE-A1B3-1C6C6052EC00}" srcOrd="0" destOrd="0" presId="urn:microsoft.com/office/officeart/2005/8/layout/orgChart1"/>
    <dgm:cxn modelId="{7BC99534-C6D3-4640-BFAA-3ECC722D32D6}" srcId="{5CE7494D-4CA1-486B-B6EB-2F1CA96C2B77}" destId="{0C812D99-AAE6-41CC-BDFA-5ECEBE3D0BD8}" srcOrd="0" destOrd="0" parTransId="{9ADAA1E4-7946-45D0-B2DC-1410CCDC00FE}" sibTransId="{7BBC4D5E-044C-4963-A96A-70506865A6A8}"/>
    <dgm:cxn modelId="{F83D1838-2494-42FE-A623-A5378B2EC108}" type="presOf" srcId="{327B2843-3A15-4216-B1D8-A38486981140}" destId="{F543BC83-91B7-40E8-ADF0-92EEE51C7FD8}" srcOrd="0" destOrd="0" presId="urn:microsoft.com/office/officeart/2005/8/layout/orgChart1"/>
    <dgm:cxn modelId="{1202653B-27EF-46A4-AE91-EE19C9D7EAB0}" type="presOf" srcId="{34E5B979-48AF-4A2D-BAA8-80825D856C67}" destId="{0324A9F7-D754-4ABD-AAC4-156B797590A0}" srcOrd="0" destOrd="0" presId="urn:microsoft.com/office/officeart/2005/8/layout/orgChart1"/>
    <dgm:cxn modelId="{62F0AB3B-0C02-4BE2-9B56-F8197F3BECB6}" type="presOf" srcId="{9B8F8D88-2D33-4265-A114-6ED2F749CA11}" destId="{0CE1855B-5BB1-4C4B-BB14-D6C503565DEF}" srcOrd="0" destOrd="0" presId="urn:microsoft.com/office/officeart/2005/8/layout/orgChart1"/>
    <dgm:cxn modelId="{DA80413D-340F-424C-9FB9-18FFF0FF83D8}" type="presOf" srcId="{3D546997-1BBD-4F05-8C05-DF6DFFD7BAAC}" destId="{E04E8CC7-6094-4191-8015-04EFC784C90C}" srcOrd="0" destOrd="0" presId="urn:microsoft.com/office/officeart/2005/8/layout/orgChart1"/>
    <dgm:cxn modelId="{93093C3E-F906-4F70-9479-2A5E9AC93A5A}" type="presOf" srcId="{FCEED30B-65F4-4C3C-A7B7-BB80EACC1305}" destId="{9E83D250-8F36-4158-94EC-550DE0BEBD00}" srcOrd="1" destOrd="0" presId="urn:microsoft.com/office/officeart/2005/8/layout/orgChart1"/>
    <dgm:cxn modelId="{E1CA8440-965B-4BBB-B63E-47BA13EBCE06}" type="presOf" srcId="{567934C8-4AD6-4B9B-B791-C05B702CFC5D}" destId="{0FD35FB5-850C-4C3A-9D18-EC36FA7B1574}" srcOrd="0" destOrd="0" presId="urn:microsoft.com/office/officeart/2005/8/layout/orgChart1"/>
    <dgm:cxn modelId="{7FC7C840-3DC8-43BD-9256-BB034DA4000B}" type="presOf" srcId="{F1A4B32C-8FB0-4EA8-A123-91701FCA1193}" destId="{B0919F3C-7940-4FCA-8D85-BDE3AA2DFE1E}" srcOrd="0" destOrd="0" presId="urn:microsoft.com/office/officeart/2005/8/layout/orgChart1"/>
    <dgm:cxn modelId="{7AE30D43-26FC-4E17-AAB0-863AF7FCCE25}" type="presOf" srcId="{28529DD0-D03D-4D85-B892-BCCBDD31EA1A}" destId="{85CAB6CF-A0ED-4871-922A-8ED4BD829343}" srcOrd="0" destOrd="0" presId="urn:microsoft.com/office/officeart/2005/8/layout/orgChart1"/>
    <dgm:cxn modelId="{8E8C0447-492A-42CB-AF1F-FAFD990003A8}" type="presOf" srcId="{0F6582A1-31AB-4E81-A7DC-BBD76233EE1D}" destId="{FDC40140-7DD5-4BBC-BE13-0F6984326DAD}" srcOrd="0" destOrd="0" presId="urn:microsoft.com/office/officeart/2005/8/layout/orgChart1"/>
    <dgm:cxn modelId="{8130E247-72E7-47F7-869C-42F3FB50E1E1}" type="presOf" srcId="{6620D8B9-58EE-4984-9C1C-5C2ACBD001FF}" destId="{216B4BCA-C5DA-47E4-B6C2-3D90ABD34ED1}" srcOrd="1" destOrd="0" presId="urn:microsoft.com/office/officeart/2005/8/layout/orgChart1"/>
    <dgm:cxn modelId="{C1921C50-C73A-4A79-9412-7EEFF21E6803}" type="presOf" srcId="{5C04BC56-B4AE-4188-8B9D-F775B161643D}" destId="{5E6AE966-F063-44F9-9B1D-44EC80FCCDE6}" srcOrd="0" destOrd="0" presId="urn:microsoft.com/office/officeart/2005/8/layout/orgChart1"/>
    <dgm:cxn modelId="{435A5550-539F-45D5-A584-AC91D02D5D87}" type="presOf" srcId="{53ADA95C-C3F5-47C8-938B-AB42AC1FB574}" destId="{77F97D61-3975-4FEF-87B4-DF453D02FD26}" srcOrd="1" destOrd="0" presId="urn:microsoft.com/office/officeart/2005/8/layout/orgChart1"/>
    <dgm:cxn modelId="{C5968951-1F0C-4C0D-B054-5941D62BC0DC}" type="presOf" srcId="{03C13413-EB0C-47AA-9310-C59A8289D766}" destId="{3A9F2D51-D28F-4464-8F5D-E638EFE43F2C}" srcOrd="0" destOrd="0" presId="urn:microsoft.com/office/officeart/2005/8/layout/orgChart1"/>
    <dgm:cxn modelId="{DA934556-F4CE-45A2-B9A4-F5A1B0605ED2}" type="presOf" srcId="{4157783B-5760-413C-B3DA-83C439D93BD3}" destId="{7EC8E51E-51C5-4899-9763-AAF636FCA01A}" srcOrd="0" destOrd="0" presId="urn:microsoft.com/office/officeart/2005/8/layout/orgChart1"/>
    <dgm:cxn modelId="{4CA8EA56-84B8-4587-BBD3-7FCB309AAFAC}" type="presOf" srcId="{CB0F5AF6-ADC8-4CD0-AE81-01D3D9EC0E45}" destId="{12C98C9A-CF0E-4CDF-A34E-4A62318931E3}" srcOrd="0" destOrd="0" presId="urn:microsoft.com/office/officeart/2005/8/layout/orgChart1"/>
    <dgm:cxn modelId="{7DE70359-03CA-4E13-B071-A370D0BC135A}" srcId="{9B8F8D88-2D33-4265-A114-6ED2F749CA11}" destId="{327B2843-3A15-4216-B1D8-A38486981140}" srcOrd="2" destOrd="0" parTransId="{327E5982-078D-4D76-BABE-0270D8B1B789}" sibTransId="{EDD17355-985A-4C02-94B1-777216D97EEF}"/>
    <dgm:cxn modelId="{DBA7F65C-60DE-4219-BD2E-6D75E8A7E654}" srcId="{9B8F8D88-2D33-4265-A114-6ED2F749CA11}" destId="{CB0F5AF6-ADC8-4CD0-AE81-01D3D9EC0E45}" srcOrd="3" destOrd="0" parTransId="{76890D16-C07E-442A-8597-F49D224E5067}" sibTransId="{A442CCB4-CD3F-4BB4-A747-F98AE6B17017}"/>
    <dgm:cxn modelId="{92A80C60-4553-4EFF-90E0-0B7E4FF8D7CD}" srcId="{FC06E0F5-9D3A-4B11-9DBF-3EE9ECCCCBD7}" destId="{2B849005-58EA-40BE-9737-868748C43F2E}" srcOrd="0" destOrd="0" parTransId="{EA39262F-74DD-41DD-A62B-C20DF0347EE4}" sibTransId="{204CBD09-A37D-4088-AA45-6FFD7BBD8B16}"/>
    <dgm:cxn modelId="{29C7E762-CC61-46DF-A334-A151C076A61F}" type="presOf" srcId="{0F3E2211-B25E-485E-BF3B-690E2133E4C5}" destId="{77B4C697-2E79-4808-ABDB-D5182E0F8998}" srcOrd="1" destOrd="0" presId="urn:microsoft.com/office/officeart/2005/8/layout/orgChart1"/>
    <dgm:cxn modelId="{08D36365-66E5-4840-B8B0-B73205FAE018}" type="presOf" srcId="{FB5C5603-0414-4C79-A5AB-C2413D0FDCA4}" destId="{F191125F-770C-40EB-9661-40ACAA51143F}" srcOrd="1" destOrd="0" presId="urn:microsoft.com/office/officeart/2005/8/layout/orgChart1"/>
    <dgm:cxn modelId="{215ED865-81D1-4348-9956-4E405372678A}" type="presOf" srcId="{8FDF7C45-B6F6-4103-9C64-34E101B36780}" destId="{3CAB8AEC-F753-424A-B832-1BB2FCC88D8F}" srcOrd="0" destOrd="0" presId="urn:microsoft.com/office/officeart/2005/8/layout/orgChart1"/>
    <dgm:cxn modelId="{8F3F9F67-2406-45AA-9DC7-5DEEB2195A52}" type="presOf" srcId="{BF10AEA2-5F69-4765-9AA6-67492563DC74}" destId="{DA78A005-D126-420A-AAEB-EE4B1F212ABE}" srcOrd="1" destOrd="0" presId="urn:microsoft.com/office/officeart/2005/8/layout/orgChart1"/>
    <dgm:cxn modelId="{0510AC6A-AFFE-4584-A2AE-768BCB60E4EA}" srcId="{CB0F5AF6-ADC8-4CD0-AE81-01D3D9EC0E45}" destId="{0F3E2211-B25E-485E-BF3B-690E2133E4C5}" srcOrd="1" destOrd="0" parTransId="{D997CB95-E8D6-4A0E-878A-19B02FA65275}" sibTransId="{EB20557C-B183-4FA9-BDE6-0D6816F81E3B}"/>
    <dgm:cxn modelId="{4FDCC96F-F0B9-4031-B1D0-6341F76F893F}" type="presOf" srcId="{6513F2B1-8D10-4068-B5FD-1DACC3789305}" destId="{7BDC5A58-F7BA-46C0-AC43-5D9640AE2646}" srcOrd="1" destOrd="0" presId="urn:microsoft.com/office/officeart/2005/8/layout/orgChart1"/>
    <dgm:cxn modelId="{EFEAD974-8B95-4A6F-A79E-7B868DF9ADDC}" type="presOf" srcId="{03577071-85D0-4458-8818-78030D6F8072}" destId="{C7E17C54-66F5-42B0-A369-8B48F7F25538}" srcOrd="0" destOrd="0" presId="urn:microsoft.com/office/officeart/2005/8/layout/orgChart1"/>
    <dgm:cxn modelId="{26BC7C75-2A6E-4714-939D-EE0EA0F92816}" type="presOf" srcId="{5BBCC161-7DE2-4C2B-BF2C-F94AD9544E39}" destId="{3E122DE6-7246-4BEC-80B0-8F24F7C447D9}" srcOrd="0" destOrd="0" presId="urn:microsoft.com/office/officeart/2005/8/layout/orgChart1"/>
    <dgm:cxn modelId="{F2743776-0B35-4AB1-B69B-8EB992C17E2A}" type="presOf" srcId="{6620D8B9-58EE-4984-9C1C-5C2ACBD001FF}" destId="{F84E2437-65D2-439E-ABDA-897C5777B6AC}" srcOrd="0" destOrd="0" presId="urn:microsoft.com/office/officeart/2005/8/layout/orgChart1"/>
    <dgm:cxn modelId="{CE52CA77-2FD6-417C-8711-4D28B7D78672}" type="presOf" srcId="{19228D6B-1213-4777-9C40-4AB4053C09C3}" destId="{119AEBA7-46FE-4831-88ED-C993BBC04EFF}" srcOrd="0" destOrd="0" presId="urn:microsoft.com/office/officeart/2005/8/layout/orgChart1"/>
    <dgm:cxn modelId="{25D0D87A-8A88-4000-BA31-5D15D53011E8}" srcId="{699711EB-911E-4F7E-A9D6-2EAFE3005CFA}" destId="{5CE7494D-4CA1-486B-B6EB-2F1CA96C2B77}" srcOrd="0" destOrd="0" parTransId="{28529DD0-D03D-4D85-B892-BCCBDD31EA1A}" sibTransId="{D05E612E-C5F5-4A59-9040-1E4AE71BE99A}"/>
    <dgm:cxn modelId="{1AAD937E-EBC7-45BC-B330-8B28A4E73F59}" type="presOf" srcId="{D20E3391-BE13-42F1-B9BC-3926F476C4E8}" destId="{8848EC96-56AE-4880-A99F-5FBD070EBAF9}" srcOrd="0" destOrd="0" presId="urn:microsoft.com/office/officeart/2005/8/layout/orgChart1"/>
    <dgm:cxn modelId="{FBBDCE7E-7647-475D-BCD2-F92E2F19186A}" type="presOf" srcId="{2B849005-58EA-40BE-9737-868748C43F2E}" destId="{DF10E451-B12F-4AB3-B212-E4012BC902ED}" srcOrd="0" destOrd="0" presId="urn:microsoft.com/office/officeart/2005/8/layout/orgChart1"/>
    <dgm:cxn modelId="{E636A680-8A8B-4DD0-A85F-F534B6141AD8}" type="presOf" srcId="{9B8F8D88-2D33-4265-A114-6ED2F749CA11}" destId="{B92E931A-E217-4415-A634-72E5FEAC4BDD}" srcOrd="1" destOrd="0" presId="urn:microsoft.com/office/officeart/2005/8/layout/orgChart1"/>
    <dgm:cxn modelId="{F2866187-CA1B-45F5-AE1F-F118BF3FAAE0}" type="presOf" srcId="{567934C8-4AD6-4B9B-B791-C05B702CFC5D}" destId="{3361C7CC-262C-4CEC-B951-00E4DB3C3254}" srcOrd="1" destOrd="0" presId="urn:microsoft.com/office/officeart/2005/8/layout/orgChart1"/>
    <dgm:cxn modelId="{0ACE4D89-783A-4318-82CC-28F4D0B32DC3}" srcId="{699711EB-911E-4F7E-A9D6-2EAFE3005CFA}" destId="{019E11FF-BA55-466B-874C-0BD38A12858F}" srcOrd="2" destOrd="0" parTransId="{5BBCC161-7DE2-4C2B-BF2C-F94AD9544E39}" sibTransId="{C51781C7-9AE6-4AB6-A4E6-DFA335EE9001}"/>
    <dgm:cxn modelId="{8FA5A68A-C8F7-402E-A60F-13AB23C54F45}" srcId="{4157783B-5760-413C-B3DA-83C439D93BD3}" destId="{34E5B979-48AF-4A2D-BAA8-80825D856C67}" srcOrd="1" destOrd="0" parTransId="{3A491818-B778-454D-853B-6BD250DDB324}" sibTransId="{ED42D9B4-C5C0-4C93-A8B4-F8C44CD413B6}"/>
    <dgm:cxn modelId="{A6ED618D-3D1C-4B78-ABAB-BBA473E3954A}" type="presOf" srcId="{CB0F5AF6-ADC8-4CD0-AE81-01D3D9EC0E45}" destId="{B01AA6A2-A9D8-4614-9274-0EB04D8A9F96}" srcOrd="1" destOrd="0" presId="urn:microsoft.com/office/officeart/2005/8/layout/orgChart1"/>
    <dgm:cxn modelId="{C94AB693-636F-4C70-BE3A-2909435F9353}" type="presOf" srcId="{BF10AEA2-5F69-4765-9AA6-67492563DC74}" destId="{BD82F44F-CCB4-4951-969B-2E9C94AC4CD6}" srcOrd="0" destOrd="0" presId="urn:microsoft.com/office/officeart/2005/8/layout/orgChart1"/>
    <dgm:cxn modelId="{C56E959A-AF05-4321-8949-198F2E919E28}" type="presOf" srcId="{9B39B6F0-2016-452A-B85E-95FC7A5D25B1}" destId="{CC2CD802-FC3A-4318-87B7-5382169DCF6D}" srcOrd="0" destOrd="0" presId="urn:microsoft.com/office/officeart/2005/8/layout/orgChart1"/>
    <dgm:cxn modelId="{7023AA9B-D9FA-4093-8BC7-E23BC8FE10C3}" type="presOf" srcId="{4157783B-5760-413C-B3DA-83C439D93BD3}" destId="{B98797E5-F368-497B-9827-7ADE88ABD12D}" srcOrd="1" destOrd="0" presId="urn:microsoft.com/office/officeart/2005/8/layout/orgChart1"/>
    <dgm:cxn modelId="{804F679D-36F5-402E-B708-C2C870519CE8}" type="presOf" srcId="{855222D6-5D34-4514-95BB-2DFC5D2FB2B7}" destId="{477457D6-A795-4366-B15C-80DE01CC8081}" srcOrd="0" destOrd="0" presId="urn:microsoft.com/office/officeart/2005/8/layout/orgChart1"/>
    <dgm:cxn modelId="{80A8929D-A2E2-4A16-AD14-CA5F37DA43C5}" type="presOf" srcId="{74FA3872-42FB-4337-A3F7-63256ABCD0F8}" destId="{9F236822-A791-432D-AC2A-AB06979DEBA7}" srcOrd="1" destOrd="0" presId="urn:microsoft.com/office/officeart/2005/8/layout/orgChart1"/>
    <dgm:cxn modelId="{29828E9E-A594-4CB0-9B4C-73CEB5CF4272}" type="presOf" srcId="{0F3E2211-B25E-485E-BF3B-690E2133E4C5}" destId="{B592BC6B-4951-41AC-ABCA-AFEAA31E4590}" srcOrd="0" destOrd="0" presId="urn:microsoft.com/office/officeart/2005/8/layout/orgChart1"/>
    <dgm:cxn modelId="{FFB255A2-F613-4DCD-92A4-64D83D4E4762}" type="presOf" srcId="{0C812D99-AAE6-41CC-BDFA-5ECEBE3D0BD8}" destId="{ADCFF8DC-659A-4A04-8157-B76A13393B08}" srcOrd="1" destOrd="0" presId="urn:microsoft.com/office/officeart/2005/8/layout/orgChart1"/>
    <dgm:cxn modelId="{985B6FA2-9EBA-4FAF-92C3-FE38210A6847}" type="presOf" srcId="{019E11FF-BA55-466B-874C-0BD38A12858F}" destId="{19C785B2-9ED7-4CF4-AEC1-3A84DE6D3164}" srcOrd="0" destOrd="0" presId="urn:microsoft.com/office/officeart/2005/8/layout/orgChart1"/>
    <dgm:cxn modelId="{7F099EA3-1DDC-40E8-9AE1-1804530139B1}" srcId="{CB0F5AF6-ADC8-4CD0-AE81-01D3D9EC0E45}" destId="{567934C8-4AD6-4B9B-B791-C05B702CFC5D}" srcOrd="3" destOrd="0" parTransId="{6D40EEA1-0BED-4BE5-87B2-45706B6659B6}" sibTransId="{99994A79-31A0-4CEB-AAFD-00E91CC0A336}"/>
    <dgm:cxn modelId="{B0DFEEAA-6D32-40A6-8192-87CE54F77756}" srcId="{3D546997-1BBD-4F05-8C05-DF6DFFD7BAAC}" destId="{9B8F8D88-2D33-4265-A114-6ED2F749CA11}" srcOrd="0" destOrd="0" parTransId="{A2A68429-EC5F-4F3F-B3D1-42EA9893F9FC}" sibTransId="{C391DFD9-830A-4219-83E7-F435C703EF18}"/>
    <dgm:cxn modelId="{4969F8AC-335B-4D95-9FDF-B7BEE0A69DE9}" type="presOf" srcId="{53ADA95C-C3F5-47C8-938B-AB42AC1FB574}" destId="{6DE8129D-5451-41FC-8DD9-A97BEA8751AC}" srcOrd="0" destOrd="0" presId="urn:microsoft.com/office/officeart/2005/8/layout/orgChart1"/>
    <dgm:cxn modelId="{878C2CAD-FB3C-4444-A77E-BAF5F7BF44E2}" type="presOf" srcId="{72CF34CC-36F0-4FBB-B3B5-F4DE9743BA4C}" destId="{A21560A9-3682-4F38-92C8-89EDDEE94BBA}" srcOrd="0" destOrd="0" presId="urn:microsoft.com/office/officeart/2005/8/layout/orgChart1"/>
    <dgm:cxn modelId="{0558B2AD-893C-42FE-8F32-F99556C31E8F}" srcId="{019E11FF-BA55-466B-874C-0BD38A12858F}" destId="{8FDF7C45-B6F6-4103-9C64-34E101B36780}" srcOrd="0" destOrd="0" parTransId="{0F6582A1-31AB-4E81-A7DC-BBD76233EE1D}" sibTransId="{BE098369-A5AB-44AF-96F4-28E453DCA58D}"/>
    <dgm:cxn modelId="{A2A7BBB8-CD13-49CC-9F05-4A52EE74D44E}" type="presOf" srcId="{6513F2B1-8D10-4068-B5FD-1DACC3789305}" destId="{1BE097CA-2630-462C-B1EC-514708ED508D}" srcOrd="0" destOrd="0" presId="urn:microsoft.com/office/officeart/2005/8/layout/orgChart1"/>
    <dgm:cxn modelId="{A64651B9-B01A-458A-9505-14E6E411310A}" srcId="{4157783B-5760-413C-B3DA-83C439D93BD3}" destId="{53ADA95C-C3F5-47C8-938B-AB42AC1FB574}" srcOrd="0" destOrd="0" parTransId="{0859984A-118B-47DD-BEA7-4FB61F8965DD}" sibTransId="{FB9A815B-4022-430A-9CBE-D1674F82208B}"/>
    <dgm:cxn modelId="{E6716FC0-CE65-4D9C-B093-FBA6DEAD9458}" type="presOf" srcId="{60239AC9-DCF4-47E1-817A-9D6C9C3D2184}" destId="{EF9DBA54-7003-4441-9795-06A587D19CEF}" srcOrd="1" destOrd="0" presId="urn:microsoft.com/office/officeart/2005/8/layout/orgChart1"/>
    <dgm:cxn modelId="{939F82C1-DAB3-448E-A4E8-FD8B812A20B8}" type="presOf" srcId="{74FA3872-42FB-4337-A3F7-63256ABCD0F8}" destId="{998E0A22-7C62-49DB-98CF-A51E5FCE8187}" srcOrd="0" destOrd="0" presId="urn:microsoft.com/office/officeart/2005/8/layout/orgChart1"/>
    <dgm:cxn modelId="{0CB3C2C1-AD4B-4FA4-92A4-2DCAEF196454}" type="presOf" srcId="{7E8534DA-611C-43E2-8B92-130B588B0AE7}" destId="{9C6ABE25-39E7-47E1-83B5-D91BEB8AAC75}" srcOrd="0" destOrd="0" presId="urn:microsoft.com/office/officeart/2005/8/layout/orgChart1"/>
    <dgm:cxn modelId="{A70FF8C1-9F9A-41C5-BD55-F970EE8D4387}" type="presOf" srcId="{76890D16-C07E-442A-8597-F49D224E5067}" destId="{05AD3B1D-5EB7-406C-B21A-9F2FED84C115}" srcOrd="0" destOrd="0" presId="urn:microsoft.com/office/officeart/2005/8/layout/orgChart1"/>
    <dgm:cxn modelId="{CE4CADC2-CA9F-4D87-ABFE-DAFACC716C62}" type="presOf" srcId="{D997CB95-E8D6-4A0E-878A-19B02FA65275}" destId="{B2E7F519-FADE-4F4D-9EEF-FA9A06521E41}" srcOrd="0" destOrd="0" presId="urn:microsoft.com/office/officeart/2005/8/layout/orgChart1"/>
    <dgm:cxn modelId="{8D4AFDC3-F890-4803-82AB-92702E24E9EE}" srcId="{4157783B-5760-413C-B3DA-83C439D93BD3}" destId="{FCEED30B-65F4-4C3C-A7B7-BB80EACC1305}" srcOrd="3" destOrd="0" parTransId="{19228D6B-1213-4777-9C40-4AB4053C09C3}" sibTransId="{18A3D404-E608-4F5E-9D91-3EE8EFA1231B}"/>
    <dgm:cxn modelId="{BB9E54C9-7751-451C-9432-F87C839A6A44}" type="presOf" srcId="{51733917-CDE7-4390-BD0D-778E0F7E8D8C}" destId="{59F7E5DB-AA11-4165-8DC5-D53A9EA9A536}" srcOrd="0" destOrd="0" presId="urn:microsoft.com/office/officeart/2005/8/layout/orgChart1"/>
    <dgm:cxn modelId="{3E7562CB-5740-41AB-9651-E2F9771B88D8}" type="presOf" srcId="{6863B66A-5566-4EEA-84B1-68076EDF035C}" destId="{348FDA35-72F3-4C45-8A0E-938265387666}" srcOrd="0" destOrd="0" presId="urn:microsoft.com/office/officeart/2005/8/layout/orgChart1"/>
    <dgm:cxn modelId="{77D12ACD-4559-42DB-9B87-864D5BDEEA1A}" type="presOf" srcId="{106AA621-7E20-4807-ACA3-D00858DF63EA}" destId="{BB5475FF-CADF-4FF3-8DAC-7842BFB5CC59}" srcOrd="0" destOrd="0" presId="urn:microsoft.com/office/officeart/2005/8/layout/orgChart1"/>
    <dgm:cxn modelId="{B01498CD-D7C0-4DAB-944A-4B7BC7334CA0}" type="presOf" srcId="{AFCD85EC-6105-47AB-A2A8-FCD8B885E03E}" destId="{5D2C5812-D04A-4153-9E79-7C132AC22AB6}" srcOrd="0" destOrd="0" presId="urn:microsoft.com/office/officeart/2005/8/layout/orgChart1"/>
    <dgm:cxn modelId="{50E9ABCD-4C21-4B4A-852C-7236666ED254}" type="presOf" srcId="{019E11FF-BA55-466B-874C-0BD38A12858F}" destId="{2D6EC0DF-C89C-458C-878E-3A8C8F695855}" srcOrd="1" destOrd="0" presId="urn:microsoft.com/office/officeart/2005/8/layout/orgChart1"/>
    <dgm:cxn modelId="{C560FCCD-BFEE-4752-92FD-72B4748688C0}" type="presOf" srcId="{ED8A7977-3F71-486F-AB00-1C49CE2780D9}" destId="{0D4166CF-5F21-4364-817C-05CE35D7EC52}" srcOrd="0" destOrd="0" presId="urn:microsoft.com/office/officeart/2005/8/layout/orgChart1"/>
    <dgm:cxn modelId="{C0B20FD0-BA31-4C04-8893-E77E9BA6DEF8}" srcId="{9B39B6F0-2016-452A-B85E-95FC7A5D25B1}" destId="{106AA621-7E20-4807-ACA3-D00858DF63EA}" srcOrd="0" destOrd="0" parTransId="{72CF34CC-36F0-4FBB-B3B5-F4DE9743BA4C}" sibTransId="{83F970B2-B400-49AA-95D0-8E1E7BD9F579}"/>
    <dgm:cxn modelId="{E16D2CD3-0785-4973-979A-BFD7B040C24F}" type="presOf" srcId="{5CE7494D-4CA1-486B-B6EB-2F1CA96C2B77}" destId="{5CBA3537-9B94-4116-A7F1-B55E973089A4}" srcOrd="1" destOrd="0" presId="urn:microsoft.com/office/officeart/2005/8/layout/orgChart1"/>
    <dgm:cxn modelId="{9D6A46D3-DCB3-4C5B-9ADC-4F59D68D8694}" type="presOf" srcId="{3A491818-B778-454D-853B-6BD250DDB324}" destId="{A9648693-D31B-4C1E-B31A-B0C3ABF5CC71}" srcOrd="0" destOrd="0" presId="urn:microsoft.com/office/officeart/2005/8/layout/orgChart1"/>
    <dgm:cxn modelId="{D42681D3-60E5-4793-ACA0-C313DF0C140B}" type="presOf" srcId="{34E5B979-48AF-4A2D-BAA8-80825D856C67}" destId="{A681ED88-1147-47DB-8A11-6313D2C1F31E}" srcOrd="1" destOrd="0" presId="urn:microsoft.com/office/officeart/2005/8/layout/orgChart1"/>
    <dgm:cxn modelId="{F76714D4-2C76-40B1-AB6E-D78290B7B261}" srcId="{9B8F8D88-2D33-4265-A114-6ED2F749CA11}" destId="{4157783B-5760-413C-B3DA-83C439D93BD3}" srcOrd="1" destOrd="0" parTransId="{51733917-CDE7-4390-BD0D-778E0F7E8D8C}" sibTransId="{8E66182F-2E57-42B8-B301-08A6352040AF}"/>
    <dgm:cxn modelId="{BBD83CD5-39CC-45F8-85DC-A221C87096AE}" type="presOf" srcId="{73863753-694A-48D6-A53C-23080B1D4D91}" destId="{BB153D40-BF78-46A5-A4C9-84D7DD2AE23B}" srcOrd="0" destOrd="0" presId="urn:microsoft.com/office/officeart/2005/8/layout/orgChart1"/>
    <dgm:cxn modelId="{E65F93D6-AF83-4FCC-B0EE-787611FCBC42}" type="presOf" srcId="{61B682F0-CD76-45DD-A18D-36EA9BEEADB1}" destId="{D4C9A920-5F86-4D99-AF1F-A7B0A809F22E}" srcOrd="0" destOrd="0" presId="urn:microsoft.com/office/officeart/2005/8/layout/orgChart1"/>
    <dgm:cxn modelId="{AB187FDB-6AF3-45B9-936F-603BA43177DC}" srcId="{5CE7494D-4CA1-486B-B6EB-2F1CA96C2B77}" destId="{6620D8B9-58EE-4984-9C1C-5C2ACBD001FF}" srcOrd="1" destOrd="0" parTransId="{03C13413-EB0C-47AA-9310-C59A8289D766}" sibTransId="{65B6C968-09E4-4116-BC4B-FE5620341C08}"/>
    <dgm:cxn modelId="{8C1DEEDB-7FEE-409E-BECC-E509D5BD4FF2}" srcId="{FB5C5603-0414-4C79-A5AB-C2413D0FDCA4}" destId="{74FA3872-42FB-4337-A3F7-63256ABCD0F8}" srcOrd="0" destOrd="0" parTransId="{D05492D6-17F7-4852-BA36-B72F42BBEDA9}" sibTransId="{011075A2-4F06-46B1-A3EB-39DC76CAC978}"/>
    <dgm:cxn modelId="{3D16EFDC-201B-4A5B-AC20-77D1ACB7DA9B}" type="presOf" srcId="{FC06E0F5-9D3A-4B11-9DBF-3EE9ECCCCBD7}" destId="{A6963545-9622-4890-ADDC-247EF9B28F24}" srcOrd="1" destOrd="0" presId="urn:microsoft.com/office/officeart/2005/8/layout/orgChart1"/>
    <dgm:cxn modelId="{9A3329DF-8CD1-4179-98E5-09803DC2241B}" type="presOf" srcId="{8FDF7C45-B6F6-4103-9C64-34E101B36780}" destId="{65CFEE18-CCB0-4E4F-B666-16E3244440EA}" srcOrd="1" destOrd="0" presId="urn:microsoft.com/office/officeart/2005/8/layout/orgChart1"/>
    <dgm:cxn modelId="{3B77D5DF-DA6C-476E-ABCA-A1749B8297A1}" srcId="{327B2843-3A15-4216-B1D8-A38486981140}" destId="{9B39B6F0-2016-452A-B85E-95FC7A5D25B1}" srcOrd="0" destOrd="0" parTransId="{AFCD85EC-6105-47AB-A2A8-FCD8B885E03E}" sibTransId="{1AF19EAC-3926-4F88-A2EF-CE6E7BD6FB7D}"/>
    <dgm:cxn modelId="{2CBA8EE0-C8C7-4B3D-8A3F-BD4772049537}" srcId="{327B2843-3A15-4216-B1D8-A38486981140}" destId="{699711EB-911E-4F7E-A9D6-2EAFE3005CFA}" srcOrd="1" destOrd="0" parTransId="{75D058F2-48E0-4503-B768-7676B31FE6C2}" sibTransId="{44498B16-6146-4F0C-814B-B1061E95AD67}"/>
    <dgm:cxn modelId="{A06047E2-189D-47C7-BBDD-83B9EDBBFF3B}" type="presOf" srcId="{327B2843-3A15-4216-B1D8-A38486981140}" destId="{D89A6DE6-40C3-46D6-93C6-9975C343C916}" srcOrd="1" destOrd="0" presId="urn:microsoft.com/office/officeart/2005/8/layout/orgChart1"/>
    <dgm:cxn modelId="{D33125E3-5069-4126-866C-F30448C0744D}" srcId="{019E11FF-BA55-466B-874C-0BD38A12858F}" destId="{FE24FDB0-3F51-4FFE-B6EB-7DB3BF291573}" srcOrd="1" destOrd="0" parTransId="{855222D6-5D34-4514-95BB-2DFC5D2FB2B7}" sibTransId="{A7C89327-A11D-4E79-970C-DE761E623EFE}"/>
    <dgm:cxn modelId="{BF5323E5-FBBC-42E0-8CFB-30C08A7CA69E}" type="presOf" srcId="{FE24FDB0-3F51-4FFE-B6EB-7DB3BF291573}" destId="{82F99ED2-1E6D-4E17-83DD-D89937DB0298}" srcOrd="1" destOrd="0" presId="urn:microsoft.com/office/officeart/2005/8/layout/orgChart1"/>
    <dgm:cxn modelId="{8A5790E5-A728-4A16-BBC7-F1F9964E6DA7}" type="presOf" srcId="{2B849005-58EA-40BE-9737-868748C43F2E}" destId="{1BD37E4B-CCBB-4ED5-8E98-AB669C976A6A}" srcOrd="1" destOrd="0" presId="urn:microsoft.com/office/officeart/2005/8/layout/orgChart1"/>
    <dgm:cxn modelId="{90C091E5-3E45-4DFF-8962-D14AC4EBFDF4}" type="presOf" srcId="{60239AC9-DCF4-47E1-817A-9D6C9C3D2184}" destId="{FD65C5B8-44F1-4C21-9E08-C257A35367B8}" srcOrd="0" destOrd="0" presId="urn:microsoft.com/office/officeart/2005/8/layout/orgChart1"/>
    <dgm:cxn modelId="{4FC1EFE6-27A2-47FE-84F2-9F6F67F46649}" srcId="{327B2843-3A15-4216-B1D8-A38486981140}" destId="{6513F2B1-8D10-4068-B5FD-1DACC3789305}" srcOrd="2" destOrd="0" parTransId="{7E8534DA-611C-43E2-8B92-130B588B0AE7}" sibTransId="{67235592-D8BE-4FE3-8865-7E501415AD8A}"/>
    <dgm:cxn modelId="{5927ACE7-6CB3-4A81-9AE2-B6543EF42A7E}" type="presOf" srcId="{106AA621-7E20-4807-ACA3-D00858DF63EA}" destId="{2CE9D2EF-D33E-4593-9A62-CB5329B68719}" srcOrd="1" destOrd="0" presId="urn:microsoft.com/office/officeart/2005/8/layout/orgChart1"/>
    <dgm:cxn modelId="{C646BEE7-CFCE-48E0-B83F-5B6B77A1D84F}" type="presOf" srcId="{5CE7494D-4CA1-486B-B6EB-2F1CA96C2B77}" destId="{408FC790-F5B6-4D95-B64B-60624CF8155F}" srcOrd="0" destOrd="0" presId="urn:microsoft.com/office/officeart/2005/8/layout/orgChart1"/>
    <dgm:cxn modelId="{19AD70EA-CDF3-4C22-954E-4D4AAEE47AFA}" type="presOf" srcId="{FCEED30B-65F4-4C3C-A7B7-BB80EACC1305}" destId="{2B1D7AC5-7DC0-46D5-9B9D-A35ED208D87B}" srcOrd="0" destOrd="0" presId="urn:microsoft.com/office/officeart/2005/8/layout/orgChart1"/>
    <dgm:cxn modelId="{CDF2B2EC-70B6-4295-8CFF-FA4F7869AF87}" srcId="{CB0F5AF6-ADC8-4CD0-AE81-01D3D9EC0E45}" destId="{60239AC9-DCF4-47E1-817A-9D6C9C3D2184}" srcOrd="0" destOrd="0" parTransId="{F5FD9039-1352-4F90-AE6E-3E92B656C8FB}" sibTransId="{C2D24948-B3A5-4309-9FCB-1EAE305E5EDA}"/>
    <dgm:cxn modelId="{02D4D3F0-E25C-4027-9A8B-7CC90BA1FFB5}" type="presOf" srcId="{FB5C5603-0414-4C79-A5AB-C2413D0FDCA4}" destId="{A6761AA0-4AB1-4A1D-B564-3AABBC81BADC}" srcOrd="0" destOrd="0" presId="urn:microsoft.com/office/officeart/2005/8/layout/orgChart1"/>
    <dgm:cxn modelId="{7250F1F5-0273-467E-B6EC-4E61A7F38927}" type="presOf" srcId="{D05492D6-17F7-4852-BA36-B72F42BBEDA9}" destId="{ACB298E4-A43C-4626-AA0E-6A4DDCB49ABA}" srcOrd="0" destOrd="0" presId="urn:microsoft.com/office/officeart/2005/8/layout/orgChart1"/>
    <dgm:cxn modelId="{6937EBF7-E73B-45EC-B080-CAF5AA204DDD}" srcId="{CB0F5AF6-ADC8-4CD0-AE81-01D3D9EC0E45}" destId="{BF10AEA2-5F69-4765-9AA6-67492563DC74}" srcOrd="2" destOrd="0" parTransId="{F1A4B32C-8FB0-4EA8-A123-91701FCA1193}" sibTransId="{981EDA65-865A-4269-AF7B-725AEF416C5A}"/>
    <dgm:cxn modelId="{6A4B2EF8-D509-4CC4-9AB4-FA668C1CD2FE}" type="presOf" srcId="{699711EB-911E-4F7E-A9D6-2EAFE3005CFA}" destId="{D219B1C5-21DD-4926-9121-662E3087781F}" srcOrd="1" destOrd="0" presId="urn:microsoft.com/office/officeart/2005/8/layout/orgChart1"/>
    <dgm:cxn modelId="{93E289F8-9B9D-4167-96AE-0AE09D15C508}" type="presOf" srcId="{FC06E0F5-9D3A-4B11-9DBF-3EE9ECCCCBD7}" destId="{62E05505-85F7-4070-AC57-991FCF829ED9}" srcOrd="0" destOrd="0" presId="urn:microsoft.com/office/officeart/2005/8/layout/orgChart1"/>
    <dgm:cxn modelId="{77E5BEF8-0CAB-42B1-BA07-107F907CB3B0}" type="presOf" srcId="{FE24FDB0-3F51-4FFE-B6EB-7DB3BF291573}" destId="{3593CB63-07F8-433B-8594-695A140CF96E}" srcOrd="0" destOrd="0" presId="urn:microsoft.com/office/officeart/2005/8/layout/orgChart1"/>
    <dgm:cxn modelId="{B30100FE-7F32-4935-942F-4C33BA26B40A}" type="presOf" srcId="{EA39262F-74DD-41DD-A62B-C20DF0347EE4}" destId="{9A9EF980-8121-4161-AF9A-9BE284078885}" srcOrd="0" destOrd="0" presId="urn:microsoft.com/office/officeart/2005/8/layout/orgChart1"/>
    <dgm:cxn modelId="{FCDE4BD3-4AB8-4BF2-B6DB-0F327B8D4734}" type="presParOf" srcId="{E04E8CC7-6094-4191-8015-04EFC784C90C}" destId="{E0DBD5E0-9E9B-4565-9EE6-07F78366EAF8}" srcOrd="0" destOrd="0" presId="urn:microsoft.com/office/officeart/2005/8/layout/orgChart1"/>
    <dgm:cxn modelId="{AC53B41E-721A-4BA2-83AE-F4F420D7163B}" type="presParOf" srcId="{E0DBD5E0-9E9B-4565-9EE6-07F78366EAF8}" destId="{8AB170BA-277F-468B-9C41-54F136791762}" srcOrd="0" destOrd="0" presId="urn:microsoft.com/office/officeart/2005/8/layout/orgChart1"/>
    <dgm:cxn modelId="{DD922C8B-3D67-42CD-88B3-0D463E9438A6}" type="presParOf" srcId="{8AB170BA-277F-468B-9C41-54F136791762}" destId="{0CE1855B-5BB1-4C4B-BB14-D6C503565DEF}" srcOrd="0" destOrd="0" presId="urn:microsoft.com/office/officeart/2005/8/layout/orgChart1"/>
    <dgm:cxn modelId="{A5E3FB6F-FFDD-46DD-88FF-C2125CB54414}" type="presParOf" srcId="{8AB170BA-277F-468B-9C41-54F136791762}" destId="{B92E931A-E217-4415-A634-72E5FEAC4BDD}" srcOrd="1" destOrd="0" presId="urn:microsoft.com/office/officeart/2005/8/layout/orgChart1"/>
    <dgm:cxn modelId="{DB95D0A7-122E-497B-AE0B-FF1B37661965}" type="presParOf" srcId="{E0DBD5E0-9E9B-4565-9EE6-07F78366EAF8}" destId="{3669B368-0502-42E8-8665-022E8C5E5FDB}" srcOrd="1" destOrd="0" presId="urn:microsoft.com/office/officeart/2005/8/layout/orgChart1"/>
    <dgm:cxn modelId="{3618D89A-91C9-497B-990B-50DDA38141E0}" type="presParOf" srcId="{3669B368-0502-42E8-8665-022E8C5E5FDB}" destId="{C7E17C54-66F5-42B0-A369-8B48F7F25538}" srcOrd="0" destOrd="0" presId="urn:microsoft.com/office/officeart/2005/8/layout/orgChart1"/>
    <dgm:cxn modelId="{ABD606E6-FA7C-461B-A0D4-B1F0FE764533}" type="presParOf" srcId="{3669B368-0502-42E8-8665-022E8C5E5FDB}" destId="{EC3B0A25-75F0-4A37-830E-E85AFE6A7203}" srcOrd="1" destOrd="0" presId="urn:microsoft.com/office/officeart/2005/8/layout/orgChart1"/>
    <dgm:cxn modelId="{FDDDCB8F-6AB8-45C3-9D3C-38F2E79F24FC}" type="presParOf" srcId="{EC3B0A25-75F0-4A37-830E-E85AFE6A7203}" destId="{C85C31D8-0D42-4ED0-80E9-C5A80285BE3D}" srcOrd="0" destOrd="0" presId="urn:microsoft.com/office/officeart/2005/8/layout/orgChart1"/>
    <dgm:cxn modelId="{04F50258-D7ED-418E-9AE2-DE8AF2A2FF16}" type="presParOf" srcId="{C85C31D8-0D42-4ED0-80E9-C5A80285BE3D}" destId="{62E05505-85F7-4070-AC57-991FCF829ED9}" srcOrd="0" destOrd="0" presId="urn:microsoft.com/office/officeart/2005/8/layout/orgChart1"/>
    <dgm:cxn modelId="{1B550A0A-C8FA-4D86-8260-3D0FFE1C88A2}" type="presParOf" srcId="{C85C31D8-0D42-4ED0-80E9-C5A80285BE3D}" destId="{A6963545-9622-4890-ADDC-247EF9B28F24}" srcOrd="1" destOrd="0" presId="urn:microsoft.com/office/officeart/2005/8/layout/orgChart1"/>
    <dgm:cxn modelId="{2BA356BC-5E15-45F4-B6CD-E39280D96D78}" type="presParOf" srcId="{EC3B0A25-75F0-4A37-830E-E85AFE6A7203}" destId="{972AB7F6-78BA-4108-A8C1-E815322AA5CC}" srcOrd="1" destOrd="0" presId="urn:microsoft.com/office/officeart/2005/8/layout/orgChart1"/>
    <dgm:cxn modelId="{2A14BF10-BE65-44FD-8D05-36A0CE106C5F}" type="presParOf" srcId="{972AB7F6-78BA-4108-A8C1-E815322AA5CC}" destId="{9A9EF980-8121-4161-AF9A-9BE284078885}" srcOrd="0" destOrd="0" presId="urn:microsoft.com/office/officeart/2005/8/layout/orgChart1"/>
    <dgm:cxn modelId="{A9C04AB9-12D0-4776-A66E-2C2655A5766A}" type="presParOf" srcId="{972AB7F6-78BA-4108-A8C1-E815322AA5CC}" destId="{B07DDF52-1DB2-4B4A-8092-8DA09F2ED6B5}" srcOrd="1" destOrd="0" presId="urn:microsoft.com/office/officeart/2005/8/layout/orgChart1"/>
    <dgm:cxn modelId="{034D96F9-92CA-4355-885F-A59FDD31A18A}" type="presParOf" srcId="{B07DDF52-1DB2-4B4A-8092-8DA09F2ED6B5}" destId="{152940EC-D0D4-4D15-927B-5AB3F3F006AA}" srcOrd="0" destOrd="0" presId="urn:microsoft.com/office/officeart/2005/8/layout/orgChart1"/>
    <dgm:cxn modelId="{BEC0ADCC-ADCB-40C1-98A9-C4B6FA93D3F8}" type="presParOf" srcId="{152940EC-D0D4-4D15-927B-5AB3F3F006AA}" destId="{DF10E451-B12F-4AB3-B212-E4012BC902ED}" srcOrd="0" destOrd="0" presId="urn:microsoft.com/office/officeart/2005/8/layout/orgChart1"/>
    <dgm:cxn modelId="{84C1995F-96E4-444B-8BBC-F64F076F61E6}" type="presParOf" srcId="{152940EC-D0D4-4D15-927B-5AB3F3F006AA}" destId="{1BD37E4B-CCBB-4ED5-8E98-AB669C976A6A}" srcOrd="1" destOrd="0" presId="urn:microsoft.com/office/officeart/2005/8/layout/orgChart1"/>
    <dgm:cxn modelId="{2151970F-A5EB-4647-9198-8F1E8B915766}" type="presParOf" srcId="{B07DDF52-1DB2-4B4A-8092-8DA09F2ED6B5}" destId="{0C80E30F-7B29-4D7B-8048-DB53EF1E94DA}" srcOrd="1" destOrd="0" presId="urn:microsoft.com/office/officeart/2005/8/layout/orgChart1"/>
    <dgm:cxn modelId="{8A81CE06-9F56-4087-AB8A-4F1507BE5CDD}" type="presParOf" srcId="{B07DDF52-1DB2-4B4A-8092-8DA09F2ED6B5}" destId="{7FDB3440-C710-45AE-BD0E-CC44EC921359}" srcOrd="2" destOrd="0" presId="urn:microsoft.com/office/officeart/2005/8/layout/orgChart1"/>
    <dgm:cxn modelId="{130DC0CE-48BE-4137-87EA-38A1853B5F2C}" type="presParOf" srcId="{EC3B0A25-75F0-4A37-830E-E85AFE6A7203}" destId="{DAC7713C-F7D9-4899-95BE-329CCA60140B}" srcOrd="2" destOrd="0" presId="urn:microsoft.com/office/officeart/2005/8/layout/orgChart1"/>
    <dgm:cxn modelId="{48EF516D-DF50-4E31-A2B4-03F71CD6849C}" type="presParOf" srcId="{3669B368-0502-42E8-8665-022E8C5E5FDB}" destId="{59F7E5DB-AA11-4165-8DC5-D53A9EA9A536}" srcOrd="2" destOrd="0" presId="urn:microsoft.com/office/officeart/2005/8/layout/orgChart1"/>
    <dgm:cxn modelId="{87B22BB9-2BDF-41F6-A595-0336EE489540}" type="presParOf" srcId="{3669B368-0502-42E8-8665-022E8C5E5FDB}" destId="{F647E801-15E4-4128-B2AD-E9A7F222EDC2}" srcOrd="3" destOrd="0" presId="urn:microsoft.com/office/officeart/2005/8/layout/orgChart1"/>
    <dgm:cxn modelId="{EE2FCE37-D1C8-4794-AF72-6768D120F307}" type="presParOf" srcId="{F647E801-15E4-4128-B2AD-E9A7F222EDC2}" destId="{2202E613-B620-4E73-9313-CFF96E107ACD}" srcOrd="0" destOrd="0" presId="urn:microsoft.com/office/officeart/2005/8/layout/orgChart1"/>
    <dgm:cxn modelId="{82109484-3181-42F8-8D0D-09F9DA3CBC09}" type="presParOf" srcId="{2202E613-B620-4E73-9313-CFF96E107ACD}" destId="{7EC8E51E-51C5-4899-9763-AAF636FCA01A}" srcOrd="0" destOrd="0" presId="urn:microsoft.com/office/officeart/2005/8/layout/orgChart1"/>
    <dgm:cxn modelId="{5FC7F21E-308D-4810-AA22-1E40769225DD}" type="presParOf" srcId="{2202E613-B620-4E73-9313-CFF96E107ACD}" destId="{B98797E5-F368-497B-9827-7ADE88ABD12D}" srcOrd="1" destOrd="0" presId="urn:microsoft.com/office/officeart/2005/8/layout/orgChart1"/>
    <dgm:cxn modelId="{0F4F147C-4640-41EA-A5F9-7CB7C848DC20}" type="presParOf" srcId="{F647E801-15E4-4128-B2AD-E9A7F222EDC2}" destId="{FCC7AE37-05EC-4C7B-9B13-967735EA5B26}" srcOrd="1" destOrd="0" presId="urn:microsoft.com/office/officeart/2005/8/layout/orgChart1"/>
    <dgm:cxn modelId="{3EBC69BC-98DB-43B7-9B89-AEB94366B819}" type="presParOf" srcId="{FCC7AE37-05EC-4C7B-9B13-967735EA5B26}" destId="{3DEF676F-4445-4399-B1B7-DDC2BE7349B3}" srcOrd="0" destOrd="0" presId="urn:microsoft.com/office/officeart/2005/8/layout/orgChart1"/>
    <dgm:cxn modelId="{7DE96881-8678-41ED-9B70-26480DA79FFB}" type="presParOf" srcId="{FCC7AE37-05EC-4C7B-9B13-967735EA5B26}" destId="{82C036AF-CE18-4045-B4BA-8AA40102581D}" srcOrd="1" destOrd="0" presId="urn:microsoft.com/office/officeart/2005/8/layout/orgChart1"/>
    <dgm:cxn modelId="{7C87EC38-C973-43F8-960E-0F352E07C7E0}" type="presParOf" srcId="{82C036AF-CE18-4045-B4BA-8AA40102581D}" destId="{EED048C8-36A3-43A6-B7DD-C8A1B3930CAD}" srcOrd="0" destOrd="0" presId="urn:microsoft.com/office/officeart/2005/8/layout/orgChart1"/>
    <dgm:cxn modelId="{66BDDFF1-9459-46B9-B915-645EC60F7B8E}" type="presParOf" srcId="{EED048C8-36A3-43A6-B7DD-C8A1B3930CAD}" destId="{6DE8129D-5451-41FC-8DD9-A97BEA8751AC}" srcOrd="0" destOrd="0" presId="urn:microsoft.com/office/officeart/2005/8/layout/orgChart1"/>
    <dgm:cxn modelId="{39022105-C692-4D12-86EB-955C508EF456}" type="presParOf" srcId="{EED048C8-36A3-43A6-B7DD-C8A1B3930CAD}" destId="{77F97D61-3975-4FEF-87B4-DF453D02FD26}" srcOrd="1" destOrd="0" presId="urn:microsoft.com/office/officeart/2005/8/layout/orgChart1"/>
    <dgm:cxn modelId="{E65C1E33-0A90-4C47-9D36-B05EFCF5DE6C}" type="presParOf" srcId="{82C036AF-CE18-4045-B4BA-8AA40102581D}" destId="{98A5CF57-EEBD-4DA8-A43D-47C77A988C36}" srcOrd="1" destOrd="0" presId="urn:microsoft.com/office/officeart/2005/8/layout/orgChart1"/>
    <dgm:cxn modelId="{9520226E-2B1C-47BA-A833-CF31B3F16FB2}" type="presParOf" srcId="{82C036AF-CE18-4045-B4BA-8AA40102581D}" destId="{E6E6A59F-5796-4C78-9661-5F4B8BBDC679}" srcOrd="2" destOrd="0" presId="urn:microsoft.com/office/officeart/2005/8/layout/orgChart1"/>
    <dgm:cxn modelId="{E381BBCF-2230-47F7-8D9B-B19DBF24016A}" type="presParOf" srcId="{FCC7AE37-05EC-4C7B-9B13-967735EA5B26}" destId="{A9648693-D31B-4C1E-B31A-B0C3ABF5CC71}" srcOrd="2" destOrd="0" presId="urn:microsoft.com/office/officeart/2005/8/layout/orgChart1"/>
    <dgm:cxn modelId="{B1C4E24E-B878-4448-9FBF-468B75B2952A}" type="presParOf" srcId="{FCC7AE37-05EC-4C7B-9B13-967735EA5B26}" destId="{8531174F-D89E-459B-B4DD-9C6CFBFBB420}" srcOrd="3" destOrd="0" presId="urn:microsoft.com/office/officeart/2005/8/layout/orgChart1"/>
    <dgm:cxn modelId="{AA4361D0-7664-4E70-B706-EE665C7D39EC}" type="presParOf" srcId="{8531174F-D89E-459B-B4DD-9C6CFBFBB420}" destId="{916B6A51-DD2D-4F46-8222-7B9267F31A2B}" srcOrd="0" destOrd="0" presId="urn:microsoft.com/office/officeart/2005/8/layout/orgChart1"/>
    <dgm:cxn modelId="{F27EE5B8-D698-4659-96A5-4B887A48F663}" type="presParOf" srcId="{916B6A51-DD2D-4F46-8222-7B9267F31A2B}" destId="{0324A9F7-D754-4ABD-AAC4-156B797590A0}" srcOrd="0" destOrd="0" presId="urn:microsoft.com/office/officeart/2005/8/layout/orgChart1"/>
    <dgm:cxn modelId="{EDB61D23-603D-414D-B67B-8F80110B7616}" type="presParOf" srcId="{916B6A51-DD2D-4F46-8222-7B9267F31A2B}" destId="{A681ED88-1147-47DB-8A11-6313D2C1F31E}" srcOrd="1" destOrd="0" presId="urn:microsoft.com/office/officeart/2005/8/layout/orgChart1"/>
    <dgm:cxn modelId="{A89040E4-5431-4FB2-8D0C-3C75C27CEBB9}" type="presParOf" srcId="{8531174F-D89E-459B-B4DD-9C6CFBFBB420}" destId="{5F1677DE-D918-4199-8DCA-3D5183343CD8}" srcOrd="1" destOrd="0" presId="urn:microsoft.com/office/officeart/2005/8/layout/orgChart1"/>
    <dgm:cxn modelId="{19FAC9E9-3854-452C-9E08-DF6A090035CB}" type="presParOf" srcId="{8531174F-D89E-459B-B4DD-9C6CFBFBB420}" destId="{7436945D-00D9-4767-A0EE-281437FC224D}" srcOrd="2" destOrd="0" presId="urn:microsoft.com/office/officeart/2005/8/layout/orgChart1"/>
    <dgm:cxn modelId="{39F67451-5189-49CD-9111-EC64A1AC76BE}" type="presParOf" srcId="{FCC7AE37-05EC-4C7B-9B13-967735EA5B26}" destId="{D4C9A920-5F86-4D99-AF1F-A7B0A809F22E}" srcOrd="4" destOrd="0" presId="urn:microsoft.com/office/officeart/2005/8/layout/orgChart1"/>
    <dgm:cxn modelId="{30EFB2D5-D8D0-44E1-8B6E-DC9918BD892B}" type="presParOf" srcId="{FCC7AE37-05EC-4C7B-9B13-967735EA5B26}" destId="{8C96BB19-46AD-4BC1-BE94-255D81009A30}" srcOrd="5" destOrd="0" presId="urn:microsoft.com/office/officeart/2005/8/layout/orgChart1"/>
    <dgm:cxn modelId="{B42289FF-4E3C-45DB-A6E5-6A851FB93875}" type="presParOf" srcId="{8C96BB19-46AD-4BC1-BE94-255D81009A30}" destId="{DB76520F-CAB0-4DD6-88F9-1E22406EE3BF}" srcOrd="0" destOrd="0" presId="urn:microsoft.com/office/officeart/2005/8/layout/orgChart1"/>
    <dgm:cxn modelId="{8D82C09E-8603-43BE-BA38-1FF52A002D1E}" type="presParOf" srcId="{DB76520F-CAB0-4DD6-88F9-1E22406EE3BF}" destId="{8848EC96-56AE-4880-A99F-5FBD070EBAF9}" srcOrd="0" destOrd="0" presId="urn:microsoft.com/office/officeart/2005/8/layout/orgChart1"/>
    <dgm:cxn modelId="{C377626F-4E62-462C-BC7B-65CADC249547}" type="presParOf" srcId="{DB76520F-CAB0-4DD6-88F9-1E22406EE3BF}" destId="{A587487A-B88A-404C-8CF0-BF3E7F335077}" srcOrd="1" destOrd="0" presId="urn:microsoft.com/office/officeart/2005/8/layout/orgChart1"/>
    <dgm:cxn modelId="{BD81C951-C722-479F-9BEB-A5CB52B9D001}" type="presParOf" srcId="{8C96BB19-46AD-4BC1-BE94-255D81009A30}" destId="{5177C0E3-FF9D-4B10-B20B-20BCA27F1E23}" srcOrd="1" destOrd="0" presId="urn:microsoft.com/office/officeart/2005/8/layout/orgChart1"/>
    <dgm:cxn modelId="{4E0664A7-D8FE-4903-A27D-F5216F2314D6}" type="presParOf" srcId="{8C96BB19-46AD-4BC1-BE94-255D81009A30}" destId="{120FF25B-B735-4E4C-AE53-EF1717A997CC}" srcOrd="2" destOrd="0" presId="urn:microsoft.com/office/officeart/2005/8/layout/orgChart1"/>
    <dgm:cxn modelId="{1BD83D31-847F-4BDC-A006-B50F338353B5}" type="presParOf" srcId="{FCC7AE37-05EC-4C7B-9B13-967735EA5B26}" destId="{119AEBA7-46FE-4831-88ED-C993BBC04EFF}" srcOrd="6" destOrd="0" presId="urn:microsoft.com/office/officeart/2005/8/layout/orgChart1"/>
    <dgm:cxn modelId="{BDAE16F9-09C6-4137-A5C1-51706C6C06EB}" type="presParOf" srcId="{FCC7AE37-05EC-4C7B-9B13-967735EA5B26}" destId="{E5866F66-68FB-4192-BAF9-06C639CF30F6}" srcOrd="7" destOrd="0" presId="urn:microsoft.com/office/officeart/2005/8/layout/orgChart1"/>
    <dgm:cxn modelId="{1AD46AC3-D351-4C73-8EBC-08CB2B7D2A13}" type="presParOf" srcId="{E5866F66-68FB-4192-BAF9-06C639CF30F6}" destId="{3E8D7A94-98DE-48B7-BDE2-6495E4EAF771}" srcOrd="0" destOrd="0" presId="urn:microsoft.com/office/officeart/2005/8/layout/orgChart1"/>
    <dgm:cxn modelId="{D6AE32F3-43FD-4B09-8CE7-01B5194C45F9}" type="presParOf" srcId="{3E8D7A94-98DE-48B7-BDE2-6495E4EAF771}" destId="{2B1D7AC5-7DC0-46D5-9B9D-A35ED208D87B}" srcOrd="0" destOrd="0" presId="urn:microsoft.com/office/officeart/2005/8/layout/orgChart1"/>
    <dgm:cxn modelId="{58385F9C-765A-4AA2-8C3F-05E3AA36AAD6}" type="presParOf" srcId="{3E8D7A94-98DE-48B7-BDE2-6495E4EAF771}" destId="{9E83D250-8F36-4158-94EC-550DE0BEBD00}" srcOrd="1" destOrd="0" presId="urn:microsoft.com/office/officeart/2005/8/layout/orgChart1"/>
    <dgm:cxn modelId="{B4DB63B7-CBE6-441D-8EE3-BE0BE9A664E9}" type="presParOf" srcId="{E5866F66-68FB-4192-BAF9-06C639CF30F6}" destId="{B2FBA569-5B3C-4E96-83A4-59467BB86F99}" srcOrd="1" destOrd="0" presId="urn:microsoft.com/office/officeart/2005/8/layout/orgChart1"/>
    <dgm:cxn modelId="{C86E5CC0-C9A5-4A2C-AC9A-49D6753CD476}" type="presParOf" srcId="{E5866F66-68FB-4192-BAF9-06C639CF30F6}" destId="{953D689B-EC3E-4C53-A9AC-D4255E396689}" srcOrd="2" destOrd="0" presId="urn:microsoft.com/office/officeart/2005/8/layout/orgChart1"/>
    <dgm:cxn modelId="{014FE8B5-F9EF-4624-91DF-CF752D2A0310}" type="presParOf" srcId="{F647E801-15E4-4128-B2AD-E9A7F222EDC2}" destId="{4ADE8E97-F694-4CF5-BC91-D14090B508C8}" srcOrd="2" destOrd="0" presId="urn:microsoft.com/office/officeart/2005/8/layout/orgChart1"/>
    <dgm:cxn modelId="{406FCAEC-28C3-4615-817D-AEF3C32DE8DE}" type="presParOf" srcId="{3669B368-0502-42E8-8665-022E8C5E5FDB}" destId="{1FE9FCBF-84AC-45F6-9532-CA461A6C55D5}" srcOrd="4" destOrd="0" presId="urn:microsoft.com/office/officeart/2005/8/layout/orgChart1"/>
    <dgm:cxn modelId="{977E63F7-4AFE-4842-AF0C-7D1E74134373}" type="presParOf" srcId="{3669B368-0502-42E8-8665-022E8C5E5FDB}" destId="{BD618DDF-D78C-437C-82E9-F2BD2297E3FC}" srcOrd="5" destOrd="0" presId="urn:microsoft.com/office/officeart/2005/8/layout/orgChart1"/>
    <dgm:cxn modelId="{88D6B21D-3A9E-4003-B897-4FDAB99C1C5E}" type="presParOf" srcId="{BD618DDF-D78C-437C-82E9-F2BD2297E3FC}" destId="{9BA4FCD3-4EB2-4B24-AB8A-846A0C801FFB}" srcOrd="0" destOrd="0" presId="urn:microsoft.com/office/officeart/2005/8/layout/orgChart1"/>
    <dgm:cxn modelId="{34FC7F05-02EC-4A68-A781-09BCF1F2F72E}" type="presParOf" srcId="{9BA4FCD3-4EB2-4B24-AB8A-846A0C801FFB}" destId="{F543BC83-91B7-40E8-ADF0-92EEE51C7FD8}" srcOrd="0" destOrd="0" presId="urn:microsoft.com/office/officeart/2005/8/layout/orgChart1"/>
    <dgm:cxn modelId="{32443E30-6909-4F69-9C25-63867E40073A}" type="presParOf" srcId="{9BA4FCD3-4EB2-4B24-AB8A-846A0C801FFB}" destId="{D89A6DE6-40C3-46D6-93C6-9975C343C916}" srcOrd="1" destOrd="0" presId="urn:microsoft.com/office/officeart/2005/8/layout/orgChart1"/>
    <dgm:cxn modelId="{CDD63811-FE2C-4B12-8D84-38CA598B6487}" type="presParOf" srcId="{BD618DDF-D78C-437C-82E9-F2BD2297E3FC}" destId="{959BF6CA-DF3C-4F35-9ECC-6002B942606B}" srcOrd="1" destOrd="0" presId="urn:microsoft.com/office/officeart/2005/8/layout/orgChart1"/>
    <dgm:cxn modelId="{27B607FD-8ACA-4217-9F4D-C6CD94FDAF82}" type="presParOf" srcId="{959BF6CA-DF3C-4F35-9ECC-6002B942606B}" destId="{5D2C5812-D04A-4153-9E79-7C132AC22AB6}" srcOrd="0" destOrd="0" presId="urn:microsoft.com/office/officeart/2005/8/layout/orgChart1"/>
    <dgm:cxn modelId="{D981E83A-9B28-469D-A477-08C6A8C4E03C}" type="presParOf" srcId="{959BF6CA-DF3C-4F35-9ECC-6002B942606B}" destId="{BA02B935-FB25-4D90-856D-5EEA4D598647}" srcOrd="1" destOrd="0" presId="urn:microsoft.com/office/officeart/2005/8/layout/orgChart1"/>
    <dgm:cxn modelId="{DDFC32B1-7983-4681-B1AF-97B81634E094}" type="presParOf" srcId="{BA02B935-FB25-4D90-856D-5EEA4D598647}" destId="{A27F0C2E-78ED-4035-8517-AFA652D6FA91}" srcOrd="0" destOrd="0" presId="urn:microsoft.com/office/officeart/2005/8/layout/orgChart1"/>
    <dgm:cxn modelId="{FB2F1BCB-50AE-4937-A30A-CFB0B842E0FE}" type="presParOf" srcId="{A27F0C2E-78ED-4035-8517-AFA652D6FA91}" destId="{CC2CD802-FC3A-4318-87B7-5382169DCF6D}" srcOrd="0" destOrd="0" presId="urn:microsoft.com/office/officeart/2005/8/layout/orgChart1"/>
    <dgm:cxn modelId="{ADE7BE8C-E988-4C5F-A544-18A25E5702F9}" type="presParOf" srcId="{A27F0C2E-78ED-4035-8517-AFA652D6FA91}" destId="{A0C1B01C-7DE6-4A2D-9ECF-31822A57BB2C}" srcOrd="1" destOrd="0" presId="urn:microsoft.com/office/officeart/2005/8/layout/orgChart1"/>
    <dgm:cxn modelId="{0332703D-5157-418D-9C90-4B680015A6AA}" type="presParOf" srcId="{BA02B935-FB25-4D90-856D-5EEA4D598647}" destId="{2542ED33-56EE-4C76-81C8-DD76D977CED0}" srcOrd="1" destOrd="0" presId="urn:microsoft.com/office/officeart/2005/8/layout/orgChart1"/>
    <dgm:cxn modelId="{A25E071B-469A-46A1-B128-B8F8195D2F68}" type="presParOf" srcId="{2542ED33-56EE-4C76-81C8-DD76D977CED0}" destId="{A21560A9-3682-4F38-92C8-89EDDEE94BBA}" srcOrd="0" destOrd="0" presId="urn:microsoft.com/office/officeart/2005/8/layout/orgChart1"/>
    <dgm:cxn modelId="{D54A18C3-B112-4D3B-848D-A38DDEE2C04D}" type="presParOf" srcId="{2542ED33-56EE-4C76-81C8-DD76D977CED0}" destId="{54928D4A-0035-49A6-A2B8-7EC51A06B91B}" srcOrd="1" destOrd="0" presId="urn:microsoft.com/office/officeart/2005/8/layout/orgChart1"/>
    <dgm:cxn modelId="{04C15D7C-BD4E-4947-9A76-94DAE479A613}" type="presParOf" srcId="{54928D4A-0035-49A6-A2B8-7EC51A06B91B}" destId="{8DF05139-103F-4243-97B0-4197FD84D787}" srcOrd="0" destOrd="0" presId="urn:microsoft.com/office/officeart/2005/8/layout/orgChart1"/>
    <dgm:cxn modelId="{186D18C0-1160-437E-984D-E2E33BB2F7C2}" type="presParOf" srcId="{8DF05139-103F-4243-97B0-4197FD84D787}" destId="{BB5475FF-CADF-4FF3-8DAC-7842BFB5CC59}" srcOrd="0" destOrd="0" presId="urn:microsoft.com/office/officeart/2005/8/layout/orgChart1"/>
    <dgm:cxn modelId="{156CB484-3595-458E-A429-D918C8082DAD}" type="presParOf" srcId="{8DF05139-103F-4243-97B0-4197FD84D787}" destId="{2CE9D2EF-D33E-4593-9A62-CB5329B68719}" srcOrd="1" destOrd="0" presId="urn:microsoft.com/office/officeart/2005/8/layout/orgChart1"/>
    <dgm:cxn modelId="{5E080031-D0F3-4411-938B-D9ED6AC71B0E}" type="presParOf" srcId="{54928D4A-0035-49A6-A2B8-7EC51A06B91B}" destId="{38D02EB7-E607-43B6-9001-C221FFAEC536}" srcOrd="1" destOrd="0" presId="urn:microsoft.com/office/officeart/2005/8/layout/orgChart1"/>
    <dgm:cxn modelId="{04C04AAD-44DA-435F-A3C8-CA596CF49EE6}" type="presParOf" srcId="{54928D4A-0035-49A6-A2B8-7EC51A06B91B}" destId="{DF08909F-3136-43B0-B442-2B05A155165C}" srcOrd="2" destOrd="0" presId="urn:microsoft.com/office/officeart/2005/8/layout/orgChart1"/>
    <dgm:cxn modelId="{0FBC68BD-4B35-4B82-BC55-51EFEF5E61E9}" type="presParOf" srcId="{BA02B935-FB25-4D90-856D-5EEA4D598647}" destId="{AC1E4520-7212-421B-933A-0E4C6C95B4EB}" srcOrd="2" destOrd="0" presId="urn:microsoft.com/office/officeart/2005/8/layout/orgChart1"/>
    <dgm:cxn modelId="{7C23D993-B770-4A1D-8E1A-6D74DB8A4B42}" type="presParOf" srcId="{959BF6CA-DF3C-4F35-9ECC-6002B942606B}" destId="{2100225C-1327-4141-B9B5-7BC565227C14}" srcOrd="2" destOrd="0" presId="urn:microsoft.com/office/officeart/2005/8/layout/orgChart1"/>
    <dgm:cxn modelId="{8B767F3B-61C6-43B9-B844-04B6D0238233}" type="presParOf" srcId="{959BF6CA-DF3C-4F35-9ECC-6002B942606B}" destId="{7073935D-EEA8-4D2D-945A-C0C751C1EF5F}" srcOrd="3" destOrd="0" presId="urn:microsoft.com/office/officeart/2005/8/layout/orgChart1"/>
    <dgm:cxn modelId="{30D7DB19-5530-46BF-B3B7-61CBE134F068}" type="presParOf" srcId="{7073935D-EEA8-4D2D-945A-C0C751C1EF5F}" destId="{A402A97E-4DC7-4408-A4D6-6D6EF887AC13}" srcOrd="0" destOrd="0" presId="urn:microsoft.com/office/officeart/2005/8/layout/orgChart1"/>
    <dgm:cxn modelId="{09BEFEE9-9CBE-4DD9-BDAD-5E5061175482}" type="presParOf" srcId="{A402A97E-4DC7-4408-A4D6-6D6EF887AC13}" destId="{EEAD1235-DAA2-4DEE-A1B3-1C6C6052EC00}" srcOrd="0" destOrd="0" presId="urn:microsoft.com/office/officeart/2005/8/layout/orgChart1"/>
    <dgm:cxn modelId="{E22E9933-9E15-4A26-80C1-CF75A46BAA0D}" type="presParOf" srcId="{A402A97E-4DC7-4408-A4D6-6D6EF887AC13}" destId="{D219B1C5-21DD-4926-9121-662E3087781F}" srcOrd="1" destOrd="0" presId="urn:microsoft.com/office/officeart/2005/8/layout/orgChart1"/>
    <dgm:cxn modelId="{BC683A0A-9604-4EA5-B1B2-CEB746A6B2F5}" type="presParOf" srcId="{7073935D-EEA8-4D2D-945A-C0C751C1EF5F}" destId="{C44FE1E3-7EA3-4571-B95D-95B0234716F2}" srcOrd="1" destOrd="0" presId="urn:microsoft.com/office/officeart/2005/8/layout/orgChart1"/>
    <dgm:cxn modelId="{840D3C9D-3274-41E4-84A6-407CAF4EFD45}" type="presParOf" srcId="{C44FE1E3-7EA3-4571-B95D-95B0234716F2}" destId="{85CAB6CF-A0ED-4871-922A-8ED4BD829343}" srcOrd="0" destOrd="0" presId="urn:microsoft.com/office/officeart/2005/8/layout/orgChart1"/>
    <dgm:cxn modelId="{0C6B89B1-87F5-434D-9BAF-C85579B13A2D}" type="presParOf" srcId="{C44FE1E3-7EA3-4571-B95D-95B0234716F2}" destId="{39203D08-603B-445F-AC06-CCA47D6EB301}" srcOrd="1" destOrd="0" presId="urn:microsoft.com/office/officeart/2005/8/layout/orgChart1"/>
    <dgm:cxn modelId="{46158345-41A8-40F7-A28B-E752BE23CFD2}" type="presParOf" srcId="{39203D08-603B-445F-AC06-CCA47D6EB301}" destId="{BE0C7E7C-6C31-4F90-8CCD-158C7A89DABD}" srcOrd="0" destOrd="0" presId="urn:microsoft.com/office/officeart/2005/8/layout/orgChart1"/>
    <dgm:cxn modelId="{4BE8A8D1-ADF3-4AEA-BF9F-159866DBFE04}" type="presParOf" srcId="{BE0C7E7C-6C31-4F90-8CCD-158C7A89DABD}" destId="{408FC790-F5B6-4D95-B64B-60624CF8155F}" srcOrd="0" destOrd="0" presId="urn:microsoft.com/office/officeart/2005/8/layout/orgChart1"/>
    <dgm:cxn modelId="{F5CC2F20-3572-4688-A879-6978D7B6CD78}" type="presParOf" srcId="{BE0C7E7C-6C31-4F90-8CCD-158C7A89DABD}" destId="{5CBA3537-9B94-4116-A7F1-B55E973089A4}" srcOrd="1" destOrd="0" presId="urn:microsoft.com/office/officeart/2005/8/layout/orgChart1"/>
    <dgm:cxn modelId="{0E7101FD-CCA9-41BD-A3A8-7DA5255C92A8}" type="presParOf" srcId="{39203D08-603B-445F-AC06-CCA47D6EB301}" destId="{FF8E8934-EAB7-4F13-B4F3-08AF8C609045}" srcOrd="1" destOrd="0" presId="urn:microsoft.com/office/officeart/2005/8/layout/orgChart1"/>
    <dgm:cxn modelId="{F2AE030D-3C72-4014-A7B8-9878105BA5D8}" type="presParOf" srcId="{FF8E8934-EAB7-4F13-B4F3-08AF8C609045}" destId="{54055EFB-788E-4091-B911-8FC3509A5CEE}" srcOrd="0" destOrd="0" presId="urn:microsoft.com/office/officeart/2005/8/layout/orgChart1"/>
    <dgm:cxn modelId="{E3C69BD1-5156-41BB-A9A8-22C25FE8A6B4}" type="presParOf" srcId="{FF8E8934-EAB7-4F13-B4F3-08AF8C609045}" destId="{803B3D4A-9D84-4379-8C67-49E3023E0874}" srcOrd="1" destOrd="0" presId="urn:microsoft.com/office/officeart/2005/8/layout/orgChart1"/>
    <dgm:cxn modelId="{3AB6AA34-A231-42F1-98E1-B9E831FE8363}" type="presParOf" srcId="{803B3D4A-9D84-4379-8C67-49E3023E0874}" destId="{DDC8DDDC-A05C-496A-8FAF-8CF6CE9B65B7}" srcOrd="0" destOrd="0" presId="urn:microsoft.com/office/officeart/2005/8/layout/orgChart1"/>
    <dgm:cxn modelId="{93D96047-6C20-4F9A-96E9-DFE8D4E64DA1}" type="presParOf" srcId="{DDC8DDDC-A05C-496A-8FAF-8CF6CE9B65B7}" destId="{6DA1CDEE-7159-4341-8466-58BD5BEE02B7}" srcOrd="0" destOrd="0" presId="urn:microsoft.com/office/officeart/2005/8/layout/orgChart1"/>
    <dgm:cxn modelId="{E3BCCF17-B264-4A19-BD15-E46A107D5D1B}" type="presParOf" srcId="{DDC8DDDC-A05C-496A-8FAF-8CF6CE9B65B7}" destId="{ADCFF8DC-659A-4A04-8157-B76A13393B08}" srcOrd="1" destOrd="0" presId="urn:microsoft.com/office/officeart/2005/8/layout/orgChart1"/>
    <dgm:cxn modelId="{7F3E0B96-B488-4A94-9BC4-770CA906F743}" type="presParOf" srcId="{803B3D4A-9D84-4379-8C67-49E3023E0874}" destId="{DB268CFA-6330-4229-A5CB-BBCF93AB2EAB}" srcOrd="1" destOrd="0" presId="urn:microsoft.com/office/officeart/2005/8/layout/orgChart1"/>
    <dgm:cxn modelId="{8E8EA398-9B04-49E3-8852-3D0DA8718EA1}" type="presParOf" srcId="{803B3D4A-9D84-4379-8C67-49E3023E0874}" destId="{6FC8895A-2063-45D1-94FE-9D67A7DB2DC7}" srcOrd="2" destOrd="0" presId="urn:microsoft.com/office/officeart/2005/8/layout/orgChart1"/>
    <dgm:cxn modelId="{2A951080-9A5D-4DA6-ABBF-0EB2C94EA54E}" type="presParOf" srcId="{FF8E8934-EAB7-4F13-B4F3-08AF8C609045}" destId="{3A9F2D51-D28F-4464-8F5D-E638EFE43F2C}" srcOrd="2" destOrd="0" presId="urn:microsoft.com/office/officeart/2005/8/layout/orgChart1"/>
    <dgm:cxn modelId="{6308ADB0-5FF3-47F2-B2CB-6AE20A17CEC2}" type="presParOf" srcId="{FF8E8934-EAB7-4F13-B4F3-08AF8C609045}" destId="{BDF8FC14-B49C-441F-B53A-15A046C907CD}" srcOrd="3" destOrd="0" presId="urn:microsoft.com/office/officeart/2005/8/layout/orgChart1"/>
    <dgm:cxn modelId="{4455DF8F-D175-420D-978E-3A5A91DC6562}" type="presParOf" srcId="{BDF8FC14-B49C-441F-B53A-15A046C907CD}" destId="{464CC18A-A1F1-4801-AF1A-1A6138AA535F}" srcOrd="0" destOrd="0" presId="urn:microsoft.com/office/officeart/2005/8/layout/orgChart1"/>
    <dgm:cxn modelId="{A75D5FE3-AAD3-4237-998D-23DFDB888E9F}" type="presParOf" srcId="{464CC18A-A1F1-4801-AF1A-1A6138AA535F}" destId="{F84E2437-65D2-439E-ABDA-897C5777B6AC}" srcOrd="0" destOrd="0" presId="urn:microsoft.com/office/officeart/2005/8/layout/orgChart1"/>
    <dgm:cxn modelId="{E9C845C3-B6CA-4DF4-9FE7-A15597C29144}" type="presParOf" srcId="{464CC18A-A1F1-4801-AF1A-1A6138AA535F}" destId="{216B4BCA-C5DA-47E4-B6C2-3D90ABD34ED1}" srcOrd="1" destOrd="0" presId="urn:microsoft.com/office/officeart/2005/8/layout/orgChart1"/>
    <dgm:cxn modelId="{198F0EDC-E7C3-4856-8FE6-B2BEE32C1D3A}" type="presParOf" srcId="{BDF8FC14-B49C-441F-B53A-15A046C907CD}" destId="{0417E768-2857-4A76-94AE-4E6539E9495D}" srcOrd="1" destOrd="0" presId="urn:microsoft.com/office/officeart/2005/8/layout/orgChart1"/>
    <dgm:cxn modelId="{C1D3C194-0C26-432D-8241-D5271F02E908}" type="presParOf" srcId="{BDF8FC14-B49C-441F-B53A-15A046C907CD}" destId="{67536698-2A9E-4DC3-A13A-6C13F9FA0421}" srcOrd="2" destOrd="0" presId="urn:microsoft.com/office/officeart/2005/8/layout/orgChart1"/>
    <dgm:cxn modelId="{762BD01D-E259-4E63-A131-567B53D9C12D}" type="presParOf" srcId="{FF8E8934-EAB7-4F13-B4F3-08AF8C609045}" destId="{5E6AE966-F063-44F9-9B1D-44EC80FCCDE6}" srcOrd="4" destOrd="0" presId="urn:microsoft.com/office/officeart/2005/8/layout/orgChart1"/>
    <dgm:cxn modelId="{C8CA929C-6FE7-407F-AF4C-22054DEFD132}" type="presParOf" srcId="{FF8E8934-EAB7-4F13-B4F3-08AF8C609045}" destId="{1855E3F9-0665-49DA-AD5B-5E3544530D33}" srcOrd="5" destOrd="0" presId="urn:microsoft.com/office/officeart/2005/8/layout/orgChart1"/>
    <dgm:cxn modelId="{F59B7B4D-2090-4C07-9795-D351EB5C035E}" type="presParOf" srcId="{1855E3F9-0665-49DA-AD5B-5E3544530D33}" destId="{2D714BE9-42C6-42E4-B370-BDAAE3786EE1}" srcOrd="0" destOrd="0" presId="urn:microsoft.com/office/officeart/2005/8/layout/orgChart1"/>
    <dgm:cxn modelId="{7ECEB9BA-7B89-46FA-B3A5-8F26A3AEA8D7}" type="presParOf" srcId="{2D714BE9-42C6-42E4-B370-BDAAE3786EE1}" destId="{0D4166CF-5F21-4364-817C-05CE35D7EC52}" srcOrd="0" destOrd="0" presId="urn:microsoft.com/office/officeart/2005/8/layout/orgChart1"/>
    <dgm:cxn modelId="{FD26B5F7-6A29-4728-9190-789FDEA6D28A}" type="presParOf" srcId="{2D714BE9-42C6-42E4-B370-BDAAE3786EE1}" destId="{6FF18A07-950C-4C0A-9C60-BAE8EB7A5CB8}" srcOrd="1" destOrd="0" presId="urn:microsoft.com/office/officeart/2005/8/layout/orgChart1"/>
    <dgm:cxn modelId="{0555D688-B566-4D4B-B175-E1A4ADF75A97}" type="presParOf" srcId="{1855E3F9-0665-49DA-AD5B-5E3544530D33}" destId="{6B2B5D7E-B683-484A-A971-135FCF86EA82}" srcOrd="1" destOrd="0" presId="urn:microsoft.com/office/officeart/2005/8/layout/orgChart1"/>
    <dgm:cxn modelId="{F996C190-48E1-40A6-8AE9-400B8989BCE8}" type="presParOf" srcId="{1855E3F9-0665-49DA-AD5B-5E3544530D33}" destId="{24A06E1D-6103-426E-9BB7-783692D8CC96}" srcOrd="2" destOrd="0" presId="urn:microsoft.com/office/officeart/2005/8/layout/orgChart1"/>
    <dgm:cxn modelId="{7BE78EC0-D93B-4772-A099-B2E3CE5F34D8}" type="presParOf" srcId="{39203D08-603B-445F-AC06-CCA47D6EB301}" destId="{37D378C5-C4C4-42B5-8F6F-DCEBCFFAABA2}" srcOrd="2" destOrd="0" presId="urn:microsoft.com/office/officeart/2005/8/layout/orgChart1"/>
    <dgm:cxn modelId="{F9F4B664-1430-4C82-B92F-C093A74D790E}" type="presParOf" srcId="{C44FE1E3-7EA3-4571-B95D-95B0234716F2}" destId="{C040093A-9ADF-4107-A34C-AA6D3631478E}" srcOrd="2" destOrd="0" presId="urn:microsoft.com/office/officeart/2005/8/layout/orgChart1"/>
    <dgm:cxn modelId="{62FC87E4-A46A-4080-AC17-5D942F1A93DB}" type="presParOf" srcId="{C44FE1E3-7EA3-4571-B95D-95B0234716F2}" destId="{E84C395D-2703-4826-ACE7-1C8092919D82}" srcOrd="3" destOrd="0" presId="urn:microsoft.com/office/officeart/2005/8/layout/orgChart1"/>
    <dgm:cxn modelId="{056E4853-D47A-4561-9C9C-0026BE76A736}" type="presParOf" srcId="{E84C395D-2703-4826-ACE7-1C8092919D82}" destId="{9941448B-4619-4B8E-9C75-AB03498E556F}" srcOrd="0" destOrd="0" presId="urn:microsoft.com/office/officeart/2005/8/layout/orgChart1"/>
    <dgm:cxn modelId="{E7814095-9C7C-44A5-A4DB-A0DEBA14B3EA}" type="presParOf" srcId="{9941448B-4619-4B8E-9C75-AB03498E556F}" destId="{A6761AA0-4AB1-4A1D-B564-3AABBC81BADC}" srcOrd="0" destOrd="0" presId="urn:microsoft.com/office/officeart/2005/8/layout/orgChart1"/>
    <dgm:cxn modelId="{010F56F7-B2C4-4DE4-8652-C11124742989}" type="presParOf" srcId="{9941448B-4619-4B8E-9C75-AB03498E556F}" destId="{F191125F-770C-40EB-9661-40ACAA51143F}" srcOrd="1" destOrd="0" presId="urn:microsoft.com/office/officeart/2005/8/layout/orgChart1"/>
    <dgm:cxn modelId="{DB3E7FB5-51DF-47DA-9252-739B751E2B6D}" type="presParOf" srcId="{E84C395D-2703-4826-ACE7-1C8092919D82}" destId="{0864D87B-994A-4E82-800A-AD1FB36A3A19}" srcOrd="1" destOrd="0" presId="urn:microsoft.com/office/officeart/2005/8/layout/orgChart1"/>
    <dgm:cxn modelId="{E97DAA4A-5A5F-4F59-AD68-08926F798546}" type="presParOf" srcId="{0864D87B-994A-4E82-800A-AD1FB36A3A19}" destId="{ACB298E4-A43C-4626-AA0E-6A4DDCB49ABA}" srcOrd="0" destOrd="0" presId="urn:microsoft.com/office/officeart/2005/8/layout/orgChart1"/>
    <dgm:cxn modelId="{A30E2FCA-7B10-4124-9975-300868510C2E}" type="presParOf" srcId="{0864D87B-994A-4E82-800A-AD1FB36A3A19}" destId="{CE22E447-9453-4057-B077-C7E2FAFA0CEF}" srcOrd="1" destOrd="0" presId="urn:microsoft.com/office/officeart/2005/8/layout/orgChart1"/>
    <dgm:cxn modelId="{921002B9-A3B6-4602-94A3-E4FC6CC5C3C5}" type="presParOf" srcId="{CE22E447-9453-4057-B077-C7E2FAFA0CEF}" destId="{4CB8C380-85AE-465E-9345-C9CC4D186736}" srcOrd="0" destOrd="0" presId="urn:microsoft.com/office/officeart/2005/8/layout/orgChart1"/>
    <dgm:cxn modelId="{29098CDB-0877-4BC3-B58D-93A0A83A9123}" type="presParOf" srcId="{4CB8C380-85AE-465E-9345-C9CC4D186736}" destId="{998E0A22-7C62-49DB-98CF-A51E5FCE8187}" srcOrd="0" destOrd="0" presId="urn:microsoft.com/office/officeart/2005/8/layout/orgChart1"/>
    <dgm:cxn modelId="{8983CFD8-D380-4C9D-B3AD-7DCA57E7160D}" type="presParOf" srcId="{4CB8C380-85AE-465E-9345-C9CC4D186736}" destId="{9F236822-A791-432D-AC2A-AB06979DEBA7}" srcOrd="1" destOrd="0" presId="urn:microsoft.com/office/officeart/2005/8/layout/orgChart1"/>
    <dgm:cxn modelId="{288C1F13-8601-40CF-9506-6B24E0AB02FA}" type="presParOf" srcId="{CE22E447-9453-4057-B077-C7E2FAFA0CEF}" destId="{D41BCA47-5F46-45A6-997F-FC257995E4F2}" srcOrd="1" destOrd="0" presId="urn:microsoft.com/office/officeart/2005/8/layout/orgChart1"/>
    <dgm:cxn modelId="{5C4116D8-AE7B-4EE2-9CCF-DA1614D86A75}" type="presParOf" srcId="{CE22E447-9453-4057-B077-C7E2FAFA0CEF}" destId="{6694B1F6-C173-4358-AD61-C217CD91952E}" srcOrd="2" destOrd="0" presId="urn:microsoft.com/office/officeart/2005/8/layout/orgChart1"/>
    <dgm:cxn modelId="{DFAC1123-1DF1-4A1C-A543-B74930EF8301}" type="presParOf" srcId="{0864D87B-994A-4E82-800A-AD1FB36A3A19}" destId="{348FDA35-72F3-4C45-8A0E-938265387666}" srcOrd="2" destOrd="0" presId="urn:microsoft.com/office/officeart/2005/8/layout/orgChart1"/>
    <dgm:cxn modelId="{70D733E7-70D1-4948-B303-791C6332B074}" type="presParOf" srcId="{0864D87B-994A-4E82-800A-AD1FB36A3A19}" destId="{00F31283-7586-4579-8194-8C84DEB4734F}" srcOrd="3" destOrd="0" presId="urn:microsoft.com/office/officeart/2005/8/layout/orgChart1"/>
    <dgm:cxn modelId="{C31CBC3D-9839-4477-A4A6-4D73EF4C4437}" type="presParOf" srcId="{00F31283-7586-4579-8194-8C84DEB4734F}" destId="{F8C348ED-1782-43B2-A512-0C41F6510CDF}" srcOrd="0" destOrd="0" presId="urn:microsoft.com/office/officeart/2005/8/layout/orgChart1"/>
    <dgm:cxn modelId="{2B81C88A-37CC-410A-8A40-A7D43D6FB354}" type="presParOf" srcId="{F8C348ED-1782-43B2-A512-0C41F6510CDF}" destId="{BB153D40-BF78-46A5-A4C9-84D7DD2AE23B}" srcOrd="0" destOrd="0" presId="urn:microsoft.com/office/officeart/2005/8/layout/orgChart1"/>
    <dgm:cxn modelId="{89A3CBCC-AFCF-4ABA-B76A-943145E4390D}" type="presParOf" srcId="{F8C348ED-1782-43B2-A512-0C41F6510CDF}" destId="{1E86F222-5B73-4B28-B695-61A45232BDD7}" srcOrd="1" destOrd="0" presId="urn:microsoft.com/office/officeart/2005/8/layout/orgChart1"/>
    <dgm:cxn modelId="{089A60C1-1877-4FCA-9D8C-A558EDE1861E}" type="presParOf" srcId="{00F31283-7586-4579-8194-8C84DEB4734F}" destId="{7409900C-B89E-4873-AD00-96843A7CC21C}" srcOrd="1" destOrd="0" presId="urn:microsoft.com/office/officeart/2005/8/layout/orgChart1"/>
    <dgm:cxn modelId="{8B2C72E8-BD23-4AF3-AB77-E4465C05CD81}" type="presParOf" srcId="{00F31283-7586-4579-8194-8C84DEB4734F}" destId="{E4DC4EA9-4218-4EE3-9DD0-8CE8D508AC3E}" srcOrd="2" destOrd="0" presId="urn:microsoft.com/office/officeart/2005/8/layout/orgChart1"/>
    <dgm:cxn modelId="{31B3FC93-6280-46EA-8860-E98EE67468B5}" type="presParOf" srcId="{E84C395D-2703-4826-ACE7-1C8092919D82}" destId="{0BFB67C9-4257-4863-B3E7-AF28A8587D66}" srcOrd="2" destOrd="0" presId="urn:microsoft.com/office/officeart/2005/8/layout/orgChart1"/>
    <dgm:cxn modelId="{F3CAD5E2-B7D4-4854-8A18-EE3149D78A8F}" type="presParOf" srcId="{C44FE1E3-7EA3-4571-B95D-95B0234716F2}" destId="{3E122DE6-7246-4BEC-80B0-8F24F7C447D9}" srcOrd="4" destOrd="0" presId="urn:microsoft.com/office/officeart/2005/8/layout/orgChart1"/>
    <dgm:cxn modelId="{ABD5BDAC-43A3-4BD5-92B3-F9937D8EDB80}" type="presParOf" srcId="{C44FE1E3-7EA3-4571-B95D-95B0234716F2}" destId="{836AA4CF-9FE7-417A-AE77-E161276F5FC0}" srcOrd="5" destOrd="0" presId="urn:microsoft.com/office/officeart/2005/8/layout/orgChart1"/>
    <dgm:cxn modelId="{FE580AF2-7E58-46B6-A5EA-5941F4CCE9D7}" type="presParOf" srcId="{836AA4CF-9FE7-417A-AE77-E161276F5FC0}" destId="{2E29256A-6DA1-404F-B74D-76D3D0F60C06}" srcOrd="0" destOrd="0" presId="urn:microsoft.com/office/officeart/2005/8/layout/orgChart1"/>
    <dgm:cxn modelId="{D4F48024-6530-4F2A-8692-69D215A9831E}" type="presParOf" srcId="{2E29256A-6DA1-404F-B74D-76D3D0F60C06}" destId="{19C785B2-9ED7-4CF4-AEC1-3A84DE6D3164}" srcOrd="0" destOrd="0" presId="urn:microsoft.com/office/officeart/2005/8/layout/orgChart1"/>
    <dgm:cxn modelId="{42CF3127-C64B-4B78-A653-D0F251923FC7}" type="presParOf" srcId="{2E29256A-6DA1-404F-B74D-76D3D0F60C06}" destId="{2D6EC0DF-C89C-458C-878E-3A8C8F695855}" srcOrd="1" destOrd="0" presId="urn:microsoft.com/office/officeart/2005/8/layout/orgChart1"/>
    <dgm:cxn modelId="{75587808-34C4-4D91-AFA2-A21DC5B37CB0}" type="presParOf" srcId="{836AA4CF-9FE7-417A-AE77-E161276F5FC0}" destId="{04253018-A2B5-48CD-8137-B951274EADF8}" srcOrd="1" destOrd="0" presId="urn:microsoft.com/office/officeart/2005/8/layout/orgChart1"/>
    <dgm:cxn modelId="{215A126D-F80E-48BF-8728-96CE59A0246D}" type="presParOf" srcId="{04253018-A2B5-48CD-8137-B951274EADF8}" destId="{FDC40140-7DD5-4BBC-BE13-0F6984326DAD}" srcOrd="0" destOrd="0" presId="urn:microsoft.com/office/officeart/2005/8/layout/orgChart1"/>
    <dgm:cxn modelId="{733CAA23-BEEF-420E-ACCC-6D26B4A3FD9E}" type="presParOf" srcId="{04253018-A2B5-48CD-8137-B951274EADF8}" destId="{87B2E658-106B-4DB2-818D-24264DAA12A5}" srcOrd="1" destOrd="0" presId="urn:microsoft.com/office/officeart/2005/8/layout/orgChart1"/>
    <dgm:cxn modelId="{AA4B92A5-3309-41C4-878C-A12FD49F3EAD}" type="presParOf" srcId="{87B2E658-106B-4DB2-818D-24264DAA12A5}" destId="{38325E93-708A-48BD-A6F1-362088B9D8A5}" srcOrd="0" destOrd="0" presId="urn:microsoft.com/office/officeart/2005/8/layout/orgChart1"/>
    <dgm:cxn modelId="{755E9EE4-CCD3-4039-9425-CC340C1D5A40}" type="presParOf" srcId="{38325E93-708A-48BD-A6F1-362088B9D8A5}" destId="{3CAB8AEC-F753-424A-B832-1BB2FCC88D8F}" srcOrd="0" destOrd="0" presId="urn:microsoft.com/office/officeart/2005/8/layout/orgChart1"/>
    <dgm:cxn modelId="{E53C885B-2CF0-48CC-AE50-DAE3099E2747}" type="presParOf" srcId="{38325E93-708A-48BD-A6F1-362088B9D8A5}" destId="{65CFEE18-CCB0-4E4F-B666-16E3244440EA}" srcOrd="1" destOrd="0" presId="urn:microsoft.com/office/officeart/2005/8/layout/orgChart1"/>
    <dgm:cxn modelId="{549DA52F-F339-43B3-9A3F-D41A9E91C01D}" type="presParOf" srcId="{87B2E658-106B-4DB2-818D-24264DAA12A5}" destId="{D8B613CA-4C0A-488D-8A19-192486441257}" srcOrd="1" destOrd="0" presId="urn:microsoft.com/office/officeart/2005/8/layout/orgChart1"/>
    <dgm:cxn modelId="{D18D9F45-DC76-41CC-A8EB-7F981B29F000}" type="presParOf" srcId="{87B2E658-106B-4DB2-818D-24264DAA12A5}" destId="{A671782C-1679-4C5F-9266-D8923B64E664}" srcOrd="2" destOrd="0" presId="urn:microsoft.com/office/officeart/2005/8/layout/orgChart1"/>
    <dgm:cxn modelId="{CE64B59A-23DC-4599-92FB-5DD1223BDC28}" type="presParOf" srcId="{04253018-A2B5-48CD-8137-B951274EADF8}" destId="{477457D6-A795-4366-B15C-80DE01CC8081}" srcOrd="2" destOrd="0" presId="urn:microsoft.com/office/officeart/2005/8/layout/orgChart1"/>
    <dgm:cxn modelId="{4C87CE38-7F1B-4E40-AF79-32D4FE37D0EB}" type="presParOf" srcId="{04253018-A2B5-48CD-8137-B951274EADF8}" destId="{F8664DB1-EC8E-4F5D-ABC5-FA5DCB861342}" srcOrd="3" destOrd="0" presId="urn:microsoft.com/office/officeart/2005/8/layout/orgChart1"/>
    <dgm:cxn modelId="{0D94A23A-3C82-4B88-B455-7F7DA3B34948}" type="presParOf" srcId="{F8664DB1-EC8E-4F5D-ABC5-FA5DCB861342}" destId="{89B07683-DDA9-4925-9BEB-378EC1397231}" srcOrd="0" destOrd="0" presId="urn:microsoft.com/office/officeart/2005/8/layout/orgChart1"/>
    <dgm:cxn modelId="{A6F8E50F-0099-493F-B722-5C95CAF11B5E}" type="presParOf" srcId="{89B07683-DDA9-4925-9BEB-378EC1397231}" destId="{3593CB63-07F8-433B-8594-695A140CF96E}" srcOrd="0" destOrd="0" presId="urn:microsoft.com/office/officeart/2005/8/layout/orgChart1"/>
    <dgm:cxn modelId="{2C528BC3-EDCB-4094-9EFA-ADDC69D1B1D6}" type="presParOf" srcId="{89B07683-DDA9-4925-9BEB-378EC1397231}" destId="{82F99ED2-1E6D-4E17-83DD-D89937DB0298}" srcOrd="1" destOrd="0" presId="urn:microsoft.com/office/officeart/2005/8/layout/orgChart1"/>
    <dgm:cxn modelId="{C877B001-17D0-4FF4-871D-A20CF69BF495}" type="presParOf" srcId="{F8664DB1-EC8E-4F5D-ABC5-FA5DCB861342}" destId="{81293772-9015-4E34-A0DB-A92F8636986A}" srcOrd="1" destOrd="0" presId="urn:microsoft.com/office/officeart/2005/8/layout/orgChart1"/>
    <dgm:cxn modelId="{1F293016-C308-428C-9E8A-57924261A7CD}" type="presParOf" srcId="{F8664DB1-EC8E-4F5D-ABC5-FA5DCB861342}" destId="{92EF7FBF-7ABF-499F-A11A-6A0ABAD2A100}" srcOrd="2" destOrd="0" presId="urn:microsoft.com/office/officeart/2005/8/layout/orgChart1"/>
    <dgm:cxn modelId="{798891FF-AF16-41FD-93D3-3882A8366A2C}" type="presParOf" srcId="{836AA4CF-9FE7-417A-AE77-E161276F5FC0}" destId="{32E842D7-10B1-49A4-BCE6-54FB13180689}" srcOrd="2" destOrd="0" presId="urn:microsoft.com/office/officeart/2005/8/layout/orgChart1"/>
    <dgm:cxn modelId="{5CF4B499-77EA-452E-AF94-98CCCEC1BCFB}" type="presParOf" srcId="{7073935D-EEA8-4D2D-945A-C0C751C1EF5F}" destId="{0340D6E0-1CB9-4511-9B5A-890BFBD55051}" srcOrd="2" destOrd="0" presId="urn:microsoft.com/office/officeart/2005/8/layout/orgChart1"/>
    <dgm:cxn modelId="{65C09C50-5621-4E95-B841-8AC2A17B5326}" type="presParOf" srcId="{959BF6CA-DF3C-4F35-9ECC-6002B942606B}" destId="{9C6ABE25-39E7-47E1-83B5-D91BEB8AAC75}" srcOrd="4" destOrd="0" presId="urn:microsoft.com/office/officeart/2005/8/layout/orgChart1"/>
    <dgm:cxn modelId="{41B8206D-A8B6-440A-A699-0AEC718C94C1}" type="presParOf" srcId="{959BF6CA-DF3C-4F35-9ECC-6002B942606B}" destId="{D7C96AD3-E817-4404-B404-DD3FC37330D3}" srcOrd="5" destOrd="0" presId="urn:microsoft.com/office/officeart/2005/8/layout/orgChart1"/>
    <dgm:cxn modelId="{97BE1963-C4C5-4DC8-B6A4-B167CEE1AB8E}" type="presParOf" srcId="{D7C96AD3-E817-4404-B404-DD3FC37330D3}" destId="{0228AE99-567E-43A2-AD3D-88682441B487}" srcOrd="0" destOrd="0" presId="urn:microsoft.com/office/officeart/2005/8/layout/orgChart1"/>
    <dgm:cxn modelId="{90301951-268D-4819-A905-71CBB7E9CFF1}" type="presParOf" srcId="{0228AE99-567E-43A2-AD3D-88682441B487}" destId="{1BE097CA-2630-462C-B1EC-514708ED508D}" srcOrd="0" destOrd="0" presId="urn:microsoft.com/office/officeart/2005/8/layout/orgChart1"/>
    <dgm:cxn modelId="{7BFF7258-5B89-4FC7-9C37-E210608C032A}" type="presParOf" srcId="{0228AE99-567E-43A2-AD3D-88682441B487}" destId="{7BDC5A58-F7BA-46C0-AC43-5D9640AE2646}" srcOrd="1" destOrd="0" presId="urn:microsoft.com/office/officeart/2005/8/layout/orgChart1"/>
    <dgm:cxn modelId="{A0E81BDA-9492-4E91-9EC7-7B61E56B4BBF}" type="presParOf" srcId="{D7C96AD3-E817-4404-B404-DD3FC37330D3}" destId="{AF94BA8D-5FB8-47B8-B0C7-DECF8A13C8E8}" srcOrd="1" destOrd="0" presId="urn:microsoft.com/office/officeart/2005/8/layout/orgChart1"/>
    <dgm:cxn modelId="{268FBD8D-C677-446E-9E50-BA07984840C0}" type="presParOf" srcId="{D7C96AD3-E817-4404-B404-DD3FC37330D3}" destId="{9A0549FC-AE95-4E9C-BFA4-D9B33A9579D5}" srcOrd="2" destOrd="0" presId="urn:microsoft.com/office/officeart/2005/8/layout/orgChart1"/>
    <dgm:cxn modelId="{86BA9392-15F9-4531-BD41-55CC6A86BF9D}" type="presParOf" srcId="{BD618DDF-D78C-437C-82E9-F2BD2297E3FC}" destId="{1B58681C-BD7D-4240-9482-12EC4C869DC7}" srcOrd="2" destOrd="0" presId="urn:microsoft.com/office/officeart/2005/8/layout/orgChart1"/>
    <dgm:cxn modelId="{E83F4047-DDC9-475B-855C-07E4DE245A57}" type="presParOf" srcId="{3669B368-0502-42E8-8665-022E8C5E5FDB}" destId="{05AD3B1D-5EB7-406C-B21A-9F2FED84C115}" srcOrd="6" destOrd="0" presId="urn:microsoft.com/office/officeart/2005/8/layout/orgChart1"/>
    <dgm:cxn modelId="{36060B1F-E718-4A49-94EB-573F538E9291}" type="presParOf" srcId="{3669B368-0502-42E8-8665-022E8C5E5FDB}" destId="{85E8D5C8-5E81-4FA1-B6AD-C738E47069C7}" srcOrd="7" destOrd="0" presId="urn:microsoft.com/office/officeart/2005/8/layout/orgChart1"/>
    <dgm:cxn modelId="{E210A84B-D7DD-419B-9764-A7B6B34FDE67}" type="presParOf" srcId="{85E8D5C8-5E81-4FA1-B6AD-C738E47069C7}" destId="{5686C1E5-2AE3-4BB8-B978-9BFCDA2ADEE5}" srcOrd="0" destOrd="0" presId="urn:microsoft.com/office/officeart/2005/8/layout/orgChart1"/>
    <dgm:cxn modelId="{D851B935-9102-4175-BD92-9C0B291721F6}" type="presParOf" srcId="{5686C1E5-2AE3-4BB8-B978-9BFCDA2ADEE5}" destId="{12C98C9A-CF0E-4CDF-A34E-4A62318931E3}" srcOrd="0" destOrd="0" presId="urn:microsoft.com/office/officeart/2005/8/layout/orgChart1"/>
    <dgm:cxn modelId="{87F2F18B-E045-4960-960D-BC6BD9D26BC7}" type="presParOf" srcId="{5686C1E5-2AE3-4BB8-B978-9BFCDA2ADEE5}" destId="{B01AA6A2-A9D8-4614-9274-0EB04D8A9F96}" srcOrd="1" destOrd="0" presId="urn:microsoft.com/office/officeart/2005/8/layout/orgChart1"/>
    <dgm:cxn modelId="{5BEDFE84-4E45-4316-95E1-261C88D89181}" type="presParOf" srcId="{85E8D5C8-5E81-4FA1-B6AD-C738E47069C7}" destId="{3E669FC7-BC83-4794-B5D6-7895612CE7E9}" srcOrd="1" destOrd="0" presId="urn:microsoft.com/office/officeart/2005/8/layout/orgChart1"/>
    <dgm:cxn modelId="{D13D6028-AB2B-41B5-AE99-77745A1085BA}" type="presParOf" srcId="{3E669FC7-BC83-4794-B5D6-7895612CE7E9}" destId="{37158E6B-6CCC-469F-9C52-7E4853FF3457}" srcOrd="0" destOrd="0" presId="urn:microsoft.com/office/officeart/2005/8/layout/orgChart1"/>
    <dgm:cxn modelId="{0BB4CCCD-628C-4FEE-982C-A9B709C1C5E1}" type="presParOf" srcId="{3E669FC7-BC83-4794-B5D6-7895612CE7E9}" destId="{BF9F26ED-9811-4B13-8826-3FB538853CA5}" srcOrd="1" destOrd="0" presId="urn:microsoft.com/office/officeart/2005/8/layout/orgChart1"/>
    <dgm:cxn modelId="{B9B3B8A9-C735-4700-ADA4-57B8A665AEDE}" type="presParOf" srcId="{BF9F26ED-9811-4B13-8826-3FB538853CA5}" destId="{3A4023CC-905F-4864-B9BA-C858F2E792EB}" srcOrd="0" destOrd="0" presId="urn:microsoft.com/office/officeart/2005/8/layout/orgChart1"/>
    <dgm:cxn modelId="{4ED4E509-3678-4639-BA98-C1BF4B1C465B}" type="presParOf" srcId="{3A4023CC-905F-4864-B9BA-C858F2E792EB}" destId="{FD65C5B8-44F1-4C21-9E08-C257A35367B8}" srcOrd="0" destOrd="0" presId="urn:microsoft.com/office/officeart/2005/8/layout/orgChart1"/>
    <dgm:cxn modelId="{91911E4C-E56E-4999-89A5-006B0F6306B4}" type="presParOf" srcId="{3A4023CC-905F-4864-B9BA-C858F2E792EB}" destId="{EF9DBA54-7003-4441-9795-06A587D19CEF}" srcOrd="1" destOrd="0" presId="urn:microsoft.com/office/officeart/2005/8/layout/orgChart1"/>
    <dgm:cxn modelId="{A85B65AB-E456-4BE8-8AC6-9C2800698C37}" type="presParOf" srcId="{BF9F26ED-9811-4B13-8826-3FB538853CA5}" destId="{A6F262A4-F8AC-418C-971C-7F698B0CA2F0}" srcOrd="1" destOrd="0" presId="urn:microsoft.com/office/officeart/2005/8/layout/orgChart1"/>
    <dgm:cxn modelId="{37E7268F-0681-4074-93C6-D4DCC4E69488}" type="presParOf" srcId="{BF9F26ED-9811-4B13-8826-3FB538853CA5}" destId="{11D7ECC5-7D2B-4F56-846A-66FC03C53830}" srcOrd="2" destOrd="0" presId="urn:microsoft.com/office/officeart/2005/8/layout/orgChart1"/>
    <dgm:cxn modelId="{43CB4A86-3359-4841-8CB1-4C467028DBA8}" type="presParOf" srcId="{3E669FC7-BC83-4794-B5D6-7895612CE7E9}" destId="{B2E7F519-FADE-4F4D-9EEF-FA9A06521E41}" srcOrd="2" destOrd="0" presId="urn:microsoft.com/office/officeart/2005/8/layout/orgChart1"/>
    <dgm:cxn modelId="{32CB542E-248D-4E85-B9E1-869B8681059E}" type="presParOf" srcId="{3E669FC7-BC83-4794-B5D6-7895612CE7E9}" destId="{7596A6A9-52F4-4C7A-8D39-DBD0F7BDB7C6}" srcOrd="3" destOrd="0" presId="urn:microsoft.com/office/officeart/2005/8/layout/orgChart1"/>
    <dgm:cxn modelId="{16533122-DB77-4858-9738-823F8B3C4635}" type="presParOf" srcId="{7596A6A9-52F4-4C7A-8D39-DBD0F7BDB7C6}" destId="{C2B3A12F-ADCD-4709-B170-24A952BB1A01}" srcOrd="0" destOrd="0" presId="urn:microsoft.com/office/officeart/2005/8/layout/orgChart1"/>
    <dgm:cxn modelId="{9E0C7769-F40C-42B4-9F65-A661E5260FA6}" type="presParOf" srcId="{C2B3A12F-ADCD-4709-B170-24A952BB1A01}" destId="{B592BC6B-4951-41AC-ABCA-AFEAA31E4590}" srcOrd="0" destOrd="0" presId="urn:microsoft.com/office/officeart/2005/8/layout/orgChart1"/>
    <dgm:cxn modelId="{1AB59B58-5333-487D-A914-380B06083F6C}" type="presParOf" srcId="{C2B3A12F-ADCD-4709-B170-24A952BB1A01}" destId="{77B4C697-2E79-4808-ABDB-D5182E0F8998}" srcOrd="1" destOrd="0" presId="urn:microsoft.com/office/officeart/2005/8/layout/orgChart1"/>
    <dgm:cxn modelId="{A006F4FE-3A7F-4D14-964C-5A83F44DFBAE}" type="presParOf" srcId="{7596A6A9-52F4-4C7A-8D39-DBD0F7BDB7C6}" destId="{5CFA4E6D-2E81-4DCA-8DFF-8BF38F230016}" srcOrd="1" destOrd="0" presId="urn:microsoft.com/office/officeart/2005/8/layout/orgChart1"/>
    <dgm:cxn modelId="{6134941D-1321-418F-8F8E-AF1E6AD4F839}" type="presParOf" srcId="{7596A6A9-52F4-4C7A-8D39-DBD0F7BDB7C6}" destId="{2CF938A7-B73F-4388-912B-013F6CA38C85}" srcOrd="2" destOrd="0" presId="urn:microsoft.com/office/officeart/2005/8/layout/orgChart1"/>
    <dgm:cxn modelId="{F2EB1C8F-B221-4666-84BE-0F488086D5FC}" type="presParOf" srcId="{3E669FC7-BC83-4794-B5D6-7895612CE7E9}" destId="{B0919F3C-7940-4FCA-8D85-BDE3AA2DFE1E}" srcOrd="4" destOrd="0" presId="urn:microsoft.com/office/officeart/2005/8/layout/orgChart1"/>
    <dgm:cxn modelId="{1EC787A3-6EFD-41AA-A1D9-184AF7F22FAB}" type="presParOf" srcId="{3E669FC7-BC83-4794-B5D6-7895612CE7E9}" destId="{1DAF03D7-68B9-4381-8F33-6A56EC484D61}" srcOrd="5" destOrd="0" presId="urn:microsoft.com/office/officeart/2005/8/layout/orgChart1"/>
    <dgm:cxn modelId="{46A56078-F4A3-4A52-9733-AD73DA874586}" type="presParOf" srcId="{1DAF03D7-68B9-4381-8F33-6A56EC484D61}" destId="{28D6EC0C-B871-45EB-BF05-532D78080362}" srcOrd="0" destOrd="0" presId="urn:microsoft.com/office/officeart/2005/8/layout/orgChart1"/>
    <dgm:cxn modelId="{80573943-3390-4C0D-A9C2-8F58B0B9A088}" type="presParOf" srcId="{28D6EC0C-B871-45EB-BF05-532D78080362}" destId="{BD82F44F-CCB4-4951-969B-2E9C94AC4CD6}" srcOrd="0" destOrd="0" presId="urn:microsoft.com/office/officeart/2005/8/layout/orgChart1"/>
    <dgm:cxn modelId="{AEA5AA38-F62C-4A4D-999F-6E232ED15433}" type="presParOf" srcId="{28D6EC0C-B871-45EB-BF05-532D78080362}" destId="{DA78A005-D126-420A-AAEB-EE4B1F212ABE}" srcOrd="1" destOrd="0" presId="urn:microsoft.com/office/officeart/2005/8/layout/orgChart1"/>
    <dgm:cxn modelId="{9040EC75-82B2-4284-985E-2E8F160BC9F3}" type="presParOf" srcId="{1DAF03D7-68B9-4381-8F33-6A56EC484D61}" destId="{63D298FF-1F5E-4CD3-B4F7-13ECD560B465}" srcOrd="1" destOrd="0" presId="urn:microsoft.com/office/officeart/2005/8/layout/orgChart1"/>
    <dgm:cxn modelId="{00E3EEB8-EBAA-43BC-8C02-16D07EFB9DA3}" type="presParOf" srcId="{1DAF03D7-68B9-4381-8F33-6A56EC484D61}" destId="{FBCA03D0-F98C-4F5E-984E-C5D7309C52EA}" srcOrd="2" destOrd="0" presId="urn:microsoft.com/office/officeart/2005/8/layout/orgChart1"/>
    <dgm:cxn modelId="{D1A6EF00-D1AB-4795-AD08-29F18C3999D2}" type="presParOf" srcId="{3E669FC7-BC83-4794-B5D6-7895612CE7E9}" destId="{4718566F-C686-4A33-A389-26B4BA1DEDDF}" srcOrd="6" destOrd="0" presId="urn:microsoft.com/office/officeart/2005/8/layout/orgChart1"/>
    <dgm:cxn modelId="{D0560C6F-5AD7-4A6A-882F-C2D4075D4AD7}" type="presParOf" srcId="{3E669FC7-BC83-4794-B5D6-7895612CE7E9}" destId="{4495CF71-1110-446A-A083-7E1CAAC61A66}" srcOrd="7" destOrd="0" presId="urn:microsoft.com/office/officeart/2005/8/layout/orgChart1"/>
    <dgm:cxn modelId="{5A4BB552-C77E-4A4B-8DF2-1B57ED1383DF}" type="presParOf" srcId="{4495CF71-1110-446A-A083-7E1CAAC61A66}" destId="{82851DDD-65CA-4F99-8FA5-B495636882D3}" srcOrd="0" destOrd="0" presId="urn:microsoft.com/office/officeart/2005/8/layout/orgChart1"/>
    <dgm:cxn modelId="{508C3418-929D-42FD-95B3-B6B730EBABE1}" type="presParOf" srcId="{82851DDD-65CA-4F99-8FA5-B495636882D3}" destId="{0FD35FB5-850C-4C3A-9D18-EC36FA7B1574}" srcOrd="0" destOrd="0" presId="urn:microsoft.com/office/officeart/2005/8/layout/orgChart1"/>
    <dgm:cxn modelId="{B9CEFE3E-8D71-48A2-9D71-BC4D0A9D3C51}" type="presParOf" srcId="{82851DDD-65CA-4F99-8FA5-B495636882D3}" destId="{3361C7CC-262C-4CEC-B951-00E4DB3C3254}" srcOrd="1" destOrd="0" presId="urn:microsoft.com/office/officeart/2005/8/layout/orgChart1"/>
    <dgm:cxn modelId="{3AED68F8-B32C-465C-837B-98F763338F7D}" type="presParOf" srcId="{4495CF71-1110-446A-A083-7E1CAAC61A66}" destId="{C367C192-E256-4845-A872-D89237B66252}" srcOrd="1" destOrd="0" presId="urn:microsoft.com/office/officeart/2005/8/layout/orgChart1"/>
    <dgm:cxn modelId="{F4A432C6-AA17-4E5F-930D-501CA7DA6753}" type="presParOf" srcId="{4495CF71-1110-446A-A083-7E1CAAC61A66}" destId="{862E3BFA-552A-4CA1-9AE3-0F32D93D3B7A}" srcOrd="2" destOrd="0" presId="urn:microsoft.com/office/officeart/2005/8/layout/orgChart1"/>
    <dgm:cxn modelId="{AABBF045-45EC-47C2-9ACC-8D68D4AB6030}" type="presParOf" srcId="{85E8D5C8-5E81-4FA1-B6AD-C738E47069C7}" destId="{B36FB896-E2F9-4AF0-AF6D-EEB54B5B997C}" srcOrd="2" destOrd="0" presId="urn:microsoft.com/office/officeart/2005/8/layout/orgChart1"/>
    <dgm:cxn modelId="{CFC7110A-4409-4C4D-AB8E-16DA4018809A}" type="presParOf" srcId="{E0DBD5E0-9E9B-4565-9EE6-07F78366EAF8}" destId="{AB0A7263-1484-47EA-8ABF-CBCA965DB0E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8937E4-64EE-41E5-90A7-7544B69D0556}"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527B7C94-208F-4311-974E-7CF37EF5986C}">
      <dgm:prSet phldrT="[Text]"/>
      <dgm:spPr/>
      <dgm:t>
        <a:bodyPr/>
        <a:lstStyle/>
        <a:p>
          <a:pPr>
            <a:lnSpc>
              <a:spcPct val="100000"/>
            </a:lnSpc>
            <a:defRPr b="1"/>
          </a:pPr>
          <a:r>
            <a:rPr lang="en-US"/>
            <a:t>Background and Importance of Explainable NLP</a:t>
          </a:r>
        </a:p>
      </dgm:t>
    </dgm:pt>
    <dgm:pt modelId="{92FDDA19-E5B7-482B-A9E5-3B4F1A11508B}" type="parTrans" cxnId="{136BE9DB-0971-44F3-A02C-9EE55486166C}">
      <dgm:prSet/>
      <dgm:spPr/>
      <dgm:t>
        <a:bodyPr/>
        <a:lstStyle/>
        <a:p>
          <a:endParaRPr lang="en-US"/>
        </a:p>
      </dgm:t>
    </dgm:pt>
    <dgm:pt modelId="{EC49660F-A4F0-42C0-B230-F2B0D1E72AAE}" type="sibTrans" cxnId="{136BE9DB-0971-44F3-A02C-9EE55486166C}">
      <dgm:prSet/>
      <dgm:spPr/>
      <dgm:t>
        <a:bodyPr/>
        <a:lstStyle/>
        <a:p>
          <a:endParaRPr lang="en-US"/>
        </a:p>
      </dgm:t>
    </dgm:pt>
    <dgm:pt modelId="{7044EC2B-4FF6-44DE-B342-B5DE0A08F94B}">
      <dgm:prSet phldrT="[Text]"/>
      <dgm:spPr/>
      <dgm:t>
        <a:bodyPr/>
        <a:lstStyle/>
        <a:p>
          <a:pPr algn="just">
            <a:lnSpc>
              <a:spcPct val="100000"/>
            </a:lnSpc>
            <a:buFont typeface="Arial" panose="020B0604020202020204" pitchFamily="34" charset="0"/>
            <a:buChar char="•"/>
          </a:pPr>
          <a:r>
            <a:rPr lang="en-US" dirty="0"/>
            <a:t>NLP models have permeated numerous sectors</a:t>
          </a:r>
        </a:p>
      </dgm:t>
    </dgm:pt>
    <dgm:pt modelId="{81792FAC-60F2-4069-B4D1-35CEC3D44BBF}" type="parTrans" cxnId="{C9FDC2C6-2B7F-4D0A-941C-74566D0EA929}">
      <dgm:prSet/>
      <dgm:spPr/>
      <dgm:t>
        <a:bodyPr/>
        <a:lstStyle/>
        <a:p>
          <a:endParaRPr lang="en-US"/>
        </a:p>
      </dgm:t>
    </dgm:pt>
    <dgm:pt modelId="{102DCA33-3730-4FB7-BF6C-BECAC49481C0}" type="sibTrans" cxnId="{C9FDC2C6-2B7F-4D0A-941C-74566D0EA929}">
      <dgm:prSet/>
      <dgm:spPr/>
      <dgm:t>
        <a:bodyPr/>
        <a:lstStyle/>
        <a:p>
          <a:endParaRPr lang="en-US"/>
        </a:p>
      </dgm:t>
    </dgm:pt>
    <dgm:pt modelId="{1631D360-567E-43AE-8CED-C7A012F3F050}">
      <dgm:prSet phldrT="[Text]"/>
      <dgm:spPr/>
      <dgm:t>
        <a:bodyPr/>
        <a:lstStyle/>
        <a:p>
          <a:pPr>
            <a:lnSpc>
              <a:spcPct val="100000"/>
            </a:lnSpc>
            <a:defRPr b="1"/>
          </a:pPr>
          <a:r>
            <a:rPr lang="en-US"/>
            <a:t>Scope and Objectives of the Review</a:t>
          </a:r>
        </a:p>
      </dgm:t>
    </dgm:pt>
    <dgm:pt modelId="{C730C807-F9F1-4301-90C7-CF356FBB5907}" type="parTrans" cxnId="{A0886A0D-397D-4DD3-9EF7-E2F261AF846A}">
      <dgm:prSet/>
      <dgm:spPr/>
      <dgm:t>
        <a:bodyPr/>
        <a:lstStyle/>
        <a:p>
          <a:endParaRPr lang="en-US"/>
        </a:p>
      </dgm:t>
    </dgm:pt>
    <dgm:pt modelId="{F860F0DF-2CC4-4DF3-AC30-432151C468F7}" type="sibTrans" cxnId="{A0886A0D-397D-4DD3-9EF7-E2F261AF846A}">
      <dgm:prSet/>
      <dgm:spPr/>
      <dgm:t>
        <a:bodyPr/>
        <a:lstStyle/>
        <a:p>
          <a:endParaRPr lang="en-US"/>
        </a:p>
      </dgm:t>
    </dgm:pt>
    <dgm:pt modelId="{701E888B-0158-4370-9560-3527EE8A8E3C}">
      <dgm:prSet phldrT="[Text]"/>
      <dgm:spPr/>
      <dgm:t>
        <a:bodyPr/>
        <a:lstStyle/>
        <a:p>
          <a:pPr algn="justLow">
            <a:lnSpc>
              <a:spcPct val="100000"/>
            </a:lnSpc>
            <a:buFont typeface="Arial" panose="020B0604020202020204" pitchFamily="34" charset="0"/>
            <a:buChar char="•"/>
          </a:pPr>
          <a:r>
            <a:rPr lang="en-US" dirty="0"/>
            <a:t>Review of diverse modeling methodologies for crafting explainable NLP models</a:t>
          </a:r>
        </a:p>
      </dgm:t>
    </dgm:pt>
    <dgm:pt modelId="{65FA2E25-6B73-4541-B83D-2B1CB2C21A80}" type="parTrans" cxnId="{3F65EF92-FA8E-4628-B195-63CA090ED237}">
      <dgm:prSet/>
      <dgm:spPr/>
      <dgm:t>
        <a:bodyPr/>
        <a:lstStyle/>
        <a:p>
          <a:endParaRPr lang="en-US"/>
        </a:p>
      </dgm:t>
    </dgm:pt>
    <dgm:pt modelId="{ABDAB5A5-CE1C-43F0-9C88-A4F812EB4B8A}" type="sibTrans" cxnId="{3F65EF92-FA8E-4628-B195-63CA090ED237}">
      <dgm:prSet/>
      <dgm:spPr/>
      <dgm:t>
        <a:bodyPr/>
        <a:lstStyle/>
        <a:p>
          <a:endParaRPr lang="en-US"/>
        </a:p>
      </dgm:t>
    </dgm:pt>
    <dgm:pt modelId="{AA6945E4-9DEF-41B8-B3FC-0101BB30D96B}">
      <dgm:prSet phldrT="[Text]"/>
      <dgm:spPr/>
      <dgm:t>
        <a:bodyPr/>
        <a:lstStyle/>
        <a:p>
          <a:pPr>
            <a:lnSpc>
              <a:spcPct val="100000"/>
            </a:lnSpc>
            <a:defRPr b="1"/>
          </a:pPr>
          <a:r>
            <a:rPr lang="en-US"/>
            <a:t>Methodology and Organization of the Review</a:t>
          </a:r>
        </a:p>
      </dgm:t>
    </dgm:pt>
    <dgm:pt modelId="{552B2DB4-009F-4E7C-8981-42B111743AA1}" type="parTrans" cxnId="{971CBEB9-D7F9-4A59-A1EA-03E03B61175F}">
      <dgm:prSet/>
      <dgm:spPr/>
      <dgm:t>
        <a:bodyPr/>
        <a:lstStyle/>
        <a:p>
          <a:endParaRPr lang="en-US"/>
        </a:p>
      </dgm:t>
    </dgm:pt>
    <dgm:pt modelId="{1A0B7666-F862-4983-A82A-71AF3EE061E9}" type="sibTrans" cxnId="{971CBEB9-D7F9-4A59-A1EA-03E03B61175F}">
      <dgm:prSet/>
      <dgm:spPr/>
      <dgm:t>
        <a:bodyPr/>
        <a:lstStyle/>
        <a:p>
          <a:endParaRPr lang="en-US"/>
        </a:p>
      </dgm:t>
    </dgm:pt>
    <dgm:pt modelId="{1764AD6E-69A2-4075-B5F2-E9156A4403D6}">
      <dgm:prSet phldrT="[Text]"/>
      <dgm:spPr/>
      <dgm:t>
        <a:bodyPr/>
        <a:lstStyle/>
        <a:p>
          <a:pPr algn="justLow">
            <a:lnSpc>
              <a:spcPct val="100000"/>
            </a:lnSpc>
            <a:buFont typeface="Arial" panose="020B0604020202020204" pitchFamily="34" charset="0"/>
            <a:buChar char="•"/>
          </a:pPr>
          <a:r>
            <a:rPr lang="en-US"/>
            <a:t>Exhaustive exploration and critical analysis of recent research papers, articles, and proceedings</a:t>
          </a:r>
        </a:p>
      </dgm:t>
    </dgm:pt>
    <dgm:pt modelId="{34D0187D-D047-4379-886A-71331F80E46C}" type="parTrans" cxnId="{03CE8F96-0D6F-4DC9-81F8-F5DB123E1031}">
      <dgm:prSet/>
      <dgm:spPr/>
      <dgm:t>
        <a:bodyPr/>
        <a:lstStyle/>
        <a:p>
          <a:endParaRPr lang="en-US"/>
        </a:p>
      </dgm:t>
    </dgm:pt>
    <dgm:pt modelId="{B7A6DF04-0D9C-497A-A94C-751728CAF439}" type="sibTrans" cxnId="{03CE8F96-0D6F-4DC9-81F8-F5DB123E1031}">
      <dgm:prSet/>
      <dgm:spPr/>
      <dgm:t>
        <a:bodyPr/>
        <a:lstStyle/>
        <a:p>
          <a:endParaRPr lang="en-US"/>
        </a:p>
      </dgm:t>
    </dgm:pt>
    <dgm:pt modelId="{F24AB429-ED7C-472E-8C6D-6FEE03B7248C}">
      <dgm:prSet/>
      <dgm:spPr/>
      <dgm:t>
        <a:bodyPr/>
        <a:lstStyle/>
        <a:p>
          <a:pPr algn="just">
            <a:lnSpc>
              <a:spcPct val="100000"/>
            </a:lnSpc>
            <a:buFont typeface="Arial" panose="020B0604020202020204" pitchFamily="34" charset="0"/>
            <a:buChar char="•"/>
          </a:pPr>
          <a:r>
            <a:rPr lang="en-US" dirty="0"/>
            <a:t>'Black box' models pose challenges to comprehensibility</a:t>
          </a:r>
        </a:p>
      </dgm:t>
    </dgm:pt>
    <dgm:pt modelId="{011FBFB9-01DC-482E-BE92-874EAA022D78}" type="parTrans" cxnId="{2CBC863B-6A4C-43B3-82AD-384F676E4EF5}">
      <dgm:prSet/>
      <dgm:spPr/>
      <dgm:t>
        <a:bodyPr/>
        <a:lstStyle/>
        <a:p>
          <a:endParaRPr lang="en-US"/>
        </a:p>
      </dgm:t>
    </dgm:pt>
    <dgm:pt modelId="{79DC9BC9-22B3-4790-99D7-1FA3830CBCFA}" type="sibTrans" cxnId="{2CBC863B-6A4C-43B3-82AD-384F676E4EF5}">
      <dgm:prSet/>
      <dgm:spPr/>
      <dgm:t>
        <a:bodyPr/>
        <a:lstStyle/>
        <a:p>
          <a:endParaRPr lang="en-US"/>
        </a:p>
      </dgm:t>
    </dgm:pt>
    <dgm:pt modelId="{B6A5ADA6-9FB9-4352-A4E7-7DF34EEF3CA4}">
      <dgm:prSet/>
      <dgm:spPr/>
      <dgm:t>
        <a:bodyPr/>
        <a:lstStyle/>
        <a:p>
          <a:pPr algn="just">
            <a:lnSpc>
              <a:spcPct val="100000"/>
            </a:lnSpc>
            <a:buFont typeface="Arial" panose="020B0604020202020204" pitchFamily="34" charset="0"/>
            <a:buChar char="•"/>
          </a:pPr>
          <a:r>
            <a:rPr lang="en-US" dirty="0"/>
            <a:t>Explainable NLP aims to imbue transparency and interpretability</a:t>
          </a:r>
        </a:p>
      </dgm:t>
    </dgm:pt>
    <dgm:pt modelId="{D4A4AE13-772C-429D-871B-AA15F1515DAC}" type="parTrans" cxnId="{D235D5D9-08F6-4A54-87DC-C3D9E4472561}">
      <dgm:prSet/>
      <dgm:spPr/>
      <dgm:t>
        <a:bodyPr/>
        <a:lstStyle/>
        <a:p>
          <a:endParaRPr lang="en-US"/>
        </a:p>
      </dgm:t>
    </dgm:pt>
    <dgm:pt modelId="{50F4A1BA-BE06-47A6-8CF9-316A3B922142}" type="sibTrans" cxnId="{D235D5D9-08F6-4A54-87DC-C3D9E4472561}">
      <dgm:prSet/>
      <dgm:spPr/>
      <dgm:t>
        <a:bodyPr/>
        <a:lstStyle/>
        <a:p>
          <a:endParaRPr lang="en-US"/>
        </a:p>
      </dgm:t>
    </dgm:pt>
    <dgm:pt modelId="{C86C0524-CDC6-4D66-A33E-AE41DF1F207F}">
      <dgm:prSet/>
      <dgm:spPr/>
      <dgm:t>
        <a:bodyPr/>
        <a:lstStyle/>
        <a:p>
          <a:pPr algn="just">
            <a:lnSpc>
              <a:spcPct val="100000"/>
            </a:lnSpc>
            <a:buFont typeface="Arial" panose="020B0604020202020204" pitchFamily="34" charset="0"/>
            <a:buChar char="•"/>
          </a:pPr>
          <a:r>
            <a:rPr lang="en-US" dirty="0"/>
            <a:t>Explainable NLP reconciles the trade-off between model sophistication and human understanding</a:t>
          </a:r>
        </a:p>
      </dgm:t>
    </dgm:pt>
    <dgm:pt modelId="{1CF6C3F4-0A7D-4417-87D2-C8D8BC4B9B3D}" type="parTrans" cxnId="{CE20EDEE-615E-4C33-80F4-D2E81E4C93B5}">
      <dgm:prSet/>
      <dgm:spPr/>
      <dgm:t>
        <a:bodyPr/>
        <a:lstStyle/>
        <a:p>
          <a:endParaRPr lang="en-US"/>
        </a:p>
      </dgm:t>
    </dgm:pt>
    <dgm:pt modelId="{FA7DC49D-01CE-4A49-8C8A-85AD0D698A75}" type="sibTrans" cxnId="{CE20EDEE-615E-4C33-80F4-D2E81E4C93B5}">
      <dgm:prSet/>
      <dgm:spPr/>
      <dgm:t>
        <a:bodyPr/>
        <a:lstStyle/>
        <a:p>
          <a:endParaRPr lang="en-US"/>
        </a:p>
      </dgm:t>
    </dgm:pt>
    <dgm:pt modelId="{850D4CD6-DE75-4528-80FB-769EBDFE0993}">
      <dgm:prSet/>
      <dgm:spPr/>
      <dgm:t>
        <a:bodyPr/>
        <a:lstStyle/>
        <a:p>
          <a:pPr algn="just">
            <a:lnSpc>
              <a:spcPct val="100000"/>
            </a:lnSpc>
            <a:buFont typeface="Arial" panose="020B0604020202020204" pitchFamily="34" charset="0"/>
            <a:buChar char="•"/>
          </a:pPr>
          <a:r>
            <a:rPr lang="en-US" dirty="0"/>
            <a:t>Explainable NLP touches upon ethical, legal, and societal implications</a:t>
          </a:r>
        </a:p>
      </dgm:t>
    </dgm:pt>
    <dgm:pt modelId="{46A8DD5D-F872-4CFD-BA6F-B803F8575C7E}" type="parTrans" cxnId="{4C97D8E7-07DF-470B-A07C-2E8B30CC94C2}">
      <dgm:prSet/>
      <dgm:spPr/>
      <dgm:t>
        <a:bodyPr/>
        <a:lstStyle/>
        <a:p>
          <a:endParaRPr lang="en-US"/>
        </a:p>
      </dgm:t>
    </dgm:pt>
    <dgm:pt modelId="{5059D781-0FD1-4C75-B268-1477275A6248}" type="sibTrans" cxnId="{4C97D8E7-07DF-470B-A07C-2E8B30CC94C2}">
      <dgm:prSet/>
      <dgm:spPr/>
      <dgm:t>
        <a:bodyPr/>
        <a:lstStyle/>
        <a:p>
          <a:endParaRPr lang="en-US"/>
        </a:p>
      </dgm:t>
    </dgm:pt>
    <dgm:pt modelId="{4CF3D524-E7D7-4DC8-85A0-08AD35D2DA1A}">
      <dgm:prSet/>
      <dgm:spPr/>
      <dgm:t>
        <a:bodyPr/>
        <a:lstStyle/>
        <a:p>
          <a:pPr algn="justLow">
            <a:lnSpc>
              <a:spcPct val="100000"/>
            </a:lnSpc>
            <a:buFont typeface="Arial" panose="020B0604020202020204" pitchFamily="34" charset="0"/>
            <a:buChar char="•"/>
          </a:pPr>
          <a:r>
            <a:rPr lang="en-US" dirty="0"/>
            <a:t>Exploration of applications of explainable NLP</a:t>
          </a:r>
        </a:p>
      </dgm:t>
    </dgm:pt>
    <dgm:pt modelId="{0781DFCC-EF07-41E3-A0D1-CA24D1241C9C}" type="parTrans" cxnId="{A6196A97-F0D0-4850-8529-E9D34C0DDC01}">
      <dgm:prSet/>
      <dgm:spPr/>
      <dgm:t>
        <a:bodyPr/>
        <a:lstStyle/>
        <a:p>
          <a:endParaRPr lang="en-US"/>
        </a:p>
      </dgm:t>
    </dgm:pt>
    <dgm:pt modelId="{5002A5D2-3893-4312-8140-9196D202D896}" type="sibTrans" cxnId="{A6196A97-F0D0-4850-8529-E9D34C0DDC01}">
      <dgm:prSet/>
      <dgm:spPr/>
      <dgm:t>
        <a:bodyPr/>
        <a:lstStyle/>
        <a:p>
          <a:endParaRPr lang="en-US"/>
        </a:p>
      </dgm:t>
    </dgm:pt>
    <dgm:pt modelId="{06E40508-4C9B-4DA8-A346-4ED39B6EE160}">
      <dgm:prSet/>
      <dgm:spPr/>
      <dgm:t>
        <a:bodyPr/>
        <a:lstStyle/>
        <a:p>
          <a:pPr algn="justLow">
            <a:lnSpc>
              <a:spcPct val="100000"/>
            </a:lnSpc>
            <a:buFont typeface="Arial" panose="020B0604020202020204" pitchFamily="34" charset="0"/>
            <a:buChar char="•"/>
          </a:pPr>
          <a:r>
            <a:rPr lang="en-US" dirty="0"/>
            <a:t>Consideration of evaluation methodologies for explainability in NLP</a:t>
          </a:r>
        </a:p>
      </dgm:t>
    </dgm:pt>
    <dgm:pt modelId="{09A67118-CCCC-4123-9F5F-1904D4583C33}" type="parTrans" cxnId="{050CF04A-A997-4C8B-B437-CFD53C9D66BF}">
      <dgm:prSet/>
      <dgm:spPr/>
      <dgm:t>
        <a:bodyPr/>
        <a:lstStyle/>
        <a:p>
          <a:endParaRPr lang="en-US"/>
        </a:p>
      </dgm:t>
    </dgm:pt>
    <dgm:pt modelId="{F0136E7C-C092-4C73-B3DF-10208012D7FE}" type="sibTrans" cxnId="{050CF04A-A997-4C8B-B437-CFD53C9D66BF}">
      <dgm:prSet/>
      <dgm:spPr/>
      <dgm:t>
        <a:bodyPr/>
        <a:lstStyle/>
        <a:p>
          <a:endParaRPr lang="en-US"/>
        </a:p>
      </dgm:t>
    </dgm:pt>
    <dgm:pt modelId="{BA4866BF-DE46-4ADD-A905-675EDAE76096}">
      <dgm:prSet/>
      <dgm:spPr/>
      <dgm:t>
        <a:bodyPr/>
        <a:lstStyle/>
        <a:p>
          <a:pPr algn="justLow">
            <a:lnSpc>
              <a:spcPct val="100000"/>
            </a:lnSpc>
            <a:buFont typeface="Arial" panose="020B0604020202020204" pitchFamily="34" charset="0"/>
            <a:buChar char="•"/>
          </a:pPr>
          <a:r>
            <a:rPr lang="en-US" dirty="0"/>
            <a:t>Addressing challenges faced in the realm of explainable NLP</a:t>
          </a:r>
        </a:p>
      </dgm:t>
    </dgm:pt>
    <dgm:pt modelId="{FC7949B5-584B-4AE8-A175-29DF7954C928}" type="parTrans" cxnId="{D3C17ED0-F86E-4026-85B2-9F5F97C15D67}">
      <dgm:prSet/>
      <dgm:spPr/>
      <dgm:t>
        <a:bodyPr/>
        <a:lstStyle/>
        <a:p>
          <a:endParaRPr lang="en-US"/>
        </a:p>
      </dgm:t>
    </dgm:pt>
    <dgm:pt modelId="{C2A04790-3932-4F77-B57E-F5C68436CBAA}" type="sibTrans" cxnId="{D3C17ED0-F86E-4026-85B2-9F5F97C15D67}">
      <dgm:prSet/>
      <dgm:spPr/>
      <dgm:t>
        <a:bodyPr/>
        <a:lstStyle/>
        <a:p>
          <a:endParaRPr lang="en-US"/>
        </a:p>
      </dgm:t>
    </dgm:pt>
    <dgm:pt modelId="{1E7F998F-A41B-485A-AD39-47A8784F458D}">
      <dgm:prSet/>
      <dgm:spPr/>
      <dgm:t>
        <a:bodyPr/>
        <a:lstStyle/>
        <a:p>
          <a:pPr algn="justLow">
            <a:lnSpc>
              <a:spcPct val="100000"/>
            </a:lnSpc>
            <a:buFont typeface="Arial" panose="020B0604020202020204" pitchFamily="34" charset="0"/>
            <a:buChar char="•"/>
          </a:pPr>
          <a:r>
            <a:rPr lang="en-US" dirty="0"/>
            <a:t>Highlighting prospective research avenues in this domain</a:t>
          </a:r>
        </a:p>
      </dgm:t>
    </dgm:pt>
    <dgm:pt modelId="{F8FCBD7F-5881-4955-A239-5499FAA6ED9D}" type="parTrans" cxnId="{E771A5E6-0463-4A7F-BF0F-75D0C5B4E47B}">
      <dgm:prSet/>
      <dgm:spPr/>
      <dgm:t>
        <a:bodyPr/>
        <a:lstStyle/>
        <a:p>
          <a:endParaRPr lang="en-US"/>
        </a:p>
      </dgm:t>
    </dgm:pt>
    <dgm:pt modelId="{063FF2CA-32A3-4800-9A47-C1091AAFD109}" type="sibTrans" cxnId="{E771A5E6-0463-4A7F-BF0F-75D0C5B4E47B}">
      <dgm:prSet/>
      <dgm:spPr/>
      <dgm:t>
        <a:bodyPr/>
        <a:lstStyle/>
        <a:p>
          <a:endParaRPr lang="en-US"/>
        </a:p>
      </dgm:t>
    </dgm:pt>
    <dgm:pt modelId="{6D8020B1-2852-4A6B-9E7B-5AEB46530D5A}">
      <dgm:prSet/>
      <dgm:spPr/>
      <dgm:t>
        <a:bodyPr/>
        <a:lstStyle/>
        <a:p>
          <a:pPr algn="ctr">
            <a:lnSpc>
              <a:spcPct val="100000"/>
            </a:lnSpc>
            <a:buNone/>
          </a:pPr>
          <a:endParaRPr lang="en-US"/>
        </a:p>
      </dgm:t>
    </dgm:pt>
    <dgm:pt modelId="{7CCAFBBC-C8DE-407D-B3A4-C63CAF8B21C7}" type="parTrans" cxnId="{EA8DB10C-0B20-4D36-A24C-8235EAC00A01}">
      <dgm:prSet/>
      <dgm:spPr/>
      <dgm:t>
        <a:bodyPr/>
        <a:lstStyle/>
        <a:p>
          <a:endParaRPr lang="en-US"/>
        </a:p>
      </dgm:t>
    </dgm:pt>
    <dgm:pt modelId="{6710675C-F042-4FC5-90DC-EA7F5ABFD77A}" type="sibTrans" cxnId="{EA8DB10C-0B20-4D36-A24C-8235EAC00A01}">
      <dgm:prSet/>
      <dgm:spPr/>
      <dgm:t>
        <a:bodyPr/>
        <a:lstStyle/>
        <a:p>
          <a:endParaRPr lang="en-US"/>
        </a:p>
      </dgm:t>
    </dgm:pt>
    <dgm:pt modelId="{AA34CBB1-4C10-4AFF-A9E5-A91CA9FE592C}">
      <dgm:prSet/>
      <dgm:spPr/>
      <dgm:t>
        <a:bodyPr/>
        <a:lstStyle/>
        <a:p>
          <a:pPr algn="justLow">
            <a:lnSpc>
              <a:spcPct val="100000"/>
            </a:lnSpc>
            <a:buFont typeface="Arial" panose="020B0604020202020204" pitchFamily="34" charset="0"/>
            <a:buChar char="•"/>
          </a:pPr>
          <a:r>
            <a:rPr lang="en-US" dirty="0"/>
            <a:t>Review unfolds across five primary sections</a:t>
          </a:r>
        </a:p>
      </dgm:t>
    </dgm:pt>
    <dgm:pt modelId="{97915E6C-0FBA-4F25-BB5C-C0EE58A18C7B}" type="parTrans" cxnId="{E1578F2D-20BE-4E8C-B071-BBFB24C31FFB}">
      <dgm:prSet/>
      <dgm:spPr/>
      <dgm:t>
        <a:bodyPr/>
        <a:lstStyle/>
        <a:p>
          <a:endParaRPr lang="en-US"/>
        </a:p>
      </dgm:t>
    </dgm:pt>
    <dgm:pt modelId="{351497E4-4E1D-4602-A2E2-0C9179E5C20A}" type="sibTrans" cxnId="{E1578F2D-20BE-4E8C-B071-BBFB24C31FFB}">
      <dgm:prSet/>
      <dgm:spPr/>
      <dgm:t>
        <a:bodyPr/>
        <a:lstStyle/>
        <a:p>
          <a:endParaRPr lang="en-US"/>
        </a:p>
      </dgm:t>
    </dgm:pt>
    <dgm:pt modelId="{07E2781F-3177-46A3-AFEB-F126CD14F3F3}">
      <dgm:prSet/>
      <dgm:spPr/>
      <dgm:t>
        <a:bodyPr/>
        <a:lstStyle/>
        <a:p>
          <a:pPr algn="justLow">
            <a:lnSpc>
              <a:spcPct val="100000"/>
            </a:lnSpc>
            <a:buFont typeface="Arial" panose="020B0604020202020204" pitchFamily="34" charset="0"/>
            <a:buChar char="•"/>
          </a:pPr>
          <a:r>
            <a:rPr lang="en-US" b="0" i="0" dirty="0"/>
            <a:t>Each section dedicated to a different facet of explainable NLP</a:t>
          </a:r>
          <a:endParaRPr lang="en-US" dirty="0"/>
        </a:p>
      </dgm:t>
    </dgm:pt>
    <dgm:pt modelId="{EB5C72C0-C7F2-46F4-B82D-13426D349D16}" type="parTrans" cxnId="{9D6AC89A-ED0D-4B76-8558-1C052674E898}">
      <dgm:prSet/>
      <dgm:spPr/>
      <dgm:t>
        <a:bodyPr/>
        <a:lstStyle/>
        <a:p>
          <a:endParaRPr lang="en-US"/>
        </a:p>
      </dgm:t>
    </dgm:pt>
    <dgm:pt modelId="{983B3EED-ACCD-4D94-92BE-0C0215EECAAB}" type="sibTrans" cxnId="{9D6AC89A-ED0D-4B76-8558-1C052674E898}">
      <dgm:prSet/>
      <dgm:spPr/>
      <dgm:t>
        <a:bodyPr/>
        <a:lstStyle/>
        <a:p>
          <a:endParaRPr lang="en-US"/>
        </a:p>
      </dgm:t>
    </dgm:pt>
    <dgm:pt modelId="{DFE3E8E1-8136-445F-9054-7ADEA18DD2E4}" type="pres">
      <dgm:prSet presAssocID="{F18937E4-64EE-41E5-90A7-7544B69D0556}" presName="root" presStyleCnt="0">
        <dgm:presLayoutVars>
          <dgm:dir/>
          <dgm:resizeHandles val="exact"/>
        </dgm:presLayoutVars>
      </dgm:prSet>
      <dgm:spPr/>
    </dgm:pt>
    <dgm:pt modelId="{F59AE3FE-5D2D-4F71-A4DF-F8F1059605BF}" type="pres">
      <dgm:prSet presAssocID="{527B7C94-208F-4311-974E-7CF37EF5986C}" presName="compNode" presStyleCnt="0"/>
      <dgm:spPr/>
    </dgm:pt>
    <dgm:pt modelId="{40556861-C725-42A9-A4B2-EF7A71B7432C}" type="pres">
      <dgm:prSet presAssocID="{527B7C94-208F-4311-974E-7CF37EF5986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033046ED-16F2-4541-86A0-6317B88D14EF}" type="pres">
      <dgm:prSet presAssocID="{527B7C94-208F-4311-974E-7CF37EF5986C}" presName="iconSpace" presStyleCnt="0"/>
      <dgm:spPr/>
    </dgm:pt>
    <dgm:pt modelId="{8B7618B4-BBAE-416A-8D82-BBFA3BF93EC0}" type="pres">
      <dgm:prSet presAssocID="{527B7C94-208F-4311-974E-7CF37EF5986C}" presName="parTx" presStyleLbl="revTx" presStyleIdx="0" presStyleCnt="6">
        <dgm:presLayoutVars>
          <dgm:chMax val="0"/>
          <dgm:chPref val="0"/>
        </dgm:presLayoutVars>
      </dgm:prSet>
      <dgm:spPr/>
    </dgm:pt>
    <dgm:pt modelId="{E06E3AD1-A3C7-4106-9650-89099A4CE375}" type="pres">
      <dgm:prSet presAssocID="{527B7C94-208F-4311-974E-7CF37EF5986C}" presName="txSpace" presStyleCnt="0"/>
      <dgm:spPr/>
    </dgm:pt>
    <dgm:pt modelId="{A3530149-FAB9-4FCC-ACC2-26CB0AE48BE0}" type="pres">
      <dgm:prSet presAssocID="{527B7C94-208F-4311-974E-7CF37EF5986C}" presName="desTx" presStyleLbl="revTx" presStyleIdx="1" presStyleCnt="6">
        <dgm:presLayoutVars/>
      </dgm:prSet>
      <dgm:spPr/>
    </dgm:pt>
    <dgm:pt modelId="{B3CD7494-869C-45CD-92BB-CD11CA93646D}" type="pres">
      <dgm:prSet presAssocID="{EC49660F-A4F0-42C0-B230-F2B0D1E72AAE}" presName="sibTrans" presStyleCnt="0"/>
      <dgm:spPr/>
    </dgm:pt>
    <dgm:pt modelId="{4F7224B8-103A-4462-A03D-751F05820BA7}" type="pres">
      <dgm:prSet presAssocID="{1631D360-567E-43AE-8CED-C7A012F3F050}" presName="compNode" presStyleCnt="0"/>
      <dgm:spPr/>
    </dgm:pt>
    <dgm:pt modelId="{093D9239-B1E3-4826-8F06-63BF1A6D3630}" type="pres">
      <dgm:prSet presAssocID="{1631D360-567E-43AE-8CED-C7A012F3F05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D208612F-A0DC-46D5-8862-001172F205AC}" type="pres">
      <dgm:prSet presAssocID="{1631D360-567E-43AE-8CED-C7A012F3F050}" presName="iconSpace" presStyleCnt="0"/>
      <dgm:spPr/>
    </dgm:pt>
    <dgm:pt modelId="{159F5C2E-08A4-4252-88BE-9715654C0BDF}" type="pres">
      <dgm:prSet presAssocID="{1631D360-567E-43AE-8CED-C7A012F3F050}" presName="parTx" presStyleLbl="revTx" presStyleIdx="2" presStyleCnt="6">
        <dgm:presLayoutVars>
          <dgm:chMax val="0"/>
          <dgm:chPref val="0"/>
        </dgm:presLayoutVars>
      </dgm:prSet>
      <dgm:spPr/>
    </dgm:pt>
    <dgm:pt modelId="{D55801C6-B5F2-4387-B5C6-E1582EC4DEC6}" type="pres">
      <dgm:prSet presAssocID="{1631D360-567E-43AE-8CED-C7A012F3F050}" presName="txSpace" presStyleCnt="0"/>
      <dgm:spPr/>
    </dgm:pt>
    <dgm:pt modelId="{A37BF5B3-FCDB-4933-842C-9494C82D0F83}" type="pres">
      <dgm:prSet presAssocID="{1631D360-567E-43AE-8CED-C7A012F3F050}" presName="desTx" presStyleLbl="revTx" presStyleIdx="3" presStyleCnt="6">
        <dgm:presLayoutVars/>
      </dgm:prSet>
      <dgm:spPr/>
    </dgm:pt>
    <dgm:pt modelId="{BB7A02E9-7877-4E3F-A3DE-6B42749446C6}" type="pres">
      <dgm:prSet presAssocID="{F860F0DF-2CC4-4DF3-AC30-432151C468F7}" presName="sibTrans" presStyleCnt="0"/>
      <dgm:spPr/>
    </dgm:pt>
    <dgm:pt modelId="{4A7307E4-9C26-48E9-9E96-47FA95D5EE2F}" type="pres">
      <dgm:prSet presAssocID="{AA6945E4-9DEF-41B8-B3FC-0101BB30D96B}" presName="compNode" presStyleCnt="0"/>
      <dgm:spPr/>
    </dgm:pt>
    <dgm:pt modelId="{8BB9F4BD-A641-4594-AA1A-47F456A52FDF}" type="pres">
      <dgm:prSet presAssocID="{AA6945E4-9DEF-41B8-B3FC-0101BB30D9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D22E48BF-EC05-4010-AA54-DF55E8F55E50}" type="pres">
      <dgm:prSet presAssocID="{AA6945E4-9DEF-41B8-B3FC-0101BB30D96B}" presName="iconSpace" presStyleCnt="0"/>
      <dgm:spPr/>
    </dgm:pt>
    <dgm:pt modelId="{4E535A29-2118-4B37-B90A-FFFC29DB05A3}" type="pres">
      <dgm:prSet presAssocID="{AA6945E4-9DEF-41B8-B3FC-0101BB30D96B}" presName="parTx" presStyleLbl="revTx" presStyleIdx="4" presStyleCnt="6">
        <dgm:presLayoutVars>
          <dgm:chMax val="0"/>
          <dgm:chPref val="0"/>
        </dgm:presLayoutVars>
      </dgm:prSet>
      <dgm:spPr/>
    </dgm:pt>
    <dgm:pt modelId="{BB84368D-12C2-471A-B55F-ABFA6ED995B5}" type="pres">
      <dgm:prSet presAssocID="{AA6945E4-9DEF-41B8-B3FC-0101BB30D96B}" presName="txSpace" presStyleCnt="0"/>
      <dgm:spPr/>
    </dgm:pt>
    <dgm:pt modelId="{DF69F4C3-F4CE-475C-B610-9217F0F902AD}" type="pres">
      <dgm:prSet presAssocID="{AA6945E4-9DEF-41B8-B3FC-0101BB30D96B}" presName="desTx" presStyleLbl="revTx" presStyleIdx="5" presStyleCnt="6">
        <dgm:presLayoutVars/>
      </dgm:prSet>
      <dgm:spPr/>
    </dgm:pt>
  </dgm:ptLst>
  <dgm:cxnLst>
    <dgm:cxn modelId="{EA8DB10C-0B20-4D36-A24C-8235EAC00A01}" srcId="{1631D360-567E-43AE-8CED-C7A012F3F050}" destId="{6D8020B1-2852-4A6B-9E7B-5AEB46530D5A}" srcOrd="5" destOrd="0" parTransId="{7CCAFBBC-C8DE-407D-B3A4-C63CAF8B21C7}" sibTransId="{6710675C-F042-4FC5-90DC-EA7F5ABFD77A}"/>
    <dgm:cxn modelId="{A0886A0D-397D-4DD3-9EF7-E2F261AF846A}" srcId="{F18937E4-64EE-41E5-90A7-7544B69D0556}" destId="{1631D360-567E-43AE-8CED-C7A012F3F050}" srcOrd="1" destOrd="0" parTransId="{C730C807-F9F1-4301-90C7-CF356FBB5907}" sibTransId="{F860F0DF-2CC4-4DF3-AC30-432151C468F7}"/>
    <dgm:cxn modelId="{EF3C3D12-ED35-41CF-9700-02081C557597}" type="presOf" srcId="{1631D360-567E-43AE-8CED-C7A012F3F050}" destId="{159F5C2E-08A4-4252-88BE-9715654C0BDF}" srcOrd="0" destOrd="0" presId="urn:microsoft.com/office/officeart/2018/5/layout/CenteredIconLabelDescriptionList"/>
    <dgm:cxn modelId="{E5B0052D-D0E5-4BFA-9C60-0ABBEB2BC0D9}" type="presOf" srcId="{7044EC2B-4FF6-44DE-B342-B5DE0A08F94B}" destId="{A3530149-FAB9-4FCC-ACC2-26CB0AE48BE0}" srcOrd="0" destOrd="0" presId="urn:microsoft.com/office/officeart/2018/5/layout/CenteredIconLabelDescriptionList"/>
    <dgm:cxn modelId="{E1578F2D-20BE-4E8C-B071-BBFB24C31FFB}" srcId="{AA6945E4-9DEF-41B8-B3FC-0101BB30D96B}" destId="{AA34CBB1-4C10-4AFF-A9E5-A91CA9FE592C}" srcOrd="1" destOrd="0" parTransId="{97915E6C-0FBA-4F25-BB5C-C0EE58A18C7B}" sibTransId="{351497E4-4E1D-4602-A2E2-0C9179E5C20A}"/>
    <dgm:cxn modelId="{DFFFD934-2CE3-4942-9826-811DCC7AE501}" type="presOf" srcId="{6D8020B1-2852-4A6B-9E7B-5AEB46530D5A}" destId="{A37BF5B3-FCDB-4933-842C-9494C82D0F83}" srcOrd="0" destOrd="5" presId="urn:microsoft.com/office/officeart/2018/5/layout/CenteredIconLabelDescriptionList"/>
    <dgm:cxn modelId="{2CBC863B-6A4C-43B3-82AD-384F676E4EF5}" srcId="{527B7C94-208F-4311-974E-7CF37EF5986C}" destId="{F24AB429-ED7C-472E-8C6D-6FEE03B7248C}" srcOrd="1" destOrd="0" parTransId="{011FBFB9-01DC-482E-BE92-874EAA022D78}" sibTransId="{79DC9BC9-22B3-4790-99D7-1FA3830CBCFA}"/>
    <dgm:cxn modelId="{7048D242-A4F5-4AF4-80A5-4C8B1ED0D97C}" type="presOf" srcId="{C86C0524-CDC6-4D66-A33E-AE41DF1F207F}" destId="{A3530149-FAB9-4FCC-ACC2-26CB0AE48BE0}" srcOrd="0" destOrd="3" presId="urn:microsoft.com/office/officeart/2018/5/layout/CenteredIconLabelDescriptionList"/>
    <dgm:cxn modelId="{DE145443-01A0-4533-9925-1E33C960067F}" type="presOf" srcId="{850D4CD6-DE75-4528-80FB-769EBDFE0993}" destId="{A3530149-FAB9-4FCC-ACC2-26CB0AE48BE0}" srcOrd="0" destOrd="4" presId="urn:microsoft.com/office/officeart/2018/5/layout/CenteredIconLabelDescriptionList"/>
    <dgm:cxn modelId="{050CF04A-A997-4C8B-B437-CFD53C9D66BF}" srcId="{1631D360-567E-43AE-8CED-C7A012F3F050}" destId="{06E40508-4C9B-4DA8-A346-4ED39B6EE160}" srcOrd="2" destOrd="0" parTransId="{09A67118-CCCC-4123-9F5F-1904D4583C33}" sibTransId="{F0136E7C-C092-4C73-B3DF-10208012D7FE}"/>
    <dgm:cxn modelId="{3F65EF92-FA8E-4628-B195-63CA090ED237}" srcId="{1631D360-567E-43AE-8CED-C7A012F3F050}" destId="{701E888B-0158-4370-9560-3527EE8A8E3C}" srcOrd="0" destOrd="0" parTransId="{65FA2E25-6B73-4541-B83D-2B1CB2C21A80}" sibTransId="{ABDAB5A5-CE1C-43F0-9C88-A4F812EB4B8A}"/>
    <dgm:cxn modelId="{87C5E594-CEEF-492A-A8D2-EE4CC396C224}" type="presOf" srcId="{1E7F998F-A41B-485A-AD39-47A8784F458D}" destId="{A37BF5B3-FCDB-4933-842C-9494C82D0F83}" srcOrd="0" destOrd="4" presId="urn:microsoft.com/office/officeart/2018/5/layout/CenteredIconLabelDescriptionList"/>
    <dgm:cxn modelId="{6B720295-8B1B-4F47-9F5F-692B44F42FF5}" type="presOf" srcId="{1764AD6E-69A2-4075-B5F2-E9156A4403D6}" destId="{DF69F4C3-F4CE-475C-B610-9217F0F902AD}" srcOrd="0" destOrd="0" presId="urn:microsoft.com/office/officeart/2018/5/layout/CenteredIconLabelDescriptionList"/>
    <dgm:cxn modelId="{03CE8F96-0D6F-4DC9-81F8-F5DB123E1031}" srcId="{AA6945E4-9DEF-41B8-B3FC-0101BB30D96B}" destId="{1764AD6E-69A2-4075-B5F2-E9156A4403D6}" srcOrd="0" destOrd="0" parTransId="{34D0187D-D047-4379-886A-71331F80E46C}" sibTransId="{B7A6DF04-0D9C-497A-A94C-751728CAF439}"/>
    <dgm:cxn modelId="{A6196A97-F0D0-4850-8529-E9D34C0DDC01}" srcId="{1631D360-567E-43AE-8CED-C7A012F3F050}" destId="{4CF3D524-E7D7-4DC8-85A0-08AD35D2DA1A}" srcOrd="1" destOrd="0" parTransId="{0781DFCC-EF07-41E3-A0D1-CA24D1241C9C}" sibTransId="{5002A5D2-3893-4312-8140-9196D202D896}"/>
    <dgm:cxn modelId="{9D6AC89A-ED0D-4B76-8558-1C052674E898}" srcId="{AA6945E4-9DEF-41B8-B3FC-0101BB30D96B}" destId="{07E2781F-3177-46A3-AFEB-F126CD14F3F3}" srcOrd="2" destOrd="0" parTransId="{EB5C72C0-C7F2-46F4-B82D-13426D349D16}" sibTransId="{983B3EED-ACCD-4D94-92BE-0C0215EECAAB}"/>
    <dgm:cxn modelId="{1EDFCBA6-36E6-455D-AEA2-0FB0ABFDB857}" type="presOf" srcId="{07E2781F-3177-46A3-AFEB-F126CD14F3F3}" destId="{DF69F4C3-F4CE-475C-B610-9217F0F902AD}" srcOrd="0" destOrd="2" presId="urn:microsoft.com/office/officeart/2018/5/layout/CenteredIconLabelDescriptionList"/>
    <dgm:cxn modelId="{425917A8-F7DA-47AC-B8AB-6C2136AD7405}" type="presOf" srcId="{AA6945E4-9DEF-41B8-B3FC-0101BB30D96B}" destId="{4E535A29-2118-4B37-B90A-FFFC29DB05A3}" srcOrd="0" destOrd="0" presId="urn:microsoft.com/office/officeart/2018/5/layout/CenteredIconLabelDescriptionList"/>
    <dgm:cxn modelId="{17E820AD-AF99-4A5F-B959-B2B18474B20C}" type="presOf" srcId="{06E40508-4C9B-4DA8-A346-4ED39B6EE160}" destId="{A37BF5B3-FCDB-4933-842C-9494C82D0F83}" srcOrd="0" destOrd="2" presId="urn:microsoft.com/office/officeart/2018/5/layout/CenteredIconLabelDescriptionList"/>
    <dgm:cxn modelId="{255B7CB5-FD82-4C07-BB52-AFD55D228E00}" type="presOf" srcId="{AA34CBB1-4C10-4AFF-A9E5-A91CA9FE592C}" destId="{DF69F4C3-F4CE-475C-B610-9217F0F902AD}" srcOrd="0" destOrd="1" presId="urn:microsoft.com/office/officeart/2018/5/layout/CenteredIconLabelDescriptionList"/>
    <dgm:cxn modelId="{3E8790B8-B024-4059-85C4-3BC663E8E4EB}" type="presOf" srcId="{B6A5ADA6-9FB9-4352-A4E7-7DF34EEF3CA4}" destId="{A3530149-FAB9-4FCC-ACC2-26CB0AE48BE0}" srcOrd="0" destOrd="2" presId="urn:microsoft.com/office/officeart/2018/5/layout/CenteredIconLabelDescriptionList"/>
    <dgm:cxn modelId="{971CBEB9-D7F9-4A59-A1EA-03E03B61175F}" srcId="{F18937E4-64EE-41E5-90A7-7544B69D0556}" destId="{AA6945E4-9DEF-41B8-B3FC-0101BB30D96B}" srcOrd="2" destOrd="0" parTransId="{552B2DB4-009F-4E7C-8981-42B111743AA1}" sibTransId="{1A0B7666-F862-4983-A82A-71AF3EE061E9}"/>
    <dgm:cxn modelId="{8D9E78BE-1DE5-484A-B2D8-3DC41EAB2802}" type="presOf" srcId="{BA4866BF-DE46-4ADD-A905-675EDAE76096}" destId="{A37BF5B3-FCDB-4933-842C-9494C82D0F83}" srcOrd="0" destOrd="3" presId="urn:microsoft.com/office/officeart/2018/5/layout/CenteredIconLabelDescriptionList"/>
    <dgm:cxn modelId="{B61D34BF-68B8-4BAF-B04B-7682CAEE78A6}" type="presOf" srcId="{F24AB429-ED7C-472E-8C6D-6FEE03B7248C}" destId="{A3530149-FAB9-4FCC-ACC2-26CB0AE48BE0}" srcOrd="0" destOrd="1" presId="urn:microsoft.com/office/officeart/2018/5/layout/CenteredIconLabelDescriptionList"/>
    <dgm:cxn modelId="{C9FDC2C6-2B7F-4D0A-941C-74566D0EA929}" srcId="{527B7C94-208F-4311-974E-7CF37EF5986C}" destId="{7044EC2B-4FF6-44DE-B342-B5DE0A08F94B}" srcOrd="0" destOrd="0" parTransId="{81792FAC-60F2-4069-B4D1-35CEC3D44BBF}" sibTransId="{102DCA33-3730-4FB7-BF6C-BECAC49481C0}"/>
    <dgm:cxn modelId="{D3C17ED0-F86E-4026-85B2-9F5F97C15D67}" srcId="{1631D360-567E-43AE-8CED-C7A012F3F050}" destId="{BA4866BF-DE46-4ADD-A905-675EDAE76096}" srcOrd="3" destOrd="0" parTransId="{FC7949B5-584B-4AE8-A175-29DF7954C928}" sibTransId="{C2A04790-3932-4F77-B57E-F5C68436CBAA}"/>
    <dgm:cxn modelId="{FFE51FD4-2149-4186-A699-CD194705A0B3}" type="presOf" srcId="{527B7C94-208F-4311-974E-7CF37EF5986C}" destId="{8B7618B4-BBAE-416A-8D82-BBFA3BF93EC0}" srcOrd="0" destOrd="0" presId="urn:microsoft.com/office/officeart/2018/5/layout/CenteredIconLabelDescriptionList"/>
    <dgm:cxn modelId="{D235D5D9-08F6-4A54-87DC-C3D9E4472561}" srcId="{527B7C94-208F-4311-974E-7CF37EF5986C}" destId="{B6A5ADA6-9FB9-4352-A4E7-7DF34EEF3CA4}" srcOrd="2" destOrd="0" parTransId="{D4A4AE13-772C-429D-871B-AA15F1515DAC}" sibTransId="{50F4A1BA-BE06-47A6-8CF9-316A3B922142}"/>
    <dgm:cxn modelId="{136BE9DB-0971-44F3-A02C-9EE55486166C}" srcId="{F18937E4-64EE-41E5-90A7-7544B69D0556}" destId="{527B7C94-208F-4311-974E-7CF37EF5986C}" srcOrd="0" destOrd="0" parTransId="{92FDDA19-E5B7-482B-A9E5-3B4F1A11508B}" sibTransId="{EC49660F-A4F0-42C0-B230-F2B0D1E72AAE}"/>
    <dgm:cxn modelId="{E771A5E6-0463-4A7F-BF0F-75D0C5B4E47B}" srcId="{1631D360-567E-43AE-8CED-C7A012F3F050}" destId="{1E7F998F-A41B-485A-AD39-47A8784F458D}" srcOrd="4" destOrd="0" parTransId="{F8FCBD7F-5881-4955-A239-5499FAA6ED9D}" sibTransId="{063FF2CA-32A3-4800-9A47-C1091AAFD109}"/>
    <dgm:cxn modelId="{4C97D8E7-07DF-470B-A07C-2E8B30CC94C2}" srcId="{527B7C94-208F-4311-974E-7CF37EF5986C}" destId="{850D4CD6-DE75-4528-80FB-769EBDFE0993}" srcOrd="4" destOrd="0" parTransId="{46A8DD5D-F872-4CFD-BA6F-B803F8575C7E}" sibTransId="{5059D781-0FD1-4C75-B268-1477275A6248}"/>
    <dgm:cxn modelId="{7485EAEB-3142-42B0-993E-558CFF232B30}" type="presOf" srcId="{4CF3D524-E7D7-4DC8-85A0-08AD35D2DA1A}" destId="{A37BF5B3-FCDB-4933-842C-9494C82D0F83}" srcOrd="0" destOrd="1" presId="urn:microsoft.com/office/officeart/2018/5/layout/CenteredIconLabelDescriptionList"/>
    <dgm:cxn modelId="{CE20EDEE-615E-4C33-80F4-D2E81E4C93B5}" srcId="{527B7C94-208F-4311-974E-7CF37EF5986C}" destId="{C86C0524-CDC6-4D66-A33E-AE41DF1F207F}" srcOrd="3" destOrd="0" parTransId="{1CF6C3F4-0A7D-4417-87D2-C8D8BC4B9B3D}" sibTransId="{FA7DC49D-01CE-4A49-8C8A-85AD0D698A75}"/>
    <dgm:cxn modelId="{C1F788F1-CAFA-4DD1-9015-1496D063E6DB}" type="presOf" srcId="{F18937E4-64EE-41E5-90A7-7544B69D0556}" destId="{DFE3E8E1-8136-445F-9054-7ADEA18DD2E4}" srcOrd="0" destOrd="0" presId="urn:microsoft.com/office/officeart/2018/5/layout/CenteredIconLabelDescriptionList"/>
    <dgm:cxn modelId="{8A3772F9-AEC5-4C0D-AB86-10818E72B7BF}" type="presOf" srcId="{701E888B-0158-4370-9560-3527EE8A8E3C}" destId="{A37BF5B3-FCDB-4933-842C-9494C82D0F83}" srcOrd="0" destOrd="0" presId="urn:microsoft.com/office/officeart/2018/5/layout/CenteredIconLabelDescriptionList"/>
    <dgm:cxn modelId="{A7CFAAFE-F643-4DC6-BAB3-92E60A85BA0B}" type="presParOf" srcId="{DFE3E8E1-8136-445F-9054-7ADEA18DD2E4}" destId="{F59AE3FE-5D2D-4F71-A4DF-F8F1059605BF}" srcOrd="0" destOrd="0" presId="urn:microsoft.com/office/officeart/2018/5/layout/CenteredIconLabelDescriptionList"/>
    <dgm:cxn modelId="{4712462E-5EF9-496E-8AA9-E142057346B1}" type="presParOf" srcId="{F59AE3FE-5D2D-4F71-A4DF-F8F1059605BF}" destId="{40556861-C725-42A9-A4B2-EF7A71B7432C}" srcOrd="0" destOrd="0" presId="urn:microsoft.com/office/officeart/2018/5/layout/CenteredIconLabelDescriptionList"/>
    <dgm:cxn modelId="{F1284AC9-1CC5-4830-928F-A01995751CED}" type="presParOf" srcId="{F59AE3FE-5D2D-4F71-A4DF-F8F1059605BF}" destId="{033046ED-16F2-4541-86A0-6317B88D14EF}" srcOrd="1" destOrd="0" presId="urn:microsoft.com/office/officeart/2018/5/layout/CenteredIconLabelDescriptionList"/>
    <dgm:cxn modelId="{90BB3EDE-EA7A-4797-BC12-BFE481A0EAFE}" type="presParOf" srcId="{F59AE3FE-5D2D-4F71-A4DF-F8F1059605BF}" destId="{8B7618B4-BBAE-416A-8D82-BBFA3BF93EC0}" srcOrd="2" destOrd="0" presId="urn:microsoft.com/office/officeart/2018/5/layout/CenteredIconLabelDescriptionList"/>
    <dgm:cxn modelId="{CA831924-6B45-4034-8893-836CB88CB5B8}" type="presParOf" srcId="{F59AE3FE-5D2D-4F71-A4DF-F8F1059605BF}" destId="{E06E3AD1-A3C7-4106-9650-89099A4CE375}" srcOrd="3" destOrd="0" presId="urn:microsoft.com/office/officeart/2018/5/layout/CenteredIconLabelDescriptionList"/>
    <dgm:cxn modelId="{5910A5AC-9531-4FBE-8F41-748398ECFD38}" type="presParOf" srcId="{F59AE3FE-5D2D-4F71-A4DF-F8F1059605BF}" destId="{A3530149-FAB9-4FCC-ACC2-26CB0AE48BE0}" srcOrd="4" destOrd="0" presId="urn:microsoft.com/office/officeart/2018/5/layout/CenteredIconLabelDescriptionList"/>
    <dgm:cxn modelId="{E546F406-DB95-4D1B-99E1-CC651A76B0C9}" type="presParOf" srcId="{DFE3E8E1-8136-445F-9054-7ADEA18DD2E4}" destId="{B3CD7494-869C-45CD-92BB-CD11CA93646D}" srcOrd="1" destOrd="0" presId="urn:microsoft.com/office/officeart/2018/5/layout/CenteredIconLabelDescriptionList"/>
    <dgm:cxn modelId="{279F7F29-477E-4CA3-99CE-0C5B390DD705}" type="presParOf" srcId="{DFE3E8E1-8136-445F-9054-7ADEA18DD2E4}" destId="{4F7224B8-103A-4462-A03D-751F05820BA7}" srcOrd="2" destOrd="0" presId="urn:microsoft.com/office/officeart/2018/5/layout/CenteredIconLabelDescriptionList"/>
    <dgm:cxn modelId="{C31FF8E6-0894-441E-8CA1-BAF5A0244C93}" type="presParOf" srcId="{4F7224B8-103A-4462-A03D-751F05820BA7}" destId="{093D9239-B1E3-4826-8F06-63BF1A6D3630}" srcOrd="0" destOrd="0" presId="urn:microsoft.com/office/officeart/2018/5/layout/CenteredIconLabelDescriptionList"/>
    <dgm:cxn modelId="{84E44281-164C-4171-8340-45F269CCD39C}" type="presParOf" srcId="{4F7224B8-103A-4462-A03D-751F05820BA7}" destId="{D208612F-A0DC-46D5-8862-001172F205AC}" srcOrd="1" destOrd="0" presId="urn:microsoft.com/office/officeart/2018/5/layout/CenteredIconLabelDescriptionList"/>
    <dgm:cxn modelId="{9B735FDE-800C-4EF4-82E6-F22E88BA6A2B}" type="presParOf" srcId="{4F7224B8-103A-4462-A03D-751F05820BA7}" destId="{159F5C2E-08A4-4252-88BE-9715654C0BDF}" srcOrd="2" destOrd="0" presId="urn:microsoft.com/office/officeart/2018/5/layout/CenteredIconLabelDescriptionList"/>
    <dgm:cxn modelId="{6EE815E5-38E3-4FED-9C39-11CD23FF7CB5}" type="presParOf" srcId="{4F7224B8-103A-4462-A03D-751F05820BA7}" destId="{D55801C6-B5F2-4387-B5C6-E1582EC4DEC6}" srcOrd="3" destOrd="0" presId="urn:microsoft.com/office/officeart/2018/5/layout/CenteredIconLabelDescriptionList"/>
    <dgm:cxn modelId="{0BFE27A0-2F7E-48FD-A84C-59B197426A35}" type="presParOf" srcId="{4F7224B8-103A-4462-A03D-751F05820BA7}" destId="{A37BF5B3-FCDB-4933-842C-9494C82D0F83}" srcOrd="4" destOrd="0" presId="urn:microsoft.com/office/officeart/2018/5/layout/CenteredIconLabelDescriptionList"/>
    <dgm:cxn modelId="{19BBF251-0B5C-4432-BBCD-5B8F64418057}" type="presParOf" srcId="{DFE3E8E1-8136-445F-9054-7ADEA18DD2E4}" destId="{BB7A02E9-7877-4E3F-A3DE-6B42749446C6}" srcOrd="3" destOrd="0" presId="urn:microsoft.com/office/officeart/2018/5/layout/CenteredIconLabelDescriptionList"/>
    <dgm:cxn modelId="{F35EBA5C-FC39-452E-BEB7-74DA647CF8A2}" type="presParOf" srcId="{DFE3E8E1-8136-445F-9054-7ADEA18DD2E4}" destId="{4A7307E4-9C26-48E9-9E96-47FA95D5EE2F}" srcOrd="4" destOrd="0" presId="urn:microsoft.com/office/officeart/2018/5/layout/CenteredIconLabelDescriptionList"/>
    <dgm:cxn modelId="{ED86EBB3-5019-45EE-9F00-93613D29DA82}" type="presParOf" srcId="{4A7307E4-9C26-48E9-9E96-47FA95D5EE2F}" destId="{8BB9F4BD-A641-4594-AA1A-47F456A52FDF}" srcOrd="0" destOrd="0" presId="urn:microsoft.com/office/officeart/2018/5/layout/CenteredIconLabelDescriptionList"/>
    <dgm:cxn modelId="{F93651C8-0173-4C38-AFA4-F5B51BA7677A}" type="presParOf" srcId="{4A7307E4-9C26-48E9-9E96-47FA95D5EE2F}" destId="{D22E48BF-EC05-4010-AA54-DF55E8F55E50}" srcOrd="1" destOrd="0" presId="urn:microsoft.com/office/officeart/2018/5/layout/CenteredIconLabelDescriptionList"/>
    <dgm:cxn modelId="{50476963-B8FC-49B1-ACBC-9FD1D59C5175}" type="presParOf" srcId="{4A7307E4-9C26-48E9-9E96-47FA95D5EE2F}" destId="{4E535A29-2118-4B37-B90A-FFFC29DB05A3}" srcOrd="2" destOrd="0" presId="urn:microsoft.com/office/officeart/2018/5/layout/CenteredIconLabelDescriptionList"/>
    <dgm:cxn modelId="{02CD3EC8-8F50-44F6-B803-0CA6D5D0A188}" type="presParOf" srcId="{4A7307E4-9C26-48E9-9E96-47FA95D5EE2F}" destId="{BB84368D-12C2-471A-B55F-ABFA6ED995B5}" srcOrd="3" destOrd="0" presId="urn:microsoft.com/office/officeart/2018/5/layout/CenteredIconLabelDescriptionList"/>
    <dgm:cxn modelId="{0FAEB1CA-FB4A-447D-BF2F-B82CAFEB9136}" type="presParOf" srcId="{4A7307E4-9C26-48E9-9E96-47FA95D5EE2F}" destId="{DF69F4C3-F4CE-475C-B610-9217F0F902AD}"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D546997-1BBD-4F05-8C05-DF6DFFD7BAAC}" type="doc">
      <dgm:prSet loTypeId="urn:microsoft.com/office/officeart/2005/8/layout/orgChart1" loCatId="hierarchy" qsTypeId="urn:microsoft.com/office/officeart/2005/8/quickstyle/simple1" qsCatId="simple" csTypeId="urn:microsoft.com/office/officeart/2005/8/colors/accent0_2" csCatId="mainScheme" phldr="1"/>
      <dgm:spPr/>
      <dgm:t>
        <a:bodyPr/>
        <a:lstStyle/>
        <a:p>
          <a:endParaRPr lang="en-US"/>
        </a:p>
      </dgm:t>
    </dgm:pt>
    <dgm:pt modelId="{9B8F8D88-2D33-4265-A114-6ED2F749CA11}">
      <dgm:prSet phldrT="[Text]"/>
      <dgm:spPr/>
      <dgm:t>
        <a:bodyPr/>
        <a:lstStyle/>
        <a:p>
          <a:pPr rtl="0"/>
          <a:r>
            <a:rPr lang="en-US" b="0" i="0" dirty="0"/>
            <a:t>Experimental Setup</a:t>
          </a:r>
          <a:endParaRPr lang="en-US" dirty="0"/>
        </a:p>
      </dgm:t>
    </dgm:pt>
    <dgm:pt modelId="{A2A68429-EC5F-4F3F-B3D1-42EA9893F9FC}" type="parTrans" cxnId="{B0DFEEAA-6D32-40A6-8192-87CE54F77756}">
      <dgm:prSet/>
      <dgm:spPr/>
      <dgm:t>
        <a:bodyPr/>
        <a:lstStyle/>
        <a:p>
          <a:pPr rtl="0"/>
          <a:endParaRPr lang="en-US"/>
        </a:p>
      </dgm:t>
    </dgm:pt>
    <dgm:pt modelId="{C391DFD9-830A-4219-83E7-F435C703EF18}" type="sibTrans" cxnId="{B0DFEEAA-6D32-40A6-8192-87CE54F77756}">
      <dgm:prSet/>
      <dgm:spPr/>
      <dgm:t>
        <a:bodyPr/>
        <a:lstStyle/>
        <a:p>
          <a:pPr rtl="0"/>
          <a:endParaRPr lang="en-US"/>
        </a:p>
      </dgm:t>
    </dgm:pt>
    <dgm:pt modelId="{FC06E0F5-9D3A-4B11-9DBF-3EE9ECCCCBD7}">
      <dgm:prSet phldrT="[Text]"/>
      <dgm:spPr/>
      <dgm:t>
        <a:bodyPr/>
        <a:lstStyle/>
        <a:p>
          <a:pPr rtl="0"/>
          <a:r>
            <a:rPr lang="en-US" b="0" i="0" dirty="0"/>
            <a:t>System Configuration</a:t>
          </a:r>
          <a:endParaRPr lang="en-US" dirty="0"/>
        </a:p>
      </dgm:t>
    </dgm:pt>
    <dgm:pt modelId="{03577071-85D0-4458-8818-78030D6F8072}" type="parTrans" cxnId="{FD11390F-8419-4DC6-93BB-828902528535}">
      <dgm:prSet/>
      <dgm:spPr/>
      <dgm:t>
        <a:bodyPr/>
        <a:lstStyle/>
        <a:p>
          <a:pPr rtl="0"/>
          <a:endParaRPr lang="en-US"/>
        </a:p>
      </dgm:t>
    </dgm:pt>
    <dgm:pt modelId="{BAE37389-772B-4A92-BFDB-812CE010586A}" type="sibTrans" cxnId="{FD11390F-8419-4DC6-93BB-828902528535}">
      <dgm:prSet/>
      <dgm:spPr/>
      <dgm:t>
        <a:bodyPr/>
        <a:lstStyle/>
        <a:p>
          <a:pPr rtl="0"/>
          <a:endParaRPr lang="en-US"/>
        </a:p>
      </dgm:t>
    </dgm:pt>
    <dgm:pt modelId="{4157783B-5760-413C-B3DA-83C439D93BD3}">
      <dgm:prSet/>
      <dgm:spPr/>
      <dgm:t>
        <a:bodyPr/>
        <a:lstStyle/>
        <a:p>
          <a:pPr rtl="0"/>
          <a:r>
            <a:rPr lang="en-US" b="0" i="0" dirty="0"/>
            <a:t>Model Training and Validation Process</a:t>
          </a:r>
          <a:endParaRPr lang="en-US" dirty="0"/>
        </a:p>
      </dgm:t>
    </dgm:pt>
    <dgm:pt modelId="{51733917-CDE7-4390-BD0D-778E0F7E8D8C}" type="parTrans" cxnId="{F76714D4-2C76-40B1-AB6E-D78290B7B261}">
      <dgm:prSet/>
      <dgm:spPr/>
      <dgm:t>
        <a:bodyPr/>
        <a:lstStyle/>
        <a:p>
          <a:pPr rtl="0"/>
          <a:endParaRPr lang="en-US"/>
        </a:p>
      </dgm:t>
    </dgm:pt>
    <dgm:pt modelId="{8E66182F-2E57-42B8-B301-08A6352040AF}" type="sibTrans" cxnId="{F76714D4-2C76-40B1-AB6E-D78290B7B261}">
      <dgm:prSet/>
      <dgm:spPr/>
      <dgm:t>
        <a:bodyPr/>
        <a:lstStyle/>
        <a:p>
          <a:pPr rtl="0"/>
          <a:endParaRPr lang="en-US"/>
        </a:p>
      </dgm:t>
    </dgm:pt>
    <dgm:pt modelId="{53ADA95C-C3F5-47C8-938B-AB42AC1FB574}">
      <dgm:prSet/>
      <dgm:spPr/>
      <dgm:t>
        <a:bodyPr/>
        <a:lstStyle/>
        <a:p>
          <a:pPr rtl="0"/>
          <a:r>
            <a:rPr lang="en-US" dirty="0"/>
            <a:t>Trained models using binary cross-entropy loss and Adam optimizer</a:t>
          </a:r>
        </a:p>
      </dgm:t>
    </dgm:pt>
    <dgm:pt modelId="{0859984A-118B-47DD-BEA7-4FB61F8965DD}" type="parTrans" cxnId="{A64651B9-B01A-458A-9505-14E6E411310A}">
      <dgm:prSet/>
      <dgm:spPr/>
      <dgm:t>
        <a:bodyPr/>
        <a:lstStyle/>
        <a:p>
          <a:pPr rtl="0"/>
          <a:endParaRPr lang="en-US"/>
        </a:p>
      </dgm:t>
    </dgm:pt>
    <dgm:pt modelId="{FB9A815B-4022-430A-9CBE-D1674F82208B}" type="sibTrans" cxnId="{A64651B9-B01A-458A-9505-14E6E411310A}">
      <dgm:prSet/>
      <dgm:spPr/>
      <dgm:t>
        <a:bodyPr/>
        <a:lstStyle/>
        <a:p>
          <a:pPr rtl="0"/>
          <a:endParaRPr lang="en-US"/>
        </a:p>
      </dgm:t>
    </dgm:pt>
    <dgm:pt modelId="{34E5B979-48AF-4A2D-BAA8-80825D856C67}">
      <dgm:prSet/>
      <dgm:spPr/>
      <dgm:t>
        <a:bodyPr/>
        <a:lstStyle/>
        <a:p>
          <a:pPr rtl="0"/>
          <a:r>
            <a:rPr lang="en-US" dirty="0"/>
            <a:t>Utilized mixed-precision training policy 'mixed_float16'</a:t>
          </a:r>
        </a:p>
      </dgm:t>
    </dgm:pt>
    <dgm:pt modelId="{3A491818-B778-454D-853B-6BD250DDB324}" type="parTrans" cxnId="{8FA5A68A-C8F7-402E-A60F-13AB23C54F45}">
      <dgm:prSet/>
      <dgm:spPr/>
      <dgm:t>
        <a:bodyPr/>
        <a:lstStyle/>
        <a:p>
          <a:pPr rtl="0"/>
          <a:endParaRPr lang="en-US"/>
        </a:p>
      </dgm:t>
    </dgm:pt>
    <dgm:pt modelId="{ED42D9B4-C5C0-4C93-A8B4-F8C44CD413B6}" type="sibTrans" cxnId="{8FA5A68A-C8F7-402E-A60F-13AB23C54F45}">
      <dgm:prSet/>
      <dgm:spPr/>
      <dgm:t>
        <a:bodyPr/>
        <a:lstStyle/>
        <a:p>
          <a:pPr rtl="0"/>
          <a:endParaRPr lang="en-US"/>
        </a:p>
      </dgm:t>
    </dgm:pt>
    <dgm:pt modelId="{D20E3391-BE13-42F1-B9BC-3926F476C4E8}">
      <dgm:prSet/>
      <dgm:spPr/>
      <dgm:t>
        <a:bodyPr/>
        <a:lstStyle/>
        <a:p>
          <a:pPr rtl="0"/>
          <a:r>
            <a:rPr lang="en-US" dirty="0"/>
            <a:t>Constructed models using a custom function</a:t>
          </a:r>
        </a:p>
      </dgm:t>
    </dgm:pt>
    <dgm:pt modelId="{61B682F0-CD76-45DD-A18D-36EA9BEEADB1}" type="parTrans" cxnId="{05CFCF00-5325-44F9-8EDB-6BEB6D853DF1}">
      <dgm:prSet/>
      <dgm:spPr/>
      <dgm:t>
        <a:bodyPr/>
        <a:lstStyle/>
        <a:p>
          <a:pPr rtl="0"/>
          <a:endParaRPr lang="en-US"/>
        </a:p>
      </dgm:t>
    </dgm:pt>
    <dgm:pt modelId="{6EAEFE5E-198E-406E-88EC-257E5D4B5247}" type="sibTrans" cxnId="{05CFCF00-5325-44F9-8EDB-6BEB6D853DF1}">
      <dgm:prSet/>
      <dgm:spPr/>
      <dgm:t>
        <a:bodyPr/>
        <a:lstStyle/>
        <a:p>
          <a:pPr rtl="0"/>
          <a:endParaRPr lang="en-US"/>
        </a:p>
      </dgm:t>
    </dgm:pt>
    <dgm:pt modelId="{327B2843-3A15-4216-B1D8-A38486981140}">
      <dgm:prSet/>
      <dgm:spPr/>
      <dgm:t>
        <a:bodyPr/>
        <a:lstStyle/>
        <a:p>
          <a:pPr rtl="0"/>
          <a:r>
            <a:rPr lang="en-US" b="0" i="0" dirty="0"/>
            <a:t>Results</a:t>
          </a:r>
          <a:endParaRPr lang="en-US" dirty="0"/>
        </a:p>
      </dgm:t>
    </dgm:pt>
    <dgm:pt modelId="{327E5982-078D-4D76-BABE-0270D8B1B789}" type="parTrans" cxnId="{7DE70359-03CA-4E13-B071-A370D0BC135A}">
      <dgm:prSet/>
      <dgm:spPr/>
      <dgm:t>
        <a:bodyPr/>
        <a:lstStyle/>
        <a:p>
          <a:pPr rtl="0"/>
          <a:endParaRPr lang="en-US"/>
        </a:p>
      </dgm:t>
    </dgm:pt>
    <dgm:pt modelId="{EDD17355-985A-4C02-94B1-777216D97EEF}" type="sibTrans" cxnId="{7DE70359-03CA-4E13-B071-A370D0BC135A}">
      <dgm:prSet/>
      <dgm:spPr/>
      <dgm:t>
        <a:bodyPr/>
        <a:lstStyle/>
        <a:p>
          <a:pPr rtl="0"/>
          <a:endParaRPr lang="en-US"/>
        </a:p>
      </dgm:t>
    </dgm:pt>
    <dgm:pt modelId="{CB0F5AF6-ADC8-4CD0-AE81-01D3D9EC0E45}">
      <dgm:prSet/>
      <dgm:spPr/>
      <dgm:t>
        <a:bodyPr/>
        <a:lstStyle/>
        <a:p>
          <a:pPr rtl="0"/>
          <a:r>
            <a:rPr lang="en-US" b="0" i="0" dirty="0"/>
            <a:t>Discussion</a:t>
          </a:r>
          <a:endParaRPr lang="en-US" dirty="0"/>
        </a:p>
      </dgm:t>
    </dgm:pt>
    <dgm:pt modelId="{76890D16-C07E-442A-8597-F49D224E5067}" type="parTrans" cxnId="{DBA7F65C-60DE-4219-BD2E-6D75E8A7E654}">
      <dgm:prSet/>
      <dgm:spPr/>
      <dgm:t>
        <a:bodyPr/>
        <a:lstStyle/>
        <a:p>
          <a:pPr rtl="0"/>
          <a:endParaRPr lang="en-US"/>
        </a:p>
      </dgm:t>
    </dgm:pt>
    <dgm:pt modelId="{A442CCB4-CD3F-4BB4-A747-F98AE6B17017}" type="sibTrans" cxnId="{DBA7F65C-60DE-4219-BD2E-6D75E8A7E654}">
      <dgm:prSet/>
      <dgm:spPr/>
      <dgm:t>
        <a:bodyPr/>
        <a:lstStyle/>
        <a:p>
          <a:pPr rtl="0"/>
          <a:endParaRPr lang="en-US"/>
        </a:p>
      </dgm:t>
    </dgm:pt>
    <dgm:pt modelId="{106AA621-7E20-4807-ACA3-D00858DF63EA}">
      <dgm:prSet/>
      <dgm:spPr/>
      <dgm:t>
        <a:bodyPr/>
        <a:lstStyle/>
        <a:p>
          <a:pPr rtl="0"/>
          <a:r>
            <a:rPr lang="en-US" dirty="0"/>
            <a:t>Visualized data distribution and label proportions</a:t>
          </a:r>
        </a:p>
      </dgm:t>
    </dgm:pt>
    <dgm:pt modelId="{72CF34CC-36F0-4FBB-B3B5-F4DE9743BA4C}" type="parTrans" cxnId="{C0B20FD0-BA31-4C04-8893-E77E9BA6DEF8}">
      <dgm:prSet/>
      <dgm:spPr/>
      <dgm:t>
        <a:bodyPr/>
        <a:lstStyle/>
        <a:p>
          <a:pPr rtl="0"/>
          <a:endParaRPr lang="en-US"/>
        </a:p>
      </dgm:t>
    </dgm:pt>
    <dgm:pt modelId="{83F970B2-B400-49AA-95D0-8E1E7BD9F579}" type="sibTrans" cxnId="{C0B20FD0-BA31-4C04-8893-E77E9BA6DEF8}">
      <dgm:prSet/>
      <dgm:spPr/>
      <dgm:t>
        <a:bodyPr/>
        <a:lstStyle/>
        <a:p>
          <a:pPr rtl="0"/>
          <a:endParaRPr lang="en-US"/>
        </a:p>
      </dgm:t>
    </dgm:pt>
    <dgm:pt modelId="{699711EB-911E-4F7E-A9D6-2EAFE3005CFA}">
      <dgm:prSet/>
      <dgm:spPr/>
      <dgm:t>
        <a:bodyPr/>
        <a:lstStyle/>
        <a:p>
          <a:pPr rtl="0"/>
          <a:r>
            <a:rPr lang="en-US" dirty="0"/>
            <a:t>Conducted a text length analysis</a:t>
          </a:r>
        </a:p>
      </dgm:t>
    </dgm:pt>
    <dgm:pt modelId="{75D058F2-48E0-4503-B768-7676B31FE6C2}" type="parTrans" cxnId="{2CBA8EE0-C8C7-4B3D-8A3F-BD4772049537}">
      <dgm:prSet/>
      <dgm:spPr/>
      <dgm:t>
        <a:bodyPr/>
        <a:lstStyle/>
        <a:p>
          <a:pPr rtl="0"/>
          <a:endParaRPr lang="en-US"/>
        </a:p>
      </dgm:t>
    </dgm:pt>
    <dgm:pt modelId="{44498B16-6146-4F0C-814B-B1061E95AD67}" type="sibTrans" cxnId="{2CBA8EE0-C8C7-4B3D-8A3F-BD4772049537}">
      <dgm:prSet/>
      <dgm:spPr/>
      <dgm:t>
        <a:bodyPr/>
        <a:lstStyle/>
        <a:p>
          <a:pPr rtl="0"/>
          <a:endParaRPr lang="en-US"/>
        </a:p>
      </dgm:t>
    </dgm:pt>
    <dgm:pt modelId="{6513F2B1-8D10-4068-B5FD-1DACC3789305}">
      <dgm:prSet/>
      <dgm:spPr/>
      <dgm:t>
        <a:bodyPr/>
        <a:lstStyle/>
        <a:p>
          <a:pPr rtl="0"/>
          <a:r>
            <a:rPr lang="en-US" dirty="0"/>
            <a:t>Plotted loss and accuracy progress over epochs</a:t>
          </a:r>
        </a:p>
      </dgm:t>
    </dgm:pt>
    <dgm:pt modelId="{7E8534DA-611C-43E2-8B92-130B588B0AE7}" type="parTrans" cxnId="{4FC1EFE6-27A2-47FE-84F2-9F6F67F46649}">
      <dgm:prSet/>
      <dgm:spPr/>
      <dgm:t>
        <a:bodyPr/>
        <a:lstStyle/>
        <a:p>
          <a:pPr rtl="0"/>
          <a:endParaRPr lang="en-US"/>
        </a:p>
      </dgm:t>
    </dgm:pt>
    <dgm:pt modelId="{67235592-D8BE-4FE3-8865-7E501415AD8A}" type="sibTrans" cxnId="{4FC1EFE6-27A2-47FE-84F2-9F6F67F46649}">
      <dgm:prSet/>
      <dgm:spPr/>
      <dgm:t>
        <a:bodyPr/>
        <a:lstStyle/>
        <a:p>
          <a:pPr rtl="0"/>
          <a:endParaRPr lang="en-US"/>
        </a:p>
      </dgm:t>
    </dgm:pt>
    <dgm:pt modelId="{763A7509-3330-4136-85CE-44EFDD598124}">
      <dgm:prSet/>
      <dgm:spPr/>
      <dgm:t>
        <a:bodyPr/>
        <a:lstStyle/>
        <a:p>
          <a:pPr rtl="0"/>
          <a:r>
            <a:rPr lang="en-US" dirty="0"/>
            <a:t>Evaluated model on test data, generated report and confusion matrix</a:t>
          </a:r>
        </a:p>
      </dgm:t>
    </dgm:pt>
    <dgm:pt modelId="{3D630515-1EE2-40AF-8C8E-A1107FB78DC3}" type="parTrans" cxnId="{51777EEF-30BF-43BF-BEC1-5A8D71E8C93E}">
      <dgm:prSet/>
      <dgm:spPr/>
      <dgm:t>
        <a:bodyPr/>
        <a:lstStyle/>
        <a:p>
          <a:pPr rtl="0"/>
          <a:endParaRPr lang="en-US"/>
        </a:p>
      </dgm:t>
    </dgm:pt>
    <dgm:pt modelId="{2F6C103B-AB99-4A6C-98A5-D32A22E77D1C}" type="sibTrans" cxnId="{51777EEF-30BF-43BF-BEC1-5A8D71E8C93E}">
      <dgm:prSet/>
      <dgm:spPr/>
      <dgm:t>
        <a:bodyPr/>
        <a:lstStyle/>
        <a:p>
          <a:pPr rtl="0"/>
          <a:endParaRPr lang="en-US"/>
        </a:p>
      </dgm:t>
    </dgm:pt>
    <dgm:pt modelId="{60239AC9-DCF4-47E1-817A-9D6C9C3D2184}">
      <dgm:prSet/>
      <dgm:spPr/>
      <dgm:t>
        <a:bodyPr/>
        <a:lstStyle/>
        <a:p>
          <a:pPr rtl="0"/>
          <a:r>
            <a:rPr lang="en-US" dirty="0"/>
            <a:t>Interpreted results and drew conclusions</a:t>
          </a:r>
        </a:p>
      </dgm:t>
    </dgm:pt>
    <dgm:pt modelId="{F5FD9039-1352-4F90-AE6E-3E92B656C8FB}" type="parTrans" cxnId="{CDF2B2EC-70B6-4295-8CFF-FA4F7869AF87}">
      <dgm:prSet/>
      <dgm:spPr/>
      <dgm:t>
        <a:bodyPr/>
        <a:lstStyle/>
        <a:p>
          <a:pPr rtl="0"/>
          <a:endParaRPr lang="en-US"/>
        </a:p>
      </dgm:t>
    </dgm:pt>
    <dgm:pt modelId="{C2D24948-B3A5-4309-9FCB-1EAE305E5EDA}" type="sibTrans" cxnId="{CDF2B2EC-70B6-4295-8CFF-FA4F7869AF87}">
      <dgm:prSet/>
      <dgm:spPr/>
      <dgm:t>
        <a:bodyPr/>
        <a:lstStyle/>
        <a:p>
          <a:pPr rtl="0"/>
          <a:endParaRPr lang="en-US"/>
        </a:p>
      </dgm:t>
    </dgm:pt>
    <dgm:pt modelId="{0F3E2211-B25E-485E-BF3B-690E2133E4C5}">
      <dgm:prSet/>
      <dgm:spPr/>
      <dgm:t>
        <a:bodyPr/>
        <a:lstStyle/>
        <a:p>
          <a:pPr rtl="0"/>
          <a:r>
            <a:rPr lang="en-US" b="0" i="0" dirty="0"/>
            <a:t>Evaluated model performance based on key metrics</a:t>
          </a:r>
          <a:endParaRPr lang="en-US" dirty="0"/>
        </a:p>
      </dgm:t>
    </dgm:pt>
    <dgm:pt modelId="{D997CB95-E8D6-4A0E-878A-19B02FA65275}" type="parTrans" cxnId="{0510AC6A-AFFE-4584-A2AE-768BCB60E4EA}">
      <dgm:prSet/>
      <dgm:spPr/>
      <dgm:t>
        <a:bodyPr/>
        <a:lstStyle/>
        <a:p>
          <a:pPr rtl="0"/>
          <a:endParaRPr lang="en-US"/>
        </a:p>
      </dgm:t>
    </dgm:pt>
    <dgm:pt modelId="{EB20557C-B183-4FA9-BDE6-0D6816F81E3B}" type="sibTrans" cxnId="{0510AC6A-AFFE-4584-A2AE-768BCB60E4EA}">
      <dgm:prSet/>
      <dgm:spPr/>
      <dgm:t>
        <a:bodyPr/>
        <a:lstStyle/>
        <a:p>
          <a:pPr rtl="0"/>
          <a:endParaRPr lang="en-US"/>
        </a:p>
      </dgm:t>
    </dgm:pt>
    <dgm:pt modelId="{2B849005-58EA-40BE-9737-868748C43F2E}">
      <dgm:prSet/>
      <dgm:spPr/>
      <dgm:t>
        <a:bodyPr/>
        <a:lstStyle/>
        <a:p>
          <a:pPr rtl="0"/>
          <a:r>
            <a:rPr lang="en-US" dirty="0"/>
            <a:t>Used transformers from Hugging Face and </a:t>
          </a:r>
          <a:r>
            <a:rPr lang="en-US" dirty="0" err="1"/>
            <a:t>tensorflow</a:t>
          </a:r>
          <a:endParaRPr lang="en-US" dirty="0"/>
        </a:p>
      </dgm:t>
    </dgm:pt>
    <dgm:pt modelId="{EA39262F-74DD-41DD-A62B-C20DF0347EE4}" type="parTrans" cxnId="{92A80C60-4553-4EFF-90E0-0B7E4FF8D7CD}">
      <dgm:prSet/>
      <dgm:spPr/>
      <dgm:t>
        <a:bodyPr/>
        <a:lstStyle/>
        <a:p>
          <a:pPr rtl="0"/>
          <a:endParaRPr lang="en-US"/>
        </a:p>
      </dgm:t>
    </dgm:pt>
    <dgm:pt modelId="{204CBD09-A37D-4088-AA45-6FFD7BBD8B16}" type="sibTrans" cxnId="{92A80C60-4553-4EFF-90E0-0B7E4FF8D7CD}">
      <dgm:prSet/>
      <dgm:spPr/>
      <dgm:t>
        <a:bodyPr/>
        <a:lstStyle/>
        <a:p>
          <a:pPr rtl="0"/>
          <a:endParaRPr lang="en-US"/>
        </a:p>
      </dgm:t>
    </dgm:pt>
    <dgm:pt modelId="{3258C659-309F-4554-8DA9-B7173EAE7849}">
      <dgm:prSet/>
      <dgm:spPr/>
      <dgm:t>
        <a:bodyPr/>
        <a:lstStyle/>
        <a:p>
          <a:pPr rtl="0"/>
          <a:r>
            <a:rPr lang="en-US" b="0" i="0" dirty="0"/>
            <a:t>Set max_length of 256 for tokenization</a:t>
          </a:r>
          <a:endParaRPr lang="en-US" dirty="0"/>
        </a:p>
      </dgm:t>
    </dgm:pt>
    <dgm:pt modelId="{FA0D9A34-7941-4DB2-9EC4-A1BB45F87131}" type="parTrans" cxnId="{6EF87642-E7F0-4FE4-BE51-CCF15482B4E2}">
      <dgm:prSet/>
      <dgm:spPr/>
      <dgm:t>
        <a:bodyPr/>
        <a:lstStyle/>
        <a:p>
          <a:pPr rtl="0"/>
          <a:endParaRPr lang="en-US"/>
        </a:p>
      </dgm:t>
    </dgm:pt>
    <dgm:pt modelId="{3918769A-23BA-4997-B702-5D193C0831AD}" type="sibTrans" cxnId="{6EF87642-E7F0-4FE4-BE51-CCF15482B4E2}">
      <dgm:prSet/>
      <dgm:spPr/>
      <dgm:t>
        <a:bodyPr/>
        <a:lstStyle/>
        <a:p>
          <a:pPr rtl="0"/>
          <a:endParaRPr lang="en-US"/>
        </a:p>
      </dgm:t>
    </dgm:pt>
    <dgm:pt modelId="{660F9BEE-34DB-4790-99F4-A3711D0607F8}">
      <dgm:prSet/>
      <dgm:spPr/>
      <dgm:t>
        <a:bodyPr/>
        <a:lstStyle/>
        <a:p>
          <a:pPr rtl="0"/>
          <a:r>
            <a:rPr lang="en-US"/>
            <a:t>Optimized hyperparameters via Random Search</a:t>
          </a:r>
          <a:endParaRPr lang="en-US" dirty="0"/>
        </a:p>
      </dgm:t>
    </dgm:pt>
    <dgm:pt modelId="{30B1BDEA-F0E3-44C5-AD03-116BF19ECB52}" type="parTrans" cxnId="{46D57019-7420-4AC5-A75E-3B61184D9835}">
      <dgm:prSet/>
      <dgm:spPr/>
      <dgm:t>
        <a:bodyPr/>
        <a:lstStyle/>
        <a:p>
          <a:pPr rtl="0"/>
          <a:endParaRPr lang="en-US"/>
        </a:p>
      </dgm:t>
    </dgm:pt>
    <dgm:pt modelId="{1E7BC45E-E30C-4BF8-A8DF-8323BF0C9C10}" type="sibTrans" cxnId="{46D57019-7420-4AC5-A75E-3B61184D9835}">
      <dgm:prSet/>
      <dgm:spPr/>
      <dgm:t>
        <a:bodyPr/>
        <a:lstStyle/>
        <a:p>
          <a:pPr rtl="0"/>
          <a:endParaRPr lang="en-US"/>
        </a:p>
      </dgm:t>
    </dgm:pt>
    <dgm:pt modelId="{B7A35DF4-0438-4506-9765-DCB1F07DE638}">
      <dgm:prSet/>
      <dgm:spPr/>
      <dgm:t>
        <a:bodyPr/>
        <a:lstStyle/>
        <a:p>
          <a:pPr rtl="0"/>
          <a:r>
            <a:rPr lang="en-US" dirty="0"/>
            <a:t>Implemented a learning rate scheduler</a:t>
          </a:r>
        </a:p>
      </dgm:t>
    </dgm:pt>
    <dgm:pt modelId="{46356714-29E2-4447-8E79-AA68E1B5CCDB}" type="parTrans" cxnId="{88BE9AF7-812C-4170-A1EF-E27AE6E7E9BA}">
      <dgm:prSet/>
      <dgm:spPr/>
      <dgm:t>
        <a:bodyPr/>
        <a:lstStyle/>
        <a:p>
          <a:pPr rtl="0"/>
          <a:endParaRPr lang="en-US"/>
        </a:p>
      </dgm:t>
    </dgm:pt>
    <dgm:pt modelId="{AD785854-EBD3-4BB5-82D4-8F137B04E85C}" type="sibTrans" cxnId="{88BE9AF7-812C-4170-A1EF-E27AE6E7E9BA}">
      <dgm:prSet/>
      <dgm:spPr/>
      <dgm:t>
        <a:bodyPr/>
        <a:lstStyle/>
        <a:p>
          <a:pPr rtl="0"/>
          <a:endParaRPr lang="en-US"/>
        </a:p>
      </dgm:t>
    </dgm:pt>
    <dgm:pt modelId="{76B6AEDA-C81D-4DBC-88B4-B162C56DC862}">
      <dgm:prSet/>
      <dgm:spPr/>
      <dgm:t>
        <a:bodyPr/>
        <a:lstStyle/>
        <a:p>
          <a:pPr rtl="0"/>
          <a:r>
            <a:rPr lang="en-US" dirty="0"/>
            <a:t>Utilized early stopping based on validation loss</a:t>
          </a:r>
        </a:p>
      </dgm:t>
    </dgm:pt>
    <dgm:pt modelId="{CDA5DDA0-E2E5-45FA-AA75-1A15E98F093A}" type="parTrans" cxnId="{704BB1C1-D1F0-45FB-A067-1A93AC835155}">
      <dgm:prSet/>
      <dgm:spPr/>
      <dgm:t>
        <a:bodyPr/>
        <a:lstStyle/>
        <a:p>
          <a:pPr rtl="0"/>
          <a:endParaRPr lang="en-US"/>
        </a:p>
      </dgm:t>
    </dgm:pt>
    <dgm:pt modelId="{D483A9CA-A337-4798-854C-8C022F3DE306}" type="sibTrans" cxnId="{704BB1C1-D1F0-45FB-A067-1A93AC835155}">
      <dgm:prSet/>
      <dgm:spPr/>
      <dgm:t>
        <a:bodyPr/>
        <a:lstStyle/>
        <a:p>
          <a:pPr rtl="0"/>
          <a:endParaRPr lang="en-US"/>
        </a:p>
      </dgm:t>
    </dgm:pt>
    <dgm:pt modelId="{FCEED30B-65F4-4C3C-A7B7-BB80EACC1305}">
      <dgm:prSet/>
      <dgm:spPr/>
      <dgm:t>
        <a:bodyPr/>
        <a:lstStyle/>
        <a:p>
          <a:pPr rtl="0"/>
          <a:r>
            <a:rPr lang="en-US" dirty="0"/>
            <a:t>Validation via stratified splitting of the dataset</a:t>
          </a:r>
        </a:p>
      </dgm:t>
    </dgm:pt>
    <dgm:pt modelId="{19228D6B-1213-4777-9C40-4AB4053C09C3}" type="parTrans" cxnId="{8D4AFDC3-F890-4803-82AB-92702E24E9EE}">
      <dgm:prSet/>
      <dgm:spPr/>
      <dgm:t>
        <a:bodyPr/>
        <a:lstStyle/>
        <a:p>
          <a:pPr rtl="0"/>
          <a:endParaRPr lang="en-US"/>
        </a:p>
      </dgm:t>
    </dgm:pt>
    <dgm:pt modelId="{18A3D404-E608-4F5E-9D91-3EE8EFA1231B}" type="sibTrans" cxnId="{8D4AFDC3-F890-4803-82AB-92702E24E9EE}">
      <dgm:prSet/>
      <dgm:spPr/>
      <dgm:t>
        <a:bodyPr/>
        <a:lstStyle/>
        <a:p>
          <a:pPr rtl="0"/>
          <a:endParaRPr lang="en-US"/>
        </a:p>
      </dgm:t>
    </dgm:pt>
    <dgm:pt modelId="{E04E8CC7-6094-4191-8015-04EFC784C90C}" type="pres">
      <dgm:prSet presAssocID="{3D546997-1BBD-4F05-8C05-DF6DFFD7BAAC}" presName="hierChild1" presStyleCnt="0">
        <dgm:presLayoutVars>
          <dgm:orgChart val="1"/>
          <dgm:chPref val="1"/>
          <dgm:dir/>
          <dgm:animOne val="branch"/>
          <dgm:animLvl val="lvl"/>
          <dgm:resizeHandles/>
        </dgm:presLayoutVars>
      </dgm:prSet>
      <dgm:spPr/>
    </dgm:pt>
    <dgm:pt modelId="{E0DBD5E0-9E9B-4565-9EE6-07F78366EAF8}" type="pres">
      <dgm:prSet presAssocID="{9B8F8D88-2D33-4265-A114-6ED2F749CA11}" presName="hierRoot1" presStyleCnt="0">
        <dgm:presLayoutVars>
          <dgm:hierBranch val="init"/>
        </dgm:presLayoutVars>
      </dgm:prSet>
      <dgm:spPr/>
    </dgm:pt>
    <dgm:pt modelId="{8AB170BA-277F-468B-9C41-54F136791762}" type="pres">
      <dgm:prSet presAssocID="{9B8F8D88-2D33-4265-A114-6ED2F749CA11}" presName="rootComposite1" presStyleCnt="0"/>
      <dgm:spPr/>
    </dgm:pt>
    <dgm:pt modelId="{0CE1855B-5BB1-4C4B-BB14-D6C503565DEF}" type="pres">
      <dgm:prSet presAssocID="{9B8F8D88-2D33-4265-A114-6ED2F749CA11}" presName="rootText1" presStyleLbl="node0" presStyleIdx="0" presStyleCnt="1">
        <dgm:presLayoutVars>
          <dgm:chPref val="3"/>
        </dgm:presLayoutVars>
      </dgm:prSet>
      <dgm:spPr/>
    </dgm:pt>
    <dgm:pt modelId="{B92E931A-E217-4415-A634-72E5FEAC4BDD}" type="pres">
      <dgm:prSet presAssocID="{9B8F8D88-2D33-4265-A114-6ED2F749CA11}" presName="rootConnector1" presStyleLbl="node1" presStyleIdx="0" presStyleCnt="0"/>
      <dgm:spPr/>
    </dgm:pt>
    <dgm:pt modelId="{3669B368-0502-42E8-8665-022E8C5E5FDB}" type="pres">
      <dgm:prSet presAssocID="{9B8F8D88-2D33-4265-A114-6ED2F749CA11}" presName="hierChild2" presStyleCnt="0"/>
      <dgm:spPr/>
    </dgm:pt>
    <dgm:pt modelId="{C7E17C54-66F5-42B0-A369-8B48F7F25538}" type="pres">
      <dgm:prSet presAssocID="{03577071-85D0-4458-8818-78030D6F8072}" presName="Name37" presStyleLbl="parChTrans1D2" presStyleIdx="0" presStyleCnt="4"/>
      <dgm:spPr/>
    </dgm:pt>
    <dgm:pt modelId="{EC3B0A25-75F0-4A37-830E-E85AFE6A7203}" type="pres">
      <dgm:prSet presAssocID="{FC06E0F5-9D3A-4B11-9DBF-3EE9ECCCCBD7}" presName="hierRoot2" presStyleCnt="0">
        <dgm:presLayoutVars>
          <dgm:hierBranch val="init"/>
        </dgm:presLayoutVars>
      </dgm:prSet>
      <dgm:spPr/>
    </dgm:pt>
    <dgm:pt modelId="{C85C31D8-0D42-4ED0-80E9-C5A80285BE3D}" type="pres">
      <dgm:prSet presAssocID="{FC06E0F5-9D3A-4B11-9DBF-3EE9ECCCCBD7}" presName="rootComposite" presStyleCnt="0"/>
      <dgm:spPr/>
    </dgm:pt>
    <dgm:pt modelId="{62E05505-85F7-4070-AC57-991FCF829ED9}" type="pres">
      <dgm:prSet presAssocID="{FC06E0F5-9D3A-4B11-9DBF-3EE9ECCCCBD7}" presName="rootText" presStyleLbl="node2" presStyleIdx="0" presStyleCnt="4">
        <dgm:presLayoutVars>
          <dgm:chPref val="3"/>
        </dgm:presLayoutVars>
      </dgm:prSet>
      <dgm:spPr/>
    </dgm:pt>
    <dgm:pt modelId="{A6963545-9622-4890-ADDC-247EF9B28F24}" type="pres">
      <dgm:prSet presAssocID="{FC06E0F5-9D3A-4B11-9DBF-3EE9ECCCCBD7}" presName="rootConnector" presStyleLbl="node2" presStyleIdx="0" presStyleCnt="4"/>
      <dgm:spPr/>
    </dgm:pt>
    <dgm:pt modelId="{972AB7F6-78BA-4108-A8C1-E815322AA5CC}" type="pres">
      <dgm:prSet presAssocID="{FC06E0F5-9D3A-4B11-9DBF-3EE9ECCCCBD7}" presName="hierChild4" presStyleCnt="0"/>
      <dgm:spPr/>
    </dgm:pt>
    <dgm:pt modelId="{9A9EF980-8121-4161-AF9A-9BE284078885}" type="pres">
      <dgm:prSet presAssocID="{EA39262F-74DD-41DD-A62B-C20DF0347EE4}" presName="Name37" presStyleLbl="parChTrans1D3" presStyleIdx="0" presStyleCnt="15"/>
      <dgm:spPr/>
    </dgm:pt>
    <dgm:pt modelId="{B07DDF52-1DB2-4B4A-8092-8DA09F2ED6B5}" type="pres">
      <dgm:prSet presAssocID="{2B849005-58EA-40BE-9737-868748C43F2E}" presName="hierRoot2" presStyleCnt="0">
        <dgm:presLayoutVars>
          <dgm:hierBranch val="init"/>
        </dgm:presLayoutVars>
      </dgm:prSet>
      <dgm:spPr/>
    </dgm:pt>
    <dgm:pt modelId="{152940EC-D0D4-4D15-927B-5AB3F3F006AA}" type="pres">
      <dgm:prSet presAssocID="{2B849005-58EA-40BE-9737-868748C43F2E}" presName="rootComposite" presStyleCnt="0"/>
      <dgm:spPr/>
    </dgm:pt>
    <dgm:pt modelId="{DF10E451-B12F-4AB3-B212-E4012BC902ED}" type="pres">
      <dgm:prSet presAssocID="{2B849005-58EA-40BE-9737-868748C43F2E}" presName="rootText" presStyleLbl="node3" presStyleIdx="0" presStyleCnt="15">
        <dgm:presLayoutVars>
          <dgm:chPref val="3"/>
        </dgm:presLayoutVars>
      </dgm:prSet>
      <dgm:spPr/>
    </dgm:pt>
    <dgm:pt modelId="{1BD37E4B-CCBB-4ED5-8E98-AB669C976A6A}" type="pres">
      <dgm:prSet presAssocID="{2B849005-58EA-40BE-9737-868748C43F2E}" presName="rootConnector" presStyleLbl="node3" presStyleIdx="0" presStyleCnt="15"/>
      <dgm:spPr/>
    </dgm:pt>
    <dgm:pt modelId="{0C80E30F-7B29-4D7B-8048-DB53EF1E94DA}" type="pres">
      <dgm:prSet presAssocID="{2B849005-58EA-40BE-9737-868748C43F2E}" presName="hierChild4" presStyleCnt="0"/>
      <dgm:spPr/>
    </dgm:pt>
    <dgm:pt modelId="{7FDB3440-C710-45AE-BD0E-CC44EC921359}" type="pres">
      <dgm:prSet presAssocID="{2B849005-58EA-40BE-9737-868748C43F2E}" presName="hierChild5" presStyleCnt="0"/>
      <dgm:spPr/>
    </dgm:pt>
    <dgm:pt modelId="{E5E618DA-8DA4-4FF5-A35A-0F20D4F4C55C}" type="pres">
      <dgm:prSet presAssocID="{FA0D9A34-7941-4DB2-9EC4-A1BB45F87131}" presName="Name37" presStyleLbl="parChTrans1D3" presStyleIdx="1" presStyleCnt="15"/>
      <dgm:spPr/>
    </dgm:pt>
    <dgm:pt modelId="{74A1FBEB-949B-4143-9652-1028BCCB64A6}" type="pres">
      <dgm:prSet presAssocID="{3258C659-309F-4554-8DA9-B7173EAE7849}" presName="hierRoot2" presStyleCnt="0">
        <dgm:presLayoutVars>
          <dgm:hierBranch val="init"/>
        </dgm:presLayoutVars>
      </dgm:prSet>
      <dgm:spPr/>
    </dgm:pt>
    <dgm:pt modelId="{92F650BC-D4C4-4759-BB90-2DEA3ABC94BD}" type="pres">
      <dgm:prSet presAssocID="{3258C659-309F-4554-8DA9-B7173EAE7849}" presName="rootComposite" presStyleCnt="0"/>
      <dgm:spPr/>
    </dgm:pt>
    <dgm:pt modelId="{5DFDB5BF-4B9C-4C04-89EC-BE177F3DD63E}" type="pres">
      <dgm:prSet presAssocID="{3258C659-309F-4554-8DA9-B7173EAE7849}" presName="rootText" presStyleLbl="node3" presStyleIdx="1" presStyleCnt="15">
        <dgm:presLayoutVars>
          <dgm:chPref val="3"/>
        </dgm:presLayoutVars>
      </dgm:prSet>
      <dgm:spPr/>
    </dgm:pt>
    <dgm:pt modelId="{9F4A05FC-904A-48F6-9F94-95AB1A31BA49}" type="pres">
      <dgm:prSet presAssocID="{3258C659-309F-4554-8DA9-B7173EAE7849}" presName="rootConnector" presStyleLbl="node3" presStyleIdx="1" presStyleCnt="15"/>
      <dgm:spPr/>
    </dgm:pt>
    <dgm:pt modelId="{538777BA-0B8A-4438-841B-1E0F23AFA324}" type="pres">
      <dgm:prSet presAssocID="{3258C659-309F-4554-8DA9-B7173EAE7849}" presName="hierChild4" presStyleCnt="0"/>
      <dgm:spPr/>
    </dgm:pt>
    <dgm:pt modelId="{D548BF53-4BA1-4C16-80B8-766916F352DC}" type="pres">
      <dgm:prSet presAssocID="{3258C659-309F-4554-8DA9-B7173EAE7849}" presName="hierChild5" presStyleCnt="0"/>
      <dgm:spPr/>
    </dgm:pt>
    <dgm:pt modelId="{2CEEA547-5624-457C-ADE5-523577BCDCC7}" type="pres">
      <dgm:prSet presAssocID="{30B1BDEA-F0E3-44C5-AD03-116BF19ECB52}" presName="Name37" presStyleLbl="parChTrans1D3" presStyleIdx="2" presStyleCnt="15"/>
      <dgm:spPr/>
    </dgm:pt>
    <dgm:pt modelId="{7F32E637-2F88-4A70-A5C5-3782DCC354A6}" type="pres">
      <dgm:prSet presAssocID="{660F9BEE-34DB-4790-99F4-A3711D0607F8}" presName="hierRoot2" presStyleCnt="0">
        <dgm:presLayoutVars>
          <dgm:hierBranch val="init"/>
        </dgm:presLayoutVars>
      </dgm:prSet>
      <dgm:spPr/>
    </dgm:pt>
    <dgm:pt modelId="{D84E81B3-F0C2-41B2-9BAA-DF5AD8E4DC16}" type="pres">
      <dgm:prSet presAssocID="{660F9BEE-34DB-4790-99F4-A3711D0607F8}" presName="rootComposite" presStyleCnt="0"/>
      <dgm:spPr/>
    </dgm:pt>
    <dgm:pt modelId="{AC66F137-D558-4E73-908B-A3D961BB460C}" type="pres">
      <dgm:prSet presAssocID="{660F9BEE-34DB-4790-99F4-A3711D0607F8}" presName="rootText" presStyleLbl="node3" presStyleIdx="2" presStyleCnt="15">
        <dgm:presLayoutVars>
          <dgm:chPref val="3"/>
        </dgm:presLayoutVars>
      </dgm:prSet>
      <dgm:spPr/>
    </dgm:pt>
    <dgm:pt modelId="{2440846B-5672-4CDC-BF89-9710CCC7C787}" type="pres">
      <dgm:prSet presAssocID="{660F9BEE-34DB-4790-99F4-A3711D0607F8}" presName="rootConnector" presStyleLbl="node3" presStyleIdx="2" presStyleCnt="15"/>
      <dgm:spPr/>
    </dgm:pt>
    <dgm:pt modelId="{12A7C4EE-4D16-4B27-9A36-6982913DFC33}" type="pres">
      <dgm:prSet presAssocID="{660F9BEE-34DB-4790-99F4-A3711D0607F8}" presName="hierChild4" presStyleCnt="0"/>
      <dgm:spPr/>
    </dgm:pt>
    <dgm:pt modelId="{F44040C8-CE08-4B75-BA57-3D0F191D75AD}" type="pres">
      <dgm:prSet presAssocID="{660F9BEE-34DB-4790-99F4-A3711D0607F8}" presName="hierChild5" presStyleCnt="0"/>
      <dgm:spPr/>
    </dgm:pt>
    <dgm:pt modelId="{62374C6D-58BD-4B7D-AB69-B9A0579B77D2}" type="pres">
      <dgm:prSet presAssocID="{46356714-29E2-4447-8E79-AA68E1B5CCDB}" presName="Name37" presStyleLbl="parChTrans1D3" presStyleIdx="3" presStyleCnt="15"/>
      <dgm:spPr/>
    </dgm:pt>
    <dgm:pt modelId="{AF9131DC-D9A4-4883-9A4D-FED9A8904742}" type="pres">
      <dgm:prSet presAssocID="{B7A35DF4-0438-4506-9765-DCB1F07DE638}" presName="hierRoot2" presStyleCnt="0">
        <dgm:presLayoutVars>
          <dgm:hierBranch val="init"/>
        </dgm:presLayoutVars>
      </dgm:prSet>
      <dgm:spPr/>
    </dgm:pt>
    <dgm:pt modelId="{8D4C9B7E-9524-42D6-AAE3-D24AF8515811}" type="pres">
      <dgm:prSet presAssocID="{B7A35DF4-0438-4506-9765-DCB1F07DE638}" presName="rootComposite" presStyleCnt="0"/>
      <dgm:spPr/>
    </dgm:pt>
    <dgm:pt modelId="{E6501ACA-A599-4596-8009-196CBB501EE8}" type="pres">
      <dgm:prSet presAssocID="{B7A35DF4-0438-4506-9765-DCB1F07DE638}" presName="rootText" presStyleLbl="node3" presStyleIdx="3" presStyleCnt="15">
        <dgm:presLayoutVars>
          <dgm:chPref val="3"/>
        </dgm:presLayoutVars>
      </dgm:prSet>
      <dgm:spPr/>
    </dgm:pt>
    <dgm:pt modelId="{0CB18A7A-E513-4650-9232-2A796132834A}" type="pres">
      <dgm:prSet presAssocID="{B7A35DF4-0438-4506-9765-DCB1F07DE638}" presName="rootConnector" presStyleLbl="node3" presStyleIdx="3" presStyleCnt="15"/>
      <dgm:spPr/>
    </dgm:pt>
    <dgm:pt modelId="{52B1167C-6370-4476-9EBE-B302215261E9}" type="pres">
      <dgm:prSet presAssocID="{B7A35DF4-0438-4506-9765-DCB1F07DE638}" presName="hierChild4" presStyleCnt="0"/>
      <dgm:spPr/>
    </dgm:pt>
    <dgm:pt modelId="{ED674F7F-9D5F-409C-8CD4-C1EE12C90853}" type="pres">
      <dgm:prSet presAssocID="{B7A35DF4-0438-4506-9765-DCB1F07DE638}" presName="hierChild5" presStyleCnt="0"/>
      <dgm:spPr/>
    </dgm:pt>
    <dgm:pt modelId="{3EBA750C-D684-4CF8-B1DB-47FD8559AEFC}" type="pres">
      <dgm:prSet presAssocID="{CDA5DDA0-E2E5-45FA-AA75-1A15E98F093A}" presName="Name37" presStyleLbl="parChTrans1D3" presStyleIdx="4" presStyleCnt="15"/>
      <dgm:spPr/>
    </dgm:pt>
    <dgm:pt modelId="{CCCE8AC6-6F46-4575-BC59-80B4196BFCD6}" type="pres">
      <dgm:prSet presAssocID="{76B6AEDA-C81D-4DBC-88B4-B162C56DC862}" presName="hierRoot2" presStyleCnt="0">
        <dgm:presLayoutVars>
          <dgm:hierBranch val="init"/>
        </dgm:presLayoutVars>
      </dgm:prSet>
      <dgm:spPr/>
    </dgm:pt>
    <dgm:pt modelId="{53BD7B67-C903-44EB-AFB5-06197211C53C}" type="pres">
      <dgm:prSet presAssocID="{76B6AEDA-C81D-4DBC-88B4-B162C56DC862}" presName="rootComposite" presStyleCnt="0"/>
      <dgm:spPr/>
    </dgm:pt>
    <dgm:pt modelId="{4FA5E84D-867B-46DB-B808-197F6EEFACA9}" type="pres">
      <dgm:prSet presAssocID="{76B6AEDA-C81D-4DBC-88B4-B162C56DC862}" presName="rootText" presStyleLbl="node3" presStyleIdx="4" presStyleCnt="15">
        <dgm:presLayoutVars>
          <dgm:chPref val="3"/>
        </dgm:presLayoutVars>
      </dgm:prSet>
      <dgm:spPr/>
    </dgm:pt>
    <dgm:pt modelId="{E304810C-D0AF-422C-A92F-3DF0579AF7C0}" type="pres">
      <dgm:prSet presAssocID="{76B6AEDA-C81D-4DBC-88B4-B162C56DC862}" presName="rootConnector" presStyleLbl="node3" presStyleIdx="4" presStyleCnt="15"/>
      <dgm:spPr/>
    </dgm:pt>
    <dgm:pt modelId="{EA113ACC-31F9-4F40-8C02-22E34130C256}" type="pres">
      <dgm:prSet presAssocID="{76B6AEDA-C81D-4DBC-88B4-B162C56DC862}" presName="hierChild4" presStyleCnt="0"/>
      <dgm:spPr/>
    </dgm:pt>
    <dgm:pt modelId="{182F353F-FCF9-42F8-9C7B-174CA7642100}" type="pres">
      <dgm:prSet presAssocID="{76B6AEDA-C81D-4DBC-88B4-B162C56DC862}" presName="hierChild5" presStyleCnt="0"/>
      <dgm:spPr/>
    </dgm:pt>
    <dgm:pt modelId="{DAC7713C-F7D9-4899-95BE-329CCA60140B}" type="pres">
      <dgm:prSet presAssocID="{FC06E0F5-9D3A-4B11-9DBF-3EE9ECCCCBD7}" presName="hierChild5" presStyleCnt="0"/>
      <dgm:spPr/>
    </dgm:pt>
    <dgm:pt modelId="{59F7E5DB-AA11-4165-8DC5-D53A9EA9A536}" type="pres">
      <dgm:prSet presAssocID="{51733917-CDE7-4390-BD0D-778E0F7E8D8C}" presName="Name37" presStyleLbl="parChTrans1D2" presStyleIdx="1" presStyleCnt="4"/>
      <dgm:spPr/>
    </dgm:pt>
    <dgm:pt modelId="{F647E801-15E4-4128-B2AD-E9A7F222EDC2}" type="pres">
      <dgm:prSet presAssocID="{4157783B-5760-413C-B3DA-83C439D93BD3}" presName="hierRoot2" presStyleCnt="0">
        <dgm:presLayoutVars>
          <dgm:hierBranch val="init"/>
        </dgm:presLayoutVars>
      </dgm:prSet>
      <dgm:spPr/>
    </dgm:pt>
    <dgm:pt modelId="{2202E613-B620-4E73-9313-CFF96E107ACD}" type="pres">
      <dgm:prSet presAssocID="{4157783B-5760-413C-B3DA-83C439D93BD3}" presName="rootComposite" presStyleCnt="0"/>
      <dgm:spPr/>
    </dgm:pt>
    <dgm:pt modelId="{7EC8E51E-51C5-4899-9763-AAF636FCA01A}" type="pres">
      <dgm:prSet presAssocID="{4157783B-5760-413C-B3DA-83C439D93BD3}" presName="rootText" presStyleLbl="node2" presStyleIdx="1" presStyleCnt="4">
        <dgm:presLayoutVars>
          <dgm:chPref val="3"/>
        </dgm:presLayoutVars>
      </dgm:prSet>
      <dgm:spPr/>
    </dgm:pt>
    <dgm:pt modelId="{B98797E5-F368-497B-9827-7ADE88ABD12D}" type="pres">
      <dgm:prSet presAssocID="{4157783B-5760-413C-B3DA-83C439D93BD3}" presName="rootConnector" presStyleLbl="node2" presStyleIdx="1" presStyleCnt="4"/>
      <dgm:spPr/>
    </dgm:pt>
    <dgm:pt modelId="{FCC7AE37-05EC-4C7B-9B13-967735EA5B26}" type="pres">
      <dgm:prSet presAssocID="{4157783B-5760-413C-B3DA-83C439D93BD3}" presName="hierChild4" presStyleCnt="0"/>
      <dgm:spPr/>
    </dgm:pt>
    <dgm:pt modelId="{3DEF676F-4445-4399-B1B7-DDC2BE7349B3}" type="pres">
      <dgm:prSet presAssocID="{0859984A-118B-47DD-BEA7-4FB61F8965DD}" presName="Name37" presStyleLbl="parChTrans1D3" presStyleIdx="5" presStyleCnt="15"/>
      <dgm:spPr/>
    </dgm:pt>
    <dgm:pt modelId="{82C036AF-CE18-4045-B4BA-8AA40102581D}" type="pres">
      <dgm:prSet presAssocID="{53ADA95C-C3F5-47C8-938B-AB42AC1FB574}" presName="hierRoot2" presStyleCnt="0">
        <dgm:presLayoutVars>
          <dgm:hierBranch val="init"/>
        </dgm:presLayoutVars>
      </dgm:prSet>
      <dgm:spPr/>
    </dgm:pt>
    <dgm:pt modelId="{EED048C8-36A3-43A6-B7DD-C8A1B3930CAD}" type="pres">
      <dgm:prSet presAssocID="{53ADA95C-C3F5-47C8-938B-AB42AC1FB574}" presName="rootComposite" presStyleCnt="0"/>
      <dgm:spPr/>
    </dgm:pt>
    <dgm:pt modelId="{6DE8129D-5451-41FC-8DD9-A97BEA8751AC}" type="pres">
      <dgm:prSet presAssocID="{53ADA95C-C3F5-47C8-938B-AB42AC1FB574}" presName="rootText" presStyleLbl="node3" presStyleIdx="5" presStyleCnt="15">
        <dgm:presLayoutVars>
          <dgm:chPref val="3"/>
        </dgm:presLayoutVars>
      </dgm:prSet>
      <dgm:spPr/>
    </dgm:pt>
    <dgm:pt modelId="{77F97D61-3975-4FEF-87B4-DF453D02FD26}" type="pres">
      <dgm:prSet presAssocID="{53ADA95C-C3F5-47C8-938B-AB42AC1FB574}" presName="rootConnector" presStyleLbl="node3" presStyleIdx="5" presStyleCnt="15"/>
      <dgm:spPr/>
    </dgm:pt>
    <dgm:pt modelId="{98A5CF57-EEBD-4DA8-A43D-47C77A988C36}" type="pres">
      <dgm:prSet presAssocID="{53ADA95C-C3F5-47C8-938B-AB42AC1FB574}" presName="hierChild4" presStyleCnt="0"/>
      <dgm:spPr/>
    </dgm:pt>
    <dgm:pt modelId="{E6E6A59F-5796-4C78-9661-5F4B8BBDC679}" type="pres">
      <dgm:prSet presAssocID="{53ADA95C-C3F5-47C8-938B-AB42AC1FB574}" presName="hierChild5" presStyleCnt="0"/>
      <dgm:spPr/>
    </dgm:pt>
    <dgm:pt modelId="{A9648693-D31B-4C1E-B31A-B0C3ABF5CC71}" type="pres">
      <dgm:prSet presAssocID="{3A491818-B778-454D-853B-6BD250DDB324}" presName="Name37" presStyleLbl="parChTrans1D3" presStyleIdx="6" presStyleCnt="15"/>
      <dgm:spPr/>
    </dgm:pt>
    <dgm:pt modelId="{8531174F-D89E-459B-B4DD-9C6CFBFBB420}" type="pres">
      <dgm:prSet presAssocID="{34E5B979-48AF-4A2D-BAA8-80825D856C67}" presName="hierRoot2" presStyleCnt="0">
        <dgm:presLayoutVars>
          <dgm:hierBranch val="init"/>
        </dgm:presLayoutVars>
      </dgm:prSet>
      <dgm:spPr/>
    </dgm:pt>
    <dgm:pt modelId="{916B6A51-DD2D-4F46-8222-7B9267F31A2B}" type="pres">
      <dgm:prSet presAssocID="{34E5B979-48AF-4A2D-BAA8-80825D856C67}" presName="rootComposite" presStyleCnt="0"/>
      <dgm:spPr/>
    </dgm:pt>
    <dgm:pt modelId="{0324A9F7-D754-4ABD-AAC4-156B797590A0}" type="pres">
      <dgm:prSet presAssocID="{34E5B979-48AF-4A2D-BAA8-80825D856C67}" presName="rootText" presStyleLbl="node3" presStyleIdx="6" presStyleCnt="15">
        <dgm:presLayoutVars>
          <dgm:chPref val="3"/>
        </dgm:presLayoutVars>
      </dgm:prSet>
      <dgm:spPr/>
    </dgm:pt>
    <dgm:pt modelId="{A681ED88-1147-47DB-8A11-6313D2C1F31E}" type="pres">
      <dgm:prSet presAssocID="{34E5B979-48AF-4A2D-BAA8-80825D856C67}" presName="rootConnector" presStyleLbl="node3" presStyleIdx="6" presStyleCnt="15"/>
      <dgm:spPr/>
    </dgm:pt>
    <dgm:pt modelId="{5F1677DE-D918-4199-8DCA-3D5183343CD8}" type="pres">
      <dgm:prSet presAssocID="{34E5B979-48AF-4A2D-BAA8-80825D856C67}" presName="hierChild4" presStyleCnt="0"/>
      <dgm:spPr/>
    </dgm:pt>
    <dgm:pt modelId="{7436945D-00D9-4767-A0EE-281437FC224D}" type="pres">
      <dgm:prSet presAssocID="{34E5B979-48AF-4A2D-BAA8-80825D856C67}" presName="hierChild5" presStyleCnt="0"/>
      <dgm:spPr/>
    </dgm:pt>
    <dgm:pt modelId="{D4C9A920-5F86-4D99-AF1F-A7B0A809F22E}" type="pres">
      <dgm:prSet presAssocID="{61B682F0-CD76-45DD-A18D-36EA9BEEADB1}" presName="Name37" presStyleLbl="parChTrans1D3" presStyleIdx="7" presStyleCnt="15"/>
      <dgm:spPr/>
    </dgm:pt>
    <dgm:pt modelId="{8C96BB19-46AD-4BC1-BE94-255D81009A30}" type="pres">
      <dgm:prSet presAssocID="{D20E3391-BE13-42F1-B9BC-3926F476C4E8}" presName="hierRoot2" presStyleCnt="0">
        <dgm:presLayoutVars>
          <dgm:hierBranch val="init"/>
        </dgm:presLayoutVars>
      </dgm:prSet>
      <dgm:spPr/>
    </dgm:pt>
    <dgm:pt modelId="{DB76520F-CAB0-4DD6-88F9-1E22406EE3BF}" type="pres">
      <dgm:prSet presAssocID="{D20E3391-BE13-42F1-B9BC-3926F476C4E8}" presName="rootComposite" presStyleCnt="0"/>
      <dgm:spPr/>
    </dgm:pt>
    <dgm:pt modelId="{8848EC96-56AE-4880-A99F-5FBD070EBAF9}" type="pres">
      <dgm:prSet presAssocID="{D20E3391-BE13-42F1-B9BC-3926F476C4E8}" presName="rootText" presStyleLbl="node3" presStyleIdx="7" presStyleCnt="15">
        <dgm:presLayoutVars>
          <dgm:chPref val="3"/>
        </dgm:presLayoutVars>
      </dgm:prSet>
      <dgm:spPr/>
    </dgm:pt>
    <dgm:pt modelId="{A587487A-B88A-404C-8CF0-BF3E7F335077}" type="pres">
      <dgm:prSet presAssocID="{D20E3391-BE13-42F1-B9BC-3926F476C4E8}" presName="rootConnector" presStyleLbl="node3" presStyleIdx="7" presStyleCnt="15"/>
      <dgm:spPr/>
    </dgm:pt>
    <dgm:pt modelId="{5177C0E3-FF9D-4B10-B20B-20BCA27F1E23}" type="pres">
      <dgm:prSet presAssocID="{D20E3391-BE13-42F1-B9BC-3926F476C4E8}" presName="hierChild4" presStyleCnt="0"/>
      <dgm:spPr/>
    </dgm:pt>
    <dgm:pt modelId="{120FF25B-B735-4E4C-AE53-EF1717A997CC}" type="pres">
      <dgm:prSet presAssocID="{D20E3391-BE13-42F1-B9BC-3926F476C4E8}" presName="hierChild5" presStyleCnt="0"/>
      <dgm:spPr/>
    </dgm:pt>
    <dgm:pt modelId="{119AEBA7-46FE-4831-88ED-C993BBC04EFF}" type="pres">
      <dgm:prSet presAssocID="{19228D6B-1213-4777-9C40-4AB4053C09C3}" presName="Name37" presStyleLbl="parChTrans1D3" presStyleIdx="8" presStyleCnt="15"/>
      <dgm:spPr/>
    </dgm:pt>
    <dgm:pt modelId="{E5866F66-68FB-4192-BAF9-06C639CF30F6}" type="pres">
      <dgm:prSet presAssocID="{FCEED30B-65F4-4C3C-A7B7-BB80EACC1305}" presName="hierRoot2" presStyleCnt="0">
        <dgm:presLayoutVars>
          <dgm:hierBranch val="init"/>
        </dgm:presLayoutVars>
      </dgm:prSet>
      <dgm:spPr/>
    </dgm:pt>
    <dgm:pt modelId="{3E8D7A94-98DE-48B7-BDE2-6495E4EAF771}" type="pres">
      <dgm:prSet presAssocID="{FCEED30B-65F4-4C3C-A7B7-BB80EACC1305}" presName="rootComposite" presStyleCnt="0"/>
      <dgm:spPr/>
    </dgm:pt>
    <dgm:pt modelId="{2B1D7AC5-7DC0-46D5-9B9D-A35ED208D87B}" type="pres">
      <dgm:prSet presAssocID="{FCEED30B-65F4-4C3C-A7B7-BB80EACC1305}" presName="rootText" presStyleLbl="node3" presStyleIdx="8" presStyleCnt="15">
        <dgm:presLayoutVars>
          <dgm:chPref val="3"/>
        </dgm:presLayoutVars>
      </dgm:prSet>
      <dgm:spPr/>
    </dgm:pt>
    <dgm:pt modelId="{9E83D250-8F36-4158-94EC-550DE0BEBD00}" type="pres">
      <dgm:prSet presAssocID="{FCEED30B-65F4-4C3C-A7B7-BB80EACC1305}" presName="rootConnector" presStyleLbl="node3" presStyleIdx="8" presStyleCnt="15"/>
      <dgm:spPr/>
    </dgm:pt>
    <dgm:pt modelId="{B2FBA569-5B3C-4E96-83A4-59467BB86F99}" type="pres">
      <dgm:prSet presAssocID="{FCEED30B-65F4-4C3C-A7B7-BB80EACC1305}" presName="hierChild4" presStyleCnt="0"/>
      <dgm:spPr/>
    </dgm:pt>
    <dgm:pt modelId="{953D689B-EC3E-4C53-A9AC-D4255E396689}" type="pres">
      <dgm:prSet presAssocID="{FCEED30B-65F4-4C3C-A7B7-BB80EACC1305}" presName="hierChild5" presStyleCnt="0"/>
      <dgm:spPr/>
    </dgm:pt>
    <dgm:pt modelId="{4ADE8E97-F694-4CF5-BC91-D14090B508C8}" type="pres">
      <dgm:prSet presAssocID="{4157783B-5760-413C-B3DA-83C439D93BD3}" presName="hierChild5" presStyleCnt="0"/>
      <dgm:spPr/>
    </dgm:pt>
    <dgm:pt modelId="{1FE9FCBF-84AC-45F6-9532-CA461A6C55D5}" type="pres">
      <dgm:prSet presAssocID="{327E5982-078D-4D76-BABE-0270D8B1B789}" presName="Name37" presStyleLbl="parChTrans1D2" presStyleIdx="2" presStyleCnt="4"/>
      <dgm:spPr/>
    </dgm:pt>
    <dgm:pt modelId="{BD618DDF-D78C-437C-82E9-F2BD2297E3FC}" type="pres">
      <dgm:prSet presAssocID="{327B2843-3A15-4216-B1D8-A38486981140}" presName="hierRoot2" presStyleCnt="0">
        <dgm:presLayoutVars>
          <dgm:hierBranch val="init"/>
        </dgm:presLayoutVars>
      </dgm:prSet>
      <dgm:spPr/>
    </dgm:pt>
    <dgm:pt modelId="{9BA4FCD3-4EB2-4B24-AB8A-846A0C801FFB}" type="pres">
      <dgm:prSet presAssocID="{327B2843-3A15-4216-B1D8-A38486981140}" presName="rootComposite" presStyleCnt="0"/>
      <dgm:spPr/>
    </dgm:pt>
    <dgm:pt modelId="{F543BC83-91B7-40E8-ADF0-92EEE51C7FD8}" type="pres">
      <dgm:prSet presAssocID="{327B2843-3A15-4216-B1D8-A38486981140}" presName="rootText" presStyleLbl="node2" presStyleIdx="2" presStyleCnt="4">
        <dgm:presLayoutVars>
          <dgm:chPref val="3"/>
        </dgm:presLayoutVars>
      </dgm:prSet>
      <dgm:spPr/>
    </dgm:pt>
    <dgm:pt modelId="{D89A6DE6-40C3-46D6-93C6-9975C343C916}" type="pres">
      <dgm:prSet presAssocID="{327B2843-3A15-4216-B1D8-A38486981140}" presName="rootConnector" presStyleLbl="node2" presStyleIdx="2" presStyleCnt="4"/>
      <dgm:spPr/>
    </dgm:pt>
    <dgm:pt modelId="{959BF6CA-DF3C-4F35-9ECC-6002B942606B}" type="pres">
      <dgm:prSet presAssocID="{327B2843-3A15-4216-B1D8-A38486981140}" presName="hierChild4" presStyleCnt="0"/>
      <dgm:spPr/>
    </dgm:pt>
    <dgm:pt modelId="{A21560A9-3682-4F38-92C8-89EDDEE94BBA}" type="pres">
      <dgm:prSet presAssocID="{72CF34CC-36F0-4FBB-B3B5-F4DE9743BA4C}" presName="Name37" presStyleLbl="parChTrans1D3" presStyleIdx="9" presStyleCnt="15"/>
      <dgm:spPr/>
    </dgm:pt>
    <dgm:pt modelId="{54928D4A-0035-49A6-A2B8-7EC51A06B91B}" type="pres">
      <dgm:prSet presAssocID="{106AA621-7E20-4807-ACA3-D00858DF63EA}" presName="hierRoot2" presStyleCnt="0">
        <dgm:presLayoutVars>
          <dgm:hierBranch val="init"/>
        </dgm:presLayoutVars>
      </dgm:prSet>
      <dgm:spPr/>
    </dgm:pt>
    <dgm:pt modelId="{8DF05139-103F-4243-97B0-4197FD84D787}" type="pres">
      <dgm:prSet presAssocID="{106AA621-7E20-4807-ACA3-D00858DF63EA}" presName="rootComposite" presStyleCnt="0"/>
      <dgm:spPr/>
    </dgm:pt>
    <dgm:pt modelId="{BB5475FF-CADF-4FF3-8DAC-7842BFB5CC59}" type="pres">
      <dgm:prSet presAssocID="{106AA621-7E20-4807-ACA3-D00858DF63EA}" presName="rootText" presStyleLbl="node3" presStyleIdx="9" presStyleCnt="15">
        <dgm:presLayoutVars>
          <dgm:chPref val="3"/>
        </dgm:presLayoutVars>
      </dgm:prSet>
      <dgm:spPr/>
    </dgm:pt>
    <dgm:pt modelId="{2CE9D2EF-D33E-4593-9A62-CB5329B68719}" type="pres">
      <dgm:prSet presAssocID="{106AA621-7E20-4807-ACA3-D00858DF63EA}" presName="rootConnector" presStyleLbl="node3" presStyleIdx="9" presStyleCnt="15"/>
      <dgm:spPr/>
    </dgm:pt>
    <dgm:pt modelId="{38D02EB7-E607-43B6-9001-C221FFAEC536}" type="pres">
      <dgm:prSet presAssocID="{106AA621-7E20-4807-ACA3-D00858DF63EA}" presName="hierChild4" presStyleCnt="0"/>
      <dgm:spPr/>
    </dgm:pt>
    <dgm:pt modelId="{DF08909F-3136-43B0-B442-2B05A155165C}" type="pres">
      <dgm:prSet presAssocID="{106AA621-7E20-4807-ACA3-D00858DF63EA}" presName="hierChild5" presStyleCnt="0"/>
      <dgm:spPr/>
    </dgm:pt>
    <dgm:pt modelId="{2100225C-1327-4141-B9B5-7BC565227C14}" type="pres">
      <dgm:prSet presAssocID="{75D058F2-48E0-4503-B768-7676B31FE6C2}" presName="Name37" presStyleLbl="parChTrans1D3" presStyleIdx="10" presStyleCnt="15"/>
      <dgm:spPr/>
    </dgm:pt>
    <dgm:pt modelId="{7073935D-EEA8-4D2D-945A-C0C751C1EF5F}" type="pres">
      <dgm:prSet presAssocID="{699711EB-911E-4F7E-A9D6-2EAFE3005CFA}" presName="hierRoot2" presStyleCnt="0">
        <dgm:presLayoutVars>
          <dgm:hierBranch val="init"/>
        </dgm:presLayoutVars>
      </dgm:prSet>
      <dgm:spPr/>
    </dgm:pt>
    <dgm:pt modelId="{A402A97E-4DC7-4408-A4D6-6D6EF887AC13}" type="pres">
      <dgm:prSet presAssocID="{699711EB-911E-4F7E-A9D6-2EAFE3005CFA}" presName="rootComposite" presStyleCnt="0"/>
      <dgm:spPr/>
    </dgm:pt>
    <dgm:pt modelId="{EEAD1235-DAA2-4DEE-A1B3-1C6C6052EC00}" type="pres">
      <dgm:prSet presAssocID="{699711EB-911E-4F7E-A9D6-2EAFE3005CFA}" presName="rootText" presStyleLbl="node3" presStyleIdx="10" presStyleCnt="15">
        <dgm:presLayoutVars>
          <dgm:chPref val="3"/>
        </dgm:presLayoutVars>
      </dgm:prSet>
      <dgm:spPr/>
    </dgm:pt>
    <dgm:pt modelId="{D219B1C5-21DD-4926-9121-662E3087781F}" type="pres">
      <dgm:prSet presAssocID="{699711EB-911E-4F7E-A9D6-2EAFE3005CFA}" presName="rootConnector" presStyleLbl="node3" presStyleIdx="10" presStyleCnt="15"/>
      <dgm:spPr/>
    </dgm:pt>
    <dgm:pt modelId="{C44FE1E3-7EA3-4571-B95D-95B0234716F2}" type="pres">
      <dgm:prSet presAssocID="{699711EB-911E-4F7E-A9D6-2EAFE3005CFA}" presName="hierChild4" presStyleCnt="0"/>
      <dgm:spPr/>
    </dgm:pt>
    <dgm:pt modelId="{0340D6E0-1CB9-4511-9B5A-890BFBD55051}" type="pres">
      <dgm:prSet presAssocID="{699711EB-911E-4F7E-A9D6-2EAFE3005CFA}" presName="hierChild5" presStyleCnt="0"/>
      <dgm:spPr/>
    </dgm:pt>
    <dgm:pt modelId="{9C6ABE25-39E7-47E1-83B5-D91BEB8AAC75}" type="pres">
      <dgm:prSet presAssocID="{7E8534DA-611C-43E2-8B92-130B588B0AE7}" presName="Name37" presStyleLbl="parChTrans1D3" presStyleIdx="11" presStyleCnt="15"/>
      <dgm:spPr/>
    </dgm:pt>
    <dgm:pt modelId="{D7C96AD3-E817-4404-B404-DD3FC37330D3}" type="pres">
      <dgm:prSet presAssocID="{6513F2B1-8D10-4068-B5FD-1DACC3789305}" presName="hierRoot2" presStyleCnt="0">
        <dgm:presLayoutVars>
          <dgm:hierBranch val="init"/>
        </dgm:presLayoutVars>
      </dgm:prSet>
      <dgm:spPr/>
    </dgm:pt>
    <dgm:pt modelId="{0228AE99-567E-43A2-AD3D-88682441B487}" type="pres">
      <dgm:prSet presAssocID="{6513F2B1-8D10-4068-B5FD-1DACC3789305}" presName="rootComposite" presStyleCnt="0"/>
      <dgm:spPr/>
    </dgm:pt>
    <dgm:pt modelId="{1BE097CA-2630-462C-B1EC-514708ED508D}" type="pres">
      <dgm:prSet presAssocID="{6513F2B1-8D10-4068-B5FD-1DACC3789305}" presName="rootText" presStyleLbl="node3" presStyleIdx="11" presStyleCnt="15">
        <dgm:presLayoutVars>
          <dgm:chPref val="3"/>
        </dgm:presLayoutVars>
      </dgm:prSet>
      <dgm:spPr/>
    </dgm:pt>
    <dgm:pt modelId="{7BDC5A58-F7BA-46C0-AC43-5D9640AE2646}" type="pres">
      <dgm:prSet presAssocID="{6513F2B1-8D10-4068-B5FD-1DACC3789305}" presName="rootConnector" presStyleLbl="node3" presStyleIdx="11" presStyleCnt="15"/>
      <dgm:spPr/>
    </dgm:pt>
    <dgm:pt modelId="{AF94BA8D-5FB8-47B8-B0C7-DECF8A13C8E8}" type="pres">
      <dgm:prSet presAssocID="{6513F2B1-8D10-4068-B5FD-1DACC3789305}" presName="hierChild4" presStyleCnt="0"/>
      <dgm:spPr/>
    </dgm:pt>
    <dgm:pt modelId="{9A0549FC-AE95-4E9C-BFA4-D9B33A9579D5}" type="pres">
      <dgm:prSet presAssocID="{6513F2B1-8D10-4068-B5FD-1DACC3789305}" presName="hierChild5" presStyleCnt="0"/>
      <dgm:spPr/>
    </dgm:pt>
    <dgm:pt modelId="{F7639A11-8B63-4970-9E51-8ABABAF1C1F3}" type="pres">
      <dgm:prSet presAssocID="{3D630515-1EE2-40AF-8C8E-A1107FB78DC3}" presName="Name37" presStyleLbl="parChTrans1D3" presStyleIdx="12" presStyleCnt="15"/>
      <dgm:spPr/>
    </dgm:pt>
    <dgm:pt modelId="{515A2177-3523-49B0-B794-A406E22A3801}" type="pres">
      <dgm:prSet presAssocID="{763A7509-3330-4136-85CE-44EFDD598124}" presName="hierRoot2" presStyleCnt="0">
        <dgm:presLayoutVars>
          <dgm:hierBranch val="init"/>
        </dgm:presLayoutVars>
      </dgm:prSet>
      <dgm:spPr/>
    </dgm:pt>
    <dgm:pt modelId="{3F50FC6E-0262-40F6-BF73-53CCAFA5E898}" type="pres">
      <dgm:prSet presAssocID="{763A7509-3330-4136-85CE-44EFDD598124}" presName="rootComposite" presStyleCnt="0"/>
      <dgm:spPr/>
    </dgm:pt>
    <dgm:pt modelId="{73318880-97FA-4636-9F30-3D46B635FB97}" type="pres">
      <dgm:prSet presAssocID="{763A7509-3330-4136-85CE-44EFDD598124}" presName="rootText" presStyleLbl="node3" presStyleIdx="12" presStyleCnt="15">
        <dgm:presLayoutVars>
          <dgm:chPref val="3"/>
        </dgm:presLayoutVars>
      </dgm:prSet>
      <dgm:spPr/>
    </dgm:pt>
    <dgm:pt modelId="{745DBDC6-58CF-44B0-92C8-43A9310533A2}" type="pres">
      <dgm:prSet presAssocID="{763A7509-3330-4136-85CE-44EFDD598124}" presName="rootConnector" presStyleLbl="node3" presStyleIdx="12" presStyleCnt="15"/>
      <dgm:spPr/>
    </dgm:pt>
    <dgm:pt modelId="{D6C6D0DB-0D2B-4F30-9FCA-189EC9D9CEE1}" type="pres">
      <dgm:prSet presAssocID="{763A7509-3330-4136-85CE-44EFDD598124}" presName="hierChild4" presStyleCnt="0"/>
      <dgm:spPr/>
    </dgm:pt>
    <dgm:pt modelId="{B880A876-11BA-4480-BD03-9B9AE9C78D6B}" type="pres">
      <dgm:prSet presAssocID="{763A7509-3330-4136-85CE-44EFDD598124}" presName="hierChild5" presStyleCnt="0"/>
      <dgm:spPr/>
    </dgm:pt>
    <dgm:pt modelId="{1B58681C-BD7D-4240-9482-12EC4C869DC7}" type="pres">
      <dgm:prSet presAssocID="{327B2843-3A15-4216-B1D8-A38486981140}" presName="hierChild5" presStyleCnt="0"/>
      <dgm:spPr/>
    </dgm:pt>
    <dgm:pt modelId="{05AD3B1D-5EB7-406C-B21A-9F2FED84C115}" type="pres">
      <dgm:prSet presAssocID="{76890D16-C07E-442A-8597-F49D224E5067}" presName="Name37" presStyleLbl="parChTrans1D2" presStyleIdx="3" presStyleCnt="4"/>
      <dgm:spPr/>
    </dgm:pt>
    <dgm:pt modelId="{85E8D5C8-5E81-4FA1-B6AD-C738E47069C7}" type="pres">
      <dgm:prSet presAssocID="{CB0F5AF6-ADC8-4CD0-AE81-01D3D9EC0E45}" presName="hierRoot2" presStyleCnt="0">
        <dgm:presLayoutVars>
          <dgm:hierBranch val="init"/>
        </dgm:presLayoutVars>
      </dgm:prSet>
      <dgm:spPr/>
    </dgm:pt>
    <dgm:pt modelId="{5686C1E5-2AE3-4BB8-B978-9BFCDA2ADEE5}" type="pres">
      <dgm:prSet presAssocID="{CB0F5AF6-ADC8-4CD0-AE81-01D3D9EC0E45}" presName="rootComposite" presStyleCnt="0"/>
      <dgm:spPr/>
    </dgm:pt>
    <dgm:pt modelId="{12C98C9A-CF0E-4CDF-A34E-4A62318931E3}" type="pres">
      <dgm:prSet presAssocID="{CB0F5AF6-ADC8-4CD0-AE81-01D3D9EC0E45}" presName="rootText" presStyleLbl="node2" presStyleIdx="3" presStyleCnt="4">
        <dgm:presLayoutVars>
          <dgm:chPref val="3"/>
        </dgm:presLayoutVars>
      </dgm:prSet>
      <dgm:spPr/>
    </dgm:pt>
    <dgm:pt modelId="{B01AA6A2-A9D8-4614-9274-0EB04D8A9F96}" type="pres">
      <dgm:prSet presAssocID="{CB0F5AF6-ADC8-4CD0-AE81-01D3D9EC0E45}" presName="rootConnector" presStyleLbl="node2" presStyleIdx="3" presStyleCnt="4"/>
      <dgm:spPr/>
    </dgm:pt>
    <dgm:pt modelId="{3E669FC7-BC83-4794-B5D6-7895612CE7E9}" type="pres">
      <dgm:prSet presAssocID="{CB0F5AF6-ADC8-4CD0-AE81-01D3D9EC0E45}" presName="hierChild4" presStyleCnt="0"/>
      <dgm:spPr/>
    </dgm:pt>
    <dgm:pt modelId="{37158E6B-6CCC-469F-9C52-7E4853FF3457}" type="pres">
      <dgm:prSet presAssocID="{F5FD9039-1352-4F90-AE6E-3E92B656C8FB}" presName="Name37" presStyleLbl="parChTrans1D3" presStyleIdx="13" presStyleCnt="15"/>
      <dgm:spPr/>
    </dgm:pt>
    <dgm:pt modelId="{BF9F26ED-9811-4B13-8826-3FB538853CA5}" type="pres">
      <dgm:prSet presAssocID="{60239AC9-DCF4-47E1-817A-9D6C9C3D2184}" presName="hierRoot2" presStyleCnt="0">
        <dgm:presLayoutVars>
          <dgm:hierBranch val="init"/>
        </dgm:presLayoutVars>
      </dgm:prSet>
      <dgm:spPr/>
    </dgm:pt>
    <dgm:pt modelId="{3A4023CC-905F-4864-B9BA-C858F2E792EB}" type="pres">
      <dgm:prSet presAssocID="{60239AC9-DCF4-47E1-817A-9D6C9C3D2184}" presName="rootComposite" presStyleCnt="0"/>
      <dgm:spPr/>
    </dgm:pt>
    <dgm:pt modelId="{FD65C5B8-44F1-4C21-9E08-C257A35367B8}" type="pres">
      <dgm:prSet presAssocID="{60239AC9-DCF4-47E1-817A-9D6C9C3D2184}" presName="rootText" presStyleLbl="node3" presStyleIdx="13" presStyleCnt="15">
        <dgm:presLayoutVars>
          <dgm:chPref val="3"/>
        </dgm:presLayoutVars>
      </dgm:prSet>
      <dgm:spPr/>
    </dgm:pt>
    <dgm:pt modelId="{EF9DBA54-7003-4441-9795-06A587D19CEF}" type="pres">
      <dgm:prSet presAssocID="{60239AC9-DCF4-47E1-817A-9D6C9C3D2184}" presName="rootConnector" presStyleLbl="node3" presStyleIdx="13" presStyleCnt="15"/>
      <dgm:spPr/>
    </dgm:pt>
    <dgm:pt modelId="{A6F262A4-F8AC-418C-971C-7F698B0CA2F0}" type="pres">
      <dgm:prSet presAssocID="{60239AC9-DCF4-47E1-817A-9D6C9C3D2184}" presName="hierChild4" presStyleCnt="0"/>
      <dgm:spPr/>
    </dgm:pt>
    <dgm:pt modelId="{11D7ECC5-7D2B-4F56-846A-66FC03C53830}" type="pres">
      <dgm:prSet presAssocID="{60239AC9-DCF4-47E1-817A-9D6C9C3D2184}" presName="hierChild5" presStyleCnt="0"/>
      <dgm:spPr/>
    </dgm:pt>
    <dgm:pt modelId="{B2E7F519-FADE-4F4D-9EEF-FA9A06521E41}" type="pres">
      <dgm:prSet presAssocID="{D997CB95-E8D6-4A0E-878A-19B02FA65275}" presName="Name37" presStyleLbl="parChTrans1D3" presStyleIdx="14" presStyleCnt="15"/>
      <dgm:spPr/>
    </dgm:pt>
    <dgm:pt modelId="{7596A6A9-52F4-4C7A-8D39-DBD0F7BDB7C6}" type="pres">
      <dgm:prSet presAssocID="{0F3E2211-B25E-485E-BF3B-690E2133E4C5}" presName="hierRoot2" presStyleCnt="0">
        <dgm:presLayoutVars>
          <dgm:hierBranch val="init"/>
        </dgm:presLayoutVars>
      </dgm:prSet>
      <dgm:spPr/>
    </dgm:pt>
    <dgm:pt modelId="{C2B3A12F-ADCD-4709-B170-24A952BB1A01}" type="pres">
      <dgm:prSet presAssocID="{0F3E2211-B25E-485E-BF3B-690E2133E4C5}" presName="rootComposite" presStyleCnt="0"/>
      <dgm:spPr/>
    </dgm:pt>
    <dgm:pt modelId="{B592BC6B-4951-41AC-ABCA-AFEAA31E4590}" type="pres">
      <dgm:prSet presAssocID="{0F3E2211-B25E-485E-BF3B-690E2133E4C5}" presName="rootText" presStyleLbl="node3" presStyleIdx="14" presStyleCnt="15">
        <dgm:presLayoutVars>
          <dgm:chPref val="3"/>
        </dgm:presLayoutVars>
      </dgm:prSet>
      <dgm:spPr/>
    </dgm:pt>
    <dgm:pt modelId="{77B4C697-2E79-4808-ABDB-D5182E0F8998}" type="pres">
      <dgm:prSet presAssocID="{0F3E2211-B25E-485E-BF3B-690E2133E4C5}" presName="rootConnector" presStyleLbl="node3" presStyleIdx="14" presStyleCnt="15"/>
      <dgm:spPr/>
    </dgm:pt>
    <dgm:pt modelId="{5CFA4E6D-2E81-4DCA-8DFF-8BF38F230016}" type="pres">
      <dgm:prSet presAssocID="{0F3E2211-B25E-485E-BF3B-690E2133E4C5}" presName="hierChild4" presStyleCnt="0"/>
      <dgm:spPr/>
    </dgm:pt>
    <dgm:pt modelId="{2CF938A7-B73F-4388-912B-013F6CA38C85}" type="pres">
      <dgm:prSet presAssocID="{0F3E2211-B25E-485E-BF3B-690E2133E4C5}" presName="hierChild5" presStyleCnt="0"/>
      <dgm:spPr/>
    </dgm:pt>
    <dgm:pt modelId="{B36FB896-E2F9-4AF0-AF6D-EEB54B5B997C}" type="pres">
      <dgm:prSet presAssocID="{CB0F5AF6-ADC8-4CD0-AE81-01D3D9EC0E45}" presName="hierChild5" presStyleCnt="0"/>
      <dgm:spPr/>
    </dgm:pt>
    <dgm:pt modelId="{AB0A7263-1484-47EA-8ABF-CBCA965DB0E7}" type="pres">
      <dgm:prSet presAssocID="{9B8F8D88-2D33-4265-A114-6ED2F749CA11}" presName="hierChild3" presStyleCnt="0"/>
      <dgm:spPr/>
    </dgm:pt>
  </dgm:ptLst>
  <dgm:cxnLst>
    <dgm:cxn modelId="{05CFCF00-5325-44F9-8EDB-6BEB6D853DF1}" srcId="{4157783B-5760-413C-B3DA-83C439D93BD3}" destId="{D20E3391-BE13-42F1-B9BC-3926F476C4E8}" srcOrd="2" destOrd="0" parTransId="{61B682F0-CD76-45DD-A18D-36EA9BEEADB1}" sibTransId="{6EAEFE5E-198E-406E-88EC-257E5D4B5247}"/>
    <dgm:cxn modelId="{C431A605-86E4-4EE9-9EB3-6B04423E2DB6}" type="presOf" srcId="{3258C659-309F-4554-8DA9-B7173EAE7849}" destId="{5DFDB5BF-4B9C-4C04-89EC-BE177F3DD63E}" srcOrd="0" destOrd="0" presId="urn:microsoft.com/office/officeart/2005/8/layout/orgChart1"/>
    <dgm:cxn modelId="{7B5E5106-894C-48AD-9572-A7D2B2D3C41C}" type="presOf" srcId="{0F3E2211-B25E-485E-BF3B-690E2133E4C5}" destId="{77B4C697-2E79-4808-ABDB-D5182E0F8998}" srcOrd="1" destOrd="0" presId="urn:microsoft.com/office/officeart/2005/8/layout/orgChart1"/>
    <dgm:cxn modelId="{2E7DF206-234C-4B57-A3C2-01DE24CF3E71}" type="presOf" srcId="{03577071-85D0-4458-8818-78030D6F8072}" destId="{C7E17C54-66F5-42B0-A369-8B48F7F25538}" srcOrd="0" destOrd="0" presId="urn:microsoft.com/office/officeart/2005/8/layout/orgChart1"/>
    <dgm:cxn modelId="{ECE1E009-9275-4B2A-A22D-9D5DB94602FD}" type="presOf" srcId="{763A7509-3330-4136-85CE-44EFDD598124}" destId="{73318880-97FA-4636-9F30-3D46B635FB97}" srcOrd="0" destOrd="0" presId="urn:microsoft.com/office/officeart/2005/8/layout/orgChart1"/>
    <dgm:cxn modelId="{BF6D690B-7B69-45F5-86A1-739D93F2E0AE}" type="presOf" srcId="{CB0F5AF6-ADC8-4CD0-AE81-01D3D9EC0E45}" destId="{B01AA6A2-A9D8-4614-9274-0EB04D8A9F96}" srcOrd="1" destOrd="0" presId="urn:microsoft.com/office/officeart/2005/8/layout/orgChart1"/>
    <dgm:cxn modelId="{FD11390F-8419-4DC6-93BB-828902528535}" srcId="{9B8F8D88-2D33-4265-A114-6ED2F749CA11}" destId="{FC06E0F5-9D3A-4B11-9DBF-3EE9ECCCCBD7}" srcOrd="0" destOrd="0" parTransId="{03577071-85D0-4458-8818-78030D6F8072}" sibTransId="{BAE37389-772B-4A92-BFDB-812CE010586A}"/>
    <dgm:cxn modelId="{0CA8CD12-8AD0-45A6-A5C9-028AD7B1B0DB}" type="presOf" srcId="{76890D16-C07E-442A-8597-F49D224E5067}" destId="{05AD3B1D-5EB7-406C-B21A-9F2FED84C115}" srcOrd="0" destOrd="0" presId="urn:microsoft.com/office/officeart/2005/8/layout/orgChart1"/>
    <dgm:cxn modelId="{46D57019-7420-4AC5-A75E-3B61184D9835}" srcId="{FC06E0F5-9D3A-4B11-9DBF-3EE9ECCCCBD7}" destId="{660F9BEE-34DB-4790-99F4-A3711D0607F8}" srcOrd="2" destOrd="0" parTransId="{30B1BDEA-F0E3-44C5-AD03-116BF19ECB52}" sibTransId="{1E7BC45E-E30C-4BF8-A8DF-8323BF0C9C10}"/>
    <dgm:cxn modelId="{D3E6E81A-F42D-4FDB-AED0-B4075A1C3CC1}" type="presOf" srcId="{0F3E2211-B25E-485E-BF3B-690E2133E4C5}" destId="{B592BC6B-4951-41AC-ABCA-AFEAA31E4590}" srcOrd="0" destOrd="0" presId="urn:microsoft.com/office/officeart/2005/8/layout/orgChart1"/>
    <dgm:cxn modelId="{81E8F020-10E6-4370-AD63-32509C0D3014}" type="presOf" srcId="{327E5982-078D-4D76-BABE-0270D8B1B789}" destId="{1FE9FCBF-84AC-45F6-9532-CA461A6C55D5}" srcOrd="0" destOrd="0" presId="urn:microsoft.com/office/officeart/2005/8/layout/orgChart1"/>
    <dgm:cxn modelId="{CF693424-6FF3-4D37-BCB2-D0B1CAF56341}" type="presOf" srcId="{327B2843-3A15-4216-B1D8-A38486981140}" destId="{F543BC83-91B7-40E8-ADF0-92EEE51C7FD8}" srcOrd="0" destOrd="0" presId="urn:microsoft.com/office/officeart/2005/8/layout/orgChart1"/>
    <dgm:cxn modelId="{7343C72A-D94E-46BE-93E0-BF43D6659378}" type="presOf" srcId="{699711EB-911E-4F7E-A9D6-2EAFE3005CFA}" destId="{D219B1C5-21DD-4926-9121-662E3087781F}" srcOrd="1" destOrd="0" presId="urn:microsoft.com/office/officeart/2005/8/layout/orgChart1"/>
    <dgm:cxn modelId="{A728E82A-16B3-4295-A7C1-1B9D815BFF7A}" type="presOf" srcId="{9B8F8D88-2D33-4265-A114-6ED2F749CA11}" destId="{B92E931A-E217-4415-A634-72E5FEAC4BDD}" srcOrd="1" destOrd="0" presId="urn:microsoft.com/office/officeart/2005/8/layout/orgChart1"/>
    <dgm:cxn modelId="{54C81232-9C9F-4D69-8EEB-21AE0B905477}" type="presOf" srcId="{76B6AEDA-C81D-4DBC-88B4-B162C56DC862}" destId="{E304810C-D0AF-422C-A92F-3DF0579AF7C0}" srcOrd="1" destOrd="0" presId="urn:microsoft.com/office/officeart/2005/8/layout/orgChart1"/>
    <dgm:cxn modelId="{1FB22634-0FEE-47D8-8E07-50DA0418B2ED}" type="presOf" srcId="{7E8534DA-611C-43E2-8B92-130B588B0AE7}" destId="{9C6ABE25-39E7-47E1-83B5-D91BEB8AAC75}" srcOrd="0" destOrd="0" presId="urn:microsoft.com/office/officeart/2005/8/layout/orgChart1"/>
    <dgm:cxn modelId="{52F9C434-6D36-415B-A477-5D3BE44CE2F4}" type="presOf" srcId="{60239AC9-DCF4-47E1-817A-9D6C9C3D2184}" destId="{EF9DBA54-7003-4441-9795-06A587D19CEF}" srcOrd="1" destOrd="0" presId="urn:microsoft.com/office/officeart/2005/8/layout/orgChart1"/>
    <dgm:cxn modelId="{6EF87642-E7F0-4FE4-BE51-CCF15482B4E2}" srcId="{FC06E0F5-9D3A-4B11-9DBF-3EE9ECCCCBD7}" destId="{3258C659-309F-4554-8DA9-B7173EAE7849}" srcOrd="1" destOrd="0" parTransId="{FA0D9A34-7941-4DB2-9EC4-A1BB45F87131}" sibTransId="{3918769A-23BA-4997-B702-5D193C0831AD}"/>
    <dgm:cxn modelId="{8B283747-55A6-416D-B55F-12B70F45CB28}" type="presOf" srcId="{106AA621-7E20-4807-ACA3-D00858DF63EA}" destId="{BB5475FF-CADF-4FF3-8DAC-7842BFB5CC59}" srcOrd="0" destOrd="0" presId="urn:microsoft.com/office/officeart/2005/8/layout/orgChart1"/>
    <dgm:cxn modelId="{2067BD47-2833-4F6A-BEF5-83D3116A836C}" type="presOf" srcId="{53ADA95C-C3F5-47C8-938B-AB42AC1FB574}" destId="{77F97D61-3975-4FEF-87B4-DF453D02FD26}" srcOrd="1" destOrd="0" presId="urn:microsoft.com/office/officeart/2005/8/layout/orgChart1"/>
    <dgm:cxn modelId="{95FF8849-A4D4-4B3A-987B-314E12ECCE01}" type="presOf" srcId="{2B849005-58EA-40BE-9737-868748C43F2E}" destId="{DF10E451-B12F-4AB3-B212-E4012BC902ED}" srcOrd="0" destOrd="0" presId="urn:microsoft.com/office/officeart/2005/8/layout/orgChart1"/>
    <dgm:cxn modelId="{229D8B49-06C2-471C-AAC0-AF090A377B4B}" type="presOf" srcId="{4157783B-5760-413C-B3DA-83C439D93BD3}" destId="{B98797E5-F368-497B-9827-7ADE88ABD12D}" srcOrd="1" destOrd="0" presId="urn:microsoft.com/office/officeart/2005/8/layout/orgChart1"/>
    <dgm:cxn modelId="{7DE70359-03CA-4E13-B071-A370D0BC135A}" srcId="{9B8F8D88-2D33-4265-A114-6ED2F749CA11}" destId="{327B2843-3A15-4216-B1D8-A38486981140}" srcOrd="2" destOrd="0" parTransId="{327E5982-078D-4D76-BABE-0270D8B1B789}" sibTransId="{EDD17355-985A-4C02-94B1-777216D97EEF}"/>
    <dgm:cxn modelId="{C429515B-7CB5-414D-839B-4BF5F6FD7B36}" type="presOf" srcId="{9B8F8D88-2D33-4265-A114-6ED2F749CA11}" destId="{0CE1855B-5BB1-4C4B-BB14-D6C503565DEF}" srcOrd="0" destOrd="0" presId="urn:microsoft.com/office/officeart/2005/8/layout/orgChart1"/>
    <dgm:cxn modelId="{5690875B-475D-4706-9452-D0530CF9B35A}" type="presOf" srcId="{30B1BDEA-F0E3-44C5-AD03-116BF19ECB52}" destId="{2CEEA547-5624-457C-ADE5-523577BCDCC7}" srcOrd="0" destOrd="0" presId="urn:microsoft.com/office/officeart/2005/8/layout/orgChart1"/>
    <dgm:cxn modelId="{DBA7F65C-60DE-4219-BD2E-6D75E8A7E654}" srcId="{9B8F8D88-2D33-4265-A114-6ED2F749CA11}" destId="{CB0F5AF6-ADC8-4CD0-AE81-01D3D9EC0E45}" srcOrd="3" destOrd="0" parTransId="{76890D16-C07E-442A-8597-F49D224E5067}" sibTransId="{A442CCB4-CD3F-4BB4-A747-F98AE6B17017}"/>
    <dgm:cxn modelId="{92A80C60-4553-4EFF-90E0-0B7E4FF8D7CD}" srcId="{FC06E0F5-9D3A-4B11-9DBF-3EE9ECCCCBD7}" destId="{2B849005-58EA-40BE-9737-868748C43F2E}" srcOrd="0" destOrd="0" parTransId="{EA39262F-74DD-41DD-A62B-C20DF0347EE4}" sibTransId="{204CBD09-A37D-4088-AA45-6FFD7BBD8B16}"/>
    <dgm:cxn modelId="{E0804D61-D5AF-49D2-8974-E17BD281406D}" type="presOf" srcId="{34E5B979-48AF-4A2D-BAA8-80825D856C67}" destId="{0324A9F7-D754-4ABD-AAC4-156B797590A0}" srcOrd="0" destOrd="0" presId="urn:microsoft.com/office/officeart/2005/8/layout/orgChart1"/>
    <dgm:cxn modelId="{CC637E67-289B-4B42-9128-3C34F4DCC5F1}" type="presOf" srcId="{FC06E0F5-9D3A-4B11-9DBF-3EE9ECCCCBD7}" destId="{A6963545-9622-4890-ADDC-247EF9B28F24}" srcOrd="1" destOrd="0" presId="urn:microsoft.com/office/officeart/2005/8/layout/orgChart1"/>
    <dgm:cxn modelId="{5E68E368-ECB0-47D7-BAB3-7BC4CF8F96B6}" type="presOf" srcId="{763A7509-3330-4136-85CE-44EFDD598124}" destId="{745DBDC6-58CF-44B0-92C8-43A9310533A2}" srcOrd="1" destOrd="0" presId="urn:microsoft.com/office/officeart/2005/8/layout/orgChart1"/>
    <dgm:cxn modelId="{0510AC6A-AFFE-4584-A2AE-768BCB60E4EA}" srcId="{CB0F5AF6-ADC8-4CD0-AE81-01D3D9EC0E45}" destId="{0F3E2211-B25E-485E-BF3B-690E2133E4C5}" srcOrd="1" destOrd="0" parTransId="{D997CB95-E8D6-4A0E-878A-19B02FA65275}" sibTransId="{EB20557C-B183-4FA9-BDE6-0D6816F81E3B}"/>
    <dgm:cxn modelId="{A25CFF70-9C5A-401E-8680-7DBC84A01897}" type="presOf" srcId="{FCEED30B-65F4-4C3C-A7B7-BB80EACC1305}" destId="{2B1D7AC5-7DC0-46D5-9B9D-A35ED208D87B}" srcOrd="0" destOrd="0" presId="urn:microsoft.com/office/officeart/2005/8/layout/orgChart1"/>
    <dgm:cxn modelId="{38B57171-B99C-46B5-848B-BC0C1EFE21D7}" type="presOf" srcId="{CDA5DDA0-E2E5-45FA-AA75-1A15E98F093A}" destId="{3EBA750C-D684-4CF8-B1DB-47FD8559AEFC}" srcOrd="0" destOrd="0" presId="urn:microsoft.com/office/officeart/2005/8/layout/orgChart1"/>
    <dgm:cxn modelId="{41813C7C-AB73-4432-846B-27FFBF1877D8}" type="presOf" srcId="{4157783B-5760-413C-B3DA-83C439D93BD3}" destId="{7EC8E51E-51C5-4899-9763-AAF636FCA01A}" srcOrd="0" destOrd="0" presId="urn:microsoft.com/office/officeart/2005/8/layout/orgChart1"/>
    <dgm:cxn modelId="{DFCFDC7C-BF79-496F-9318-03F0E75BF72A}" type="presOf" srcId="{EA39262F-74DD-41DD-A62B-C20DF0347EE4}" destId="{9A9EF980-8121-4161-AF9A-9BE284078885}" srcOrd="0" destOrd="0" presId="urn:microsoft.com/office/officeart/2005/8/layout/orgChart1"/>
    <dgm:cxn modelId="{8FA5A68A-C8F7-402E-A60F-13AB23C54F45}" srcId="{4157783B-5760-413C-B3DA-83C439D93BD3}" destId="{34E5B979-48AF-4A2D-BAA8-80825D856C67}" srcOrd="1" destOrd="0" parTransId="{3A491818-B778-454D-853B-6BD250DDB324}" sibTransId="{ED42D9B4-C5C0-4C93-A8B4-F8C44CD413B6}"/>
    <dgm:cxn modelId="{90B30E8F-CD01-452E-A4A5-E6B14B5DBC44}" type="presOf" srcId="{F5FD9039-1352-4F90-AE6E-3E92B656C8FB}" destId="{37158E6B-6CCC-469F-9C52-7E4853FF3457}" srcOrd="0" destOrd="0" presId="urn:microsoft.com/office/officeart/2005/8/layout/orgChart1"/>
    <dgm:cxn modelId="{9DB37A95-1D27-4113-8032-7BC4EB96B85D}" type="presOf" srcId="{3258C659-309F-4554-8DA9-B7173EAE7849}" destId="{9F4A05FC-904A-48F6-9F94-95AB1A31BA49}" srcOrd="1" destOrd="0" presId="urn:microsoft.com/office/officeart/2005/8/layout/orgChart1"/>
    <dgm:cxn modelId="{D2282596-D3A7-4D99-AF87-CE44D01E666B}" type="presOf" srcId="{53ADA95C-C3F5-47C8-938B-AB42AC1FB574}" destId="{6DE8129D-5451-41FC-8DD9-A97BEA8751AC}" srcOrd="0" destOrd="0" presId="urn:microsoft.com/office/officeart/2005/8/layout/orgChart1"/>
    <dgm:cxn modelId="{4C74CB9A-06F4-4090-B601-C4F4A60B15BA}" type="presOf" srcId="{75D058F2-48E0-4503-B768-7676B31FE6C2}" destId="{2100225C-1327-4141-B9B5-7BC565227C14}" srcOrd="0" destOrd="0" presId="urn:microsoft.com/office/officeart/2005/8/layout/orgChart1"/>
    <dgm:cxn modelId="{C7922BA8-7F76-43F9-8B8D-7A5874009546}" type="presOf" srcId="{D997CB95-E8D6-4A0E-878A-19B02FA65275}" destId="{B2E7F519-FADE-4F4D-9EEF-FA9A06521E41}" srcOrd="0" destOrd="0" presId="urn:microsoft.com/office/officeart/2005/8/layout/orgChart1"/>
    <dgm:cxn modelId="{2CB689A9-F691-4620-B3E5-4F55D22E995A}" type="presOf" srcId="{76B6AEDA-C81D-4DBC-88B4-B162C56DC862}" destId="{4FA5E84D-867B-46DB-B808-197F6EEFACA9}" srcOrd="0" destOrd="0" presId="urn:microsoft.com/office/officeart/2005/8/layout/orgChart1"/>
    <dgm:cxn modelId="{B0DFEEAA-6D32-40A6-8192-87CE54F77756}" srcId="{3D546997-1BBD-4F05-8C05-DF6DFFD7BAAC}" destId="{9B8F8D88-2D33-4265-A114-6ED2F749CA11}" srcOrd="0" destOrd="0" parTransId="{A2A68429-EC5F-4F3F-B3D1-42EA9893F9FC}" sibTransId="{C391DFD9-830A-4219-83E7-F435C703EF18}"/>
    <dgm:cxn modelId="{17FF86AD-6398-4ABB-B8B8-D12C4FA3C9C2}" type="presOf" srcId="{3A491818-B778-454D-853B-6BD250DDB324}" destId="{A9648693-D31B-4C1E-B31A-B0C3ABF5CC71}" srcOrd="0" destOrd="0" presId="urn:microsoft.com/office/officeart/2005/8/layout/orgChart1"/>
    <dgm:cxn modelId="{484038AE-41BD-48F1-9FDF-6C9BF60C4AEE}" type="presOf" srcId="{0859984A-118B-47DD-BEA7-4FB61F8965DD}" destId="{3DEF676F-4445-4399-B1B7-DDC2BE7349B3}" srcOrd="0" destOrd="0" presId="urn:microsoft.com/office/officeart/2005/8/layout/orgChart1"/>
    <dgm:cxn modelId="{B38886B0-7E13-43C4-86B7-F4EBDF28DEA2}" type="presOf" srcId="{FCEED30B-65F4-4C3C-A7B7-BB80EACC1305}" destId="{9E83D250-8F36-4158-94EC-550DE0BEBD00}" srcOrd="1" destOrd="0" presId="urn:microsoft.com/office/officeart/2005/8/layout/orgChart1"/>
    <dgm:cxn modelId="{A64651B9-B01A-458A-9505-14E6E411310A}" srcId="{4157783B-5760-413C-B3DA-83C439D93BD3}" destId="{53ADA95C-C3F5-47C8-938B-AB42AC1FB574}" srcOrd="0" destOrd="0" parTransId="{0859984A-118B-47DD-BEA7-4FB61F8965DD}" sibTransId="{FB9A815B-4022-430A-9CBE-D1674F82208B}"/>
    <dgm:cxn modelId="{741BB9B9-8140-41E9-9BFF-6A6D9DE1DB2A}" type="presOf" srcId="{CB0F5AF6-ADC8-4CD0-AE81-01D3D9EC0E45}" destId="{12C98C9A-CF0E-4CDF-A34E-4A62318931E3}" srcOrd="0" destOrd="0" presId="urn:microsoft.com/office/officeart/2005/8/layout/orgChart1"/>
    <dgm:cxn modelId="{6DAFCDB9-7BC6-4646-805A-EA1A20932202}" type="presOf" srcId="{51733917-CDE7-4390-BD0D-778E0F7E8D8C}" destId="{59F7E5DB-AA11-4165-8DC5-D53A9EA9A536}" srcOrd="0" destOrd="0" presId="urn:microsoft.com/office/officeart/2005/8/layout/orgChart1"/>
    <dgm:cxn modelId="{0965CBBB-4081-4439-A0EE-0F8828A3A2B7}" type="presOf" srcId="{46356714-29E2-4447-8E79-AA68E1B5CCDB}" destId="{62374C6D-58BD-4B7D-AB69-B9A0579B77D2}" srcOrd="0" destOrd="0" presId="urn:microsoft.com/office/officeart/2005/8/layout/orgChart1"/>
    <dgm:cxn modelId="{8EB936BD-676C-40A4-9FD0-592AD8129F01}" type="presOf" srcId="{3D630515-1EE2-40AF-8C8E-A1107FB78DC3}" destId="{F7639A11-8B63-4970-9E51-8ABABAF1C1F3}" srcOrd="0" destOrd="0" presId="urn:microsoft.com/office/officeart/2005/8/layout/orgChart1"/>
    <dgm:cxn modelId="{F5C354C1-3FCF-4ED8-A475-DC17A15C6198}" type="presOf" srcId="{B7A35DF4-0438-4506-9765-DCB1F07DE638}" destId="{E6501ACA-A599-4596-8009-196CBB501EE8}" srcOrd="0" destOrd="0" presId="urn:microsoft.com/office/officeart/2005/8/layout/orgChart1"/>
    <dgm:cxn modelId="{704BB1C1-D1F0-45FB-A067-1A93AC835155}" srcId="{FC06E0F5-9D3A-4B11-9DBF-3EE9ECCCCBD7}" destId="{76B6AEDA-C81D-4DBC-88B4-B162C56DC862}" srcOrd="4" destOrd="0" parTransId="{CDA5DDA0-E2E5-45FA-AA75-1A15E98F093A}" sibTransId="{D483A9CA-A337-4798-854C-8C022F3DE306}"/>
    <dgm:cxn modelId="{8D4AFDC3-F890-4803-82AB-92702E24E9EE}" srcId="{4157783B-5760-413C-B3DA-83C439D93BD3}" destId="{FCEED30B-65F4-4C3C-A7B7-BB80EACC1305}" srcOrd="3" destOrd="0" parTransId="{19228D6B-1213-4777-9C40-4AB4053C09C3}" sibTransId="{18A3D404-E608-4F5E-9D91-3EE8EFA1231B}"/>
    <dgm:cxn modelId="{6DA597C4-E908-45C0-843B-E43DE0E2D0B0}" type="presOf" srcId="{61B682F0-CD76-45DD-A18D-36EA9BEEADB1}" destId="{D4C9A920-5F86-4D99-AF1F-A7B0A809F22E}" srcOrd="0" destOrd="0" presId="urn:microsoft.com/office/officeart/2005/8/layout/orgChart1"/>
    <dgm:cxn modelId="{08BF9CC6-022B-4CFF-8C13-57FA6C278B5A}" type="presOf" srcId="{FC06E0F5-9D3A-4B11-9DBF-3EE9ECCCCBD7}" destId="{62E05505-85F7-4070-AC57-991FCF829ED9}" srcOrd="0" destOrd="0" presId="urn:microsoft.com/office/officeart/2005/8/layout/orgChart1"/>
    <dgm:cxn modelId="{7628F3C6-F484-4FE1-94D5-043168F7DBBB}" type="presOf" srcId="{60239AC9-DCF4-47E1-817A-9D6C9C3D2184}" destId="{FD65C5B8-44F1-4C21-9E08-C257A35367B8}" srcOrd="0" destOrd="0" presId="urn:microsoft.com/office/officeart/2005/8/layout/orgChart1"/>
    <dgm:cxn modelId="{6FB09CCC-1813-4F85-967C-B0FF029C048F}" type="presOf" srcId="{6513F2B1-8D10-4068-B5FD-1DACC3789305}" destId="{1BE097CA-2630-462C-B1EC-514708ED508D}" srcOrd="0" destOrd="0" presId="urn:microsoft.com/office/officeart/2005/8/layout/orgChart1"/>
    <dgm:cxn modelId="{BFFA7ECE-280A-4D90-97E6-5180A5F41B5D}" type="presOf" srcId="{3D546997-1BBD-4F05-8C05-DF6DFFD7BAAC}" destId="{E04E8CC7-6094-4191-8015-04EFC784C90C}" srcOrd="0" destOrd="0" presId="urn:microsoft.com/office/officeart/2005/8/layout/orgChart1"/>
    <dgm:cxn modelId="{D219CECE-9C71-4D1A-946A-191911ED6C2F}" type="presOf" srcId="{34E5B979-48AF-4A2D-BAA8-80825D856C67}" destId="{A681ED88-1147-47DB-8A11-6313D2C1F31E}" srcOrd="1" destOrd="0" presId="urn:microsoft.com/office/officeart/2005/8/layout/orgChart1"/>
    <dgm:cxn modelId="{C0B20FD0-BA31-4C04-8893-E77E9BA6DEF8}" srcId="{327B2843-3A15-4216-B1D8-A38486981140}" destId="{106AA621-7E20-4807-ACA3-D00858DF63EA}" srcOrd="0" destOrd="0" parTransId="{72CF34CC-36F0-4FBB-B3B5-F4DE9743BA4C}" sibTransId="{83F970B2-B400-49AA-95D0-8E1E7BD9F579}"/>
    <dgm:cxn modelId="{6F7D44D0-6D2B-4274-9D66-B67E0EADD0F7}" type="presOf" srcId="{2B849005-58EA-40BE-9737-868748C43F2E}" destId="{1BD37E4B-CCBB-4ED5-8E98-AB669C976A6A}" srcOrd="1" destOrd="0" presId="urn:microsoft.com/office/officeart/2005/8/layout/orgChart1"/>
    <dgm:cxn modelId="{540D13D4-4A20-4918-9658-3FECD398E95D}" type="presOf" srcId="{699711EB-911E-4F7E-A9D6-2EAFE3005CFA}" destId="{EEAD1235-DAA2-4DEE-A1B3-1C6C6052EC00}" srcOrd="0" destOrd="0" presId="urn:microsoft.com/office/officeart/2005/8/layout/orgChart1"/>
    <dgm:cxn modelId="{F76714D4-2C76-40B1-AB6E-D78290B7B261}" srcId="{9B8F8D88-2D33-4265-A114-6ED2F749CA11}" destId="{4157783B-5760-413C-B3DA-83C439D93BD3}" srcOrd="1" destOrd="0" parTransId="{51733917-CDE7-4390-BD0D-778E0F7E8D8C}" sibTransId="{8E66182F-2E57-42B8-B301-08A6352040AF}"/>
    <dgm:cxn modelId="{AEC0BEDA-03EE-4599-9538-E195620AB0B3}" type="presOf" srcId="{72CF34CC-36F0-4FBB-B3B5-F4DE9743BA4C}" destId="{A21560A9-3682-4F38-92C8-89EDDEE94BBA}" srcOrd="0" destOrd="0" presId="urn:microsoft.com/office/officeart/2005/8/layout/orgChart1"/>
    <dgm:cxn modelId="{E42CB8DF-4D5C-42CD-8806-4EF6DFCF13E1}" type="presOf" srcId="{660F9BEE-34DB-4790-99F4-A3711D0607F8}" destId="{AC66F137-D558-4E73-908B-A3D961BB460C}" srcOrd="0" destOrd="0" presId="urn:microsoft.com/office/officeart/2005/8/layout/orgChart1"/>
    <dgm:cxn modelId="{2CBA8EE0-C8C7-4B3D-8A3F-BD4772049537}" srcId="{327B2843-3A15-4216-B1D8-A38486981140}" destId="{699711EB-911E-4F7E-A9D6-2EAFE3005CFA}" srcOrd="1" destOrd="0" parTransId="{75D058F2-48E0-4503-B768-7676B31FE6C2}" sibTransId="{44498B16-6146-4F0C-814B-B1061E95AD67}"/>
    <dgm:cxn modelId="{0E5E07E1-D3DF-4125-8993-0372C386F871}" type="presOf" srcId="{D20E3391-BE13-42F1-B9BC-3926F476C4E8}" destId="{8848EC96-56AE-4880-A99F-5FBD070EBAF9}" srcOrd="0" destOrd="0" presId="urn:microsoft.com/office/officeart/2005/8/layout/orgChart1"/>
    <dgm:cxn modelId="{7D19A9E5-4CA0-4EE5-9794-33FF82E6E82C}" type="presOf" srcId="{19228D6B-1213-4777-9C40-4AB4053C09C3}" destId="{119AEBA7-46FE-4831-88ED-C993BBC04EFF}" srcOrd="0" destOrd="0" presId="urn:microsoft.com/office/officeart/2005/8/layout/orgChart1"/>
    <dgm:cxn modelId="{4FC1EFE6-27A2-47FE-84F2-9F6F67F46649}" srcId="{327B2843-3A15-4216-B1D8-A38486981140}" destId="{6513F2B1-8D10-4068-B5FD-1DACC3789305}" srcOrd="2" destOrd="0" parTransId="{7E8534DA-611C-43E2-8B92-130B588B0AE7}" sibTransId="{67235592-D8BE-4FE3-8865-7E501415AD8A}"/>
    <dgm:cxn modelId="{92FF5CE7-0F03-4933-91BD-9EAD1A6172E1}" type="presOf" srcId="{FA0D9A34-7941-4DB2-9EC4-A1BB45F87131}" destId="{E5E618DA-8DA4-4FF5-A35A-0F20D4F4C55C}" srcOrd="0" destOrd="0" presId="urn:microsoft.com/office/officeart/2005/8/layout/orgChart1"/>
    <dgm:cxn modelId="{0CF638E9-38AA-4AAD-A98E-678EE11B709C}" type="presOf" srcId="{660F9BEE-34DB-4790-99F4-A3711D0607F8}" destId="{2440846B-5672-4CDC-BF89-9710CCC7C787}" srcOrd="1" destOrd="0" presId="urn:microsoft.com/office/officeart/2005/8/layout/orgChart1"/>
    <dgm:cxn modelId="{93C853EA-90BC-4F1A-9886-447DD5CA3FA1}" type="presOf" srcId="{D20E3391-BE13-42F1-B9BC-3926F476C4E8}" destId="{A587487A-B88A-404C-8CF0-BF3E7F335077}" srcOrd="1" destOrd="0" presId="urn:microsoft.com/office/officeart/2005/8/layout/orgChart1"/>
    <dgm:cxn modelId="{CDF2B2EC-70B6-4295-8CFF-FA4F7869AF87}" srcId="{CB0F5AF6-ADC8-4CD0-AE81-01D3D9EC0E45}" destId="{60239AC9-DCF4-47E1-817A-9D6C9C3D2184}" srcOrd="0" destOrd="0" parTransId="{F5FD9039-1352-4F90-AE6E-3E92B656C8FB}" sibTransId="{C2D24948-B3A5-4309-9FCB-1EAE305E5EDA}"/>
    <dgm:cxn modelId="{14CAACEE-6D5E-4FE0-9677-9C114C4E9EF8}" type="presOf" srcId="{327B2843-3A15-4216-B1D8-A38486981140}" destId="{D89A6DE6-40C3-46D6-93C6-9975C343C916}" srcOrd="1" destOrd="0" presId="urn:microsoft.com/office/officeart/2005/8/layout/orgChart1"/>
    <dgm:cxn modelId="{DF7B23EF-4BF8-486D-B87F-F629CF4B845E}" type="presOf" srcId="{106AA621-7E20-4807-ACA3-D00858DF63EA}" destId="{2CE9D2EF-D33E-4593-9A62-CB5329B68719}" srcOrd="1" destOrd="0" presId="urn:microsoft.com/office/officeart/2005/8/layout/orgChart1"/>
    <dgm:cxn modelId="{51777EEF-30BF-43BF-BEC1-5A8D71E8C93E}" srcId="{327B2843-3A15-4216-B1D8-A38486981140}" destId="{763A7509-3330-4136-85CE-44EFDD598124}" srcOrd="3" destOrd="0" parTransId="{3D630515-1EE2-40AF-8C8E-A1107FB78DC3}" sibTransId="{2F6C103B-AB99-4A6C-98A5-D32A22E77D1C}"/>
    <dgm:cxn modelId="{6E4977F6-964D-4478-A564-7300C1B5954D}" type="presOf" srcId="{6513F2B1-8D10-4068-B5FD-1DACC3789305}" destId="{7BDC5A58-F7BA-46C0-AC43-5D9640AE2646}" srcOrd="1" destOrd="0" presId="urn:microsoft.com/office/officeart/2005/8/layout/orgChart1"/>
    <dgm:cxn modelId="{88BE9AF7-812C-4170-A1EF-E27AE6E7E9BA}" srcId="{FC06E0F5-9D3A-4B11-9DBF-3EE9ECCCCBD7}" destId="{B7A35DF4-0438-4506-9765-DCB1F07DE638}" srcOrd="3" destOrd="0" parTransId="{46356714-29E2-4447-8E79-AA68E1B5CCDB}" sibTransId="{AD785854-EBD3-4BB5-82D4-8F137B04E85C}"/>
    <dgm:cxn modelId="{13100AFF-CE16-42D6-BA36-8D387899BFC7}" type="presOf" srcId="{B7A35DF4-0438-4506-9765-DCB1F07DE638}" destId="{0CB18A7A-E513-4650-9232-2A796132834A}" srcOrd="1" destOrd="0" presId="urn:microsoft.com/office/officeart/2005/8/layout/orgChart1"/>
    <dgm:cxn modelId="{F6E53C40-5228-4333-9C69-F9688C2C466E}" type="presParOf" srcId="{E04E8CC7-6094-4191-8015-04EFC784C90C}" destId="{E0DBD5E0-9E9B-4565-9EE6-07F78366EAF8}" srcOrd="0" destOrd="0" presId="urn:microsoft.com/office/officeart/2005/8/layout/orgChart1"/>
    <dgm:cxn modelId="{862B49F6-B651-4618-BA93-F013526D9E8A}" type="presParOf" srcId="{E0DBD5E0-9E9B-4565-9EE6-07F78366EAF8}" destId="{8AB170BA-277F-468B-9C41-54F136791762}" srcOrd="0" destOrd="0" presId="urn:microsoft.com/office/officeart/2005/8/layout/orgChart1"/>
    <dgm:cxn modelId="{7ACB36C8-720D-4366-BD22-5705CFF62CE1}" type="presParOf" srcId="{8AB170BA-277F-468B-9C41-54F136791762}" destId="{0CE1855B-5BB1-4C4B-BB14-D6C503565DEF}" srcOrd="0" destOrd="0" presId="urn:microsoft.com/office/officeart/2005/8/layout/orgChart1"/>
    <dgm:cxn modelId="{5BB1B91A-A016-4477-ACCA-938203E837C7}" type="presParOf" srcId="{8AB170BA-277F-468B-9C41-54F136791762}" destId="{B92E931A-E217-4415-A634-72E5FEAC4BDD}" srcOrd="1" destOrd="0" presId="urn:microsoft.com/office/officeart/2005/8/layout/orgChart1"/>
    <dgm:cxn modelId="{B5EA7A94-8597-46EE-87A0-5EBF62A7482B}" type="presParOf" srcId="{E0DBD5E0-9E9B-4565-9EE6-07F78366EAF8}" destId="{3669B368-0502-42E8-8665-022E8C5E5FDB}" srcOrd="1" destOrd="0" presId="urn:microsoft.com/office/officeart/2005/8/layout/orgChart1"/>
    <dgm:cxn modelId="{181A5D46-57BE-4458-A847-760FE9960B88}" type="presParOf" srcId="{3669B368-0502-42E8-8665-022E8C5E5FDB}" destId="{C7E17C54-66F5-42B0-A369-8B48F7F25538}" srcOrd="0" destOrd="0" presId="urn:microsoft.com/office/officeart/2005/8/layout/orgChart1"/>
    <dgm:cxn modelId="{DBCF8AC0-6920-46FD-A0E0-59D8DC071A38}" type="presParOf" srcId="{3669B368-0502-42E8-8665-022E8C5E5FDB}" destId="{EC3B0A25-75F0-4A37-830E-E85AFE6A7203}" srcOrd="1" destOrd="0" presId="urn:microsoft.com/office/officeart/2005/8/layout/orgChart1"/>
    <dgm:cxn modelId="{D92B5CB2-AC9F-4C49-9946-09238F677B12}" type="presParOf" srcId="{EC3B0A25-75F0-4A37-830E-E85AFE6A7203}" destId="{C85C31D8-0D42-4ED0-80E9-C5A80285BE3D}" srcOrd="0" destOrd="0" presId="urn:microsoft.com/office/officeart/2005/8/layout/orgChart1"/>
    <dgm:cxn modelId="{89EB6624-FB16-49BF-ABAB-6E3576AE8D2D}" type="presParOf" srcId="{C85C31D8-0D42-4ED0-80E9-C5A80285BE3D}" destId="{62E05505-85F7-4070-AC57-991FCF829ED9}" srcOrd="0" destOrd="0" presId="urn:microsoft.com/office/officeart/2005/8/layout/orgChart1"/>
    <dgm:cxn modelId="{6B68C8C4-9FF0-4632-B071-B1C8C5325AA2}" type="presParOf" srcId="{C85C31D8-0D42-4ED0-80E9-C5A80285BE3D}" destId="{A6963545-9622-4890-ADDC-247EF9B28F24}" srcOrd="1" destOrd="0" presId="urn:microsoft.com/office/officeart/2005/8/layout/orgChart1"/>
    <dgm:cxn modelId="{358158D8-7F88-4DF8-ADF4-241C9DF69C19}" type="presParOf" srcId="{EC3B0A25-75F0-4A37-830E-E85AFE6A7203}" destId="{972AB7F6-78BA-4108-A8C1-E815322AA5CC}" srcOrd="1" destOrd="0" presId="urn:microsoft.com/office/officeart/2005/8/layout/orgChart1"/>
    <dgm:cxn modelId="{39DD4A54-835A-4365-9C20-0FFD1C081F45}" type="presParOf" srcId="{972AB7F6-78BA-4108-A8C1-E815322AA5CC}" destId="{9A9EF980-8121-4161-AF9A-9BE284078885}" srcOrd="0" destOrd="0" presId="urn:microsoft.com/office/officeart/2005/8/layout/orgChart1"/>
    <dgm:cxn modelId="{9513DD1D-99A1-4D74-9E27-5ED6B792351A}" type="presParOf" srcId="{972AB7F6-78BA-4108-A8C1-E815322AA5CC}" destId="{B07DDF52-1DB2-4B4A-8092-8DA09F2ED6B5}" srcOrd="1" destOrd="0" presId="urn:microsoft.com/office/officeart/2005/8/layout/orgChart1"/>
    <dgm:cxn modelId="{0F0F1B18-F16A-4343-871E-9B2AA0D62073}" type="presParOf" srcId="{B07DDF52-1DB2-4B4A-8092-8DA09F2ED6B5}" destId="{152940EC-D0D4-4D15-927B-5AB3F3F006AA}" srcOrd="0" destOrd="0" presId="urn:microsoft.com/office/officeart/2005/8/layout/orgChart1"/>
    <dgm:cxn modelId="{1F50FEB2-A4B9-479D-BA79-775C37DFBA9C}" type="presParOf" srcId="{152940EC-D0D4-4D15-927B-5AB3F3F006AA}" destId="{DF10E451-B12F-4AB3-B212-E4012BC902ED}" srcOrd="0" destOrd="0" presId="urn:microsoft.com/office/officeart/2005/8/layout/orgChart1"/>
    <dgm:cxn modelId="{C296AF53-879B-4B13-8494-C8B20EF01EF9}" type="presParOf" srcId="{152940EC-D0D4-4D15-927B-5AB3F3F006AA}" destId="{1BD37E4B-CCBB-4ED5-8E98-AB669C976A6A}" srcOrd="1" destOrd="0" presId="urn:microsoft.com/office/officeart/2005/8/layout/orgChart1"/>
    <dgm:cxn modelId="{24CD9985-95B5-409E-871F-CE5210D64656}" type="presParOf" srcId="{B07DDF52-1DB2-4B4A-8092-8DA09F2ED6B5}" destId="{0C80E30F-7B29-4D7B-8048-DB53EF1E94DA}" srcOrd="1" destOrd="0" presId="urn:microsoft.com/office/officeart/2005/8/layout/orgChart1"/>
    <dgm:cxn modelId="{70B7FF08-8DB8-403A-913C-892090AD1B3B}" type="presParOf" srcId="{B07DDF52-1DB2-4B4A-8092-8DA09F2ED6B5}" destId="{7FDB3440-C710-45AE-BD0E-CC44EC921359}" srcOrd="2" destOrd="0" presId="urn:microsoft.com/office/officeart/2005/8/layout/orgChart1"/>
    <dgm:cxn modelId="{1CEDE012-7A41-4F43-B2BB-9C5C0DCADB25}" type="presParOf" srcId="{972AB7F6-78BA-4108-A8C1-E815322AA5CC}" destId="{E5E618DA-8DA4-4FF5-A35A-0F20D4F4C55C}" srcOrd="2" destOrd="0" presId="urn:microsoft.com/office/officeart/2005/8/layout/orgChart1"/>
    <dgm:cxn modelId="{AD270ECC-7E97-4569-A5BA-1D8397B58B2B}" type="presParOf" srcId="{972AB7F6-78BA-4108-A8C1-E815322AA5CC}" destId="{74A1FBEB-949B-4143-9652-1028BCCB64A6}" srcOrd="3" destOrd="0" presId="urn:microsoft.com/office/officeart/2005/8/layout/orgChart1"/>
    <dgm:cxn modelId="{09D6DED7-A7C1-4CEB-BAD7-1E6E84C66C52}" type="presParOf" srcId="{74A1FBEB-949B-4143-9652-1028BCCB64A6}" destId="{92F650BC-D4C4-4759-BB90-2DEA3ABC94BD}" srcOrd="0" destOrd="0" presId="urn:microsoft.com/office/officeart/2005/8/layout/orgChart1"/>
    <dgm:cxn modelId="{2056150D-D3A4-48F6-81F8-85054CA5CCF8}" type="presParOf" srcId="{92F650BC-D4C4-4759-BB90-2DEA3ABC94BD}" destId="{5DFDB5BF-4B9C-4C04-89EC-BE177F3DD63E}" srcOrd="0" destOrd="0" presId="urn:microsoft.com/office/officeart/2005/8/layout/orgChart1"/>
    <dgm:cxn modelId="{21A78C83-9250-467A-8DFC-A5465B4009DC}" type="presParOf" srcId="{92F650BC-D4C4-4759-BB90-2DEA3ABC94BD}" destId="{9F4A05FC-904A-48F6-9F94-95AB1A31BA49}" srcOrd="1" destOrd="0" presId="urn:microsoft.com/office/officeart/2005/8/layout/orgChart1"/>
    <dgm:cxn modelId="{0D7A1E8C-A180-43E0-B3E7-36ECED452FFF}" type="presParOf" srcId="{74A1FBEB-949B-4143-9652-1028BCCB64A6}" destId="{538777BA-0B8A-4438-841B-1E0F23AFA324}" srcOrd="1" destOrd="0" presId="urn:microsoft.com/office/officeart/2005/8/layout/orgChart1"/>
    <dgm:cxn modelId="{A10F9D4B-5369-4852-B99D-8F2DF88B91C5}" type="presParOf" srcId="{74A1FBEB-949B-4143-9652-1028BCCB64A6}" destId="{D548BF53-4BA1-4C16-80B8-766916F352DC}" srcOrd="2" destOrd="0" presId="urn:microsoft.com/office/officeart/2005/8/layout/orgChart1"/>
    <dgm:cxn modelId="{70A1C4BF-3ACB-46CB-B080-E4DA27B9AB31}" type="presParOf" srcId="{972AB7F6-78BA-4108-A8C1-E815322AA5CC}" destId="{2CEEA547-5624-457C-ADE5-523577BCDCC7}" srcOrd="4" destOrd="0" presId="urn:microsoft.com/office/officeart/2005/8/layout/orgChart1"/>
    <dgm:cxn modelId="{3E0508D6-92EC-4EDB-9C5D-21B5E43C83A0}" type="presParOf" srcId="{972AB7F6-78BA-4108-A8C1-E815322AA5CC}" destId="{7F32E637-2F88-4A70-A5C5-3782DCC354A6}" srcOrd="5" destOrd="0" presId="urn:microsoft.com/office/officeart/2005/8/layout/orgChart1"/>
    <dgm:cxn modelId="{7B9F9BCA-2AFB-41A6-A456-C3AED0E6AA41}" type="presParOf" srcId="{7F32E637-2F88-4A70-A5C5-3782DCC354A6}" destId="{D84E81B3-F0C2-41B2-9BAA-DF5AD8E4DC16}" srcOrd="0" destOrd="0" presId="urn:microsoft.com/office/officeart/2005/8/layout/orgChart1"/>
    <dgm:cxn modelId="{748E2249-8273-42C7-806F-E26EB13B5189}" type="presParOf" srcId="{D84E81B3-F0C2-41B2-9BAA-DF5AD8E4DC16}" destId="{AC66F137-D558-4E73-908B-A3D961BB460C}" srcOrd="0" destOrd="0" presId="urn:microsoft.com/office/officeart/2005/8/layout/orgChart1"/>
    <dgm:cxn modelId="{6927A784-4744-4964-B0C8-66A54661F1F6}" type="presParOf" srcId="{D84E81B3-F0C2-41B2-9BAA-DF5AD8E4DC16}" destId="{2440846B-5672-4CDC-BF89-9710CCC7C787}" srcOrd="1" destOrd="0" presId="urn:microsoft.com/office/officeart/2005/8/layout/orgChart1"/>
    <dgm:cxn modelId="{9F33FDD4-BCF6-4DF2-822B-7405312B5EF6}" type="presParOf" srcId="{7F32E637-2F88-4A70-A5C5-3782DCC354A6}" destId="{12A7C4EE-4D16-4B27-9A36-6982913DFC33}" srcOrd="1" destOrd="0" presId="urn:microsoft.com/office/officeart/2005/8/layout/orgChart1"/>
    <dgm:cxn modelId="{634C3165-5BE9-4E69-A877-4496F56E2288}" type="presParOf" srcId="{7F32E637-2F88-4A70-A5C5-3782DCC354A6}" destId="{F44040C8-CE08-4B75-BA57-3D0F191D75AD}" srcOrd="2" destOrd="0" presId="urn:microsoft.com/office/officeart/2005/8/layout/orgChart1"/>
    <dgm:cxn modelId="{76C3D553-D876-427B-BDB2-63E1C45CF2F1}" type="presParOf" srcId="{972AB7F6-78BA-4108-A8C1-E815322AA5CC}" destId="{62374C6D-58BD-4B7D-AB69-B9A0579B77D2}" srcOrd="6" destOrd="0" presId="urn:microsoft.com/office/officeart/2005/8/layout/orgChart1"/>
    <dgm:cxn modelId="{EC5DD355-B2E5-466C-997C-A8718010C1A0}" type="presParOf" srcId="{972AB7F6-78BA-4108-A8C1-E815322AA5CC}" destId="{AF9131DC-D9A4-4883-9A4D-FED9A8904742}" srcOrd="7" destOrd="0" presId="urn:microsoft.com/office/officeart/2005/8/layout/orgChart1"/>
    <dgm:cxn modelId="{698A7CB6-B812-47F9-8742-8896683C19E9}" type="presParOf" srcId="{AF9131DC-D9A4-4883-9A4D-FED9A8904742}" destId="{8D4C9B7E-9524-42D6-AAE3-D24AF8515811}" srcOrd="0" destOrd="0" presId="urn:microsoft.com/office/officeart/2005/8/layout/orgChart1"/>
    <dgm:cxn modelId="{AAF40065-6E1B-4C23-A29D-38664DB084AE}" type="presParOf" srcId="{8D4C9B7E-9524-42D6-AAE3-D24AF8515811}" destId="{E6501ACA-A599-4596-8009-196CBB501EE8}" srcOrd="0" destOrd="0" presId="urn:microsoft.com/office/officeart/2005/8/layout/orgChart1"/>
    <dgm:cxn modelId="{79C3AAF4-5470-4246-889A-419EA28BFCF2}" type="presParOf" srcId="{8D4C9B7E-9524-42D6-AAE3-D24AF8515811}" destId="{0CB18A7A-E513-4650-9232-2A796132834A}" srcOrd="1" destOrd="0" presId="urn:microsoft.com/office/officeart/2005/8/layout/orgChart1"/>
    <dgm:cxn modelId="{CFAD069C-66E2-4C2E-92EB-07C28F05E84F}" type="presParOf" srcId="{AF9131DC-D9A4-4883-9A4D-FED9A8904742}" destId="{52B1167C-6370-4476-9EBE-B302215261E9}" srcOrd="1" destOrd="0" presId="urn:microsoft.com/office/officeart/2005/8/layout/orgChart1"/>
    <dgm:cxn modelId="{9A5035D7-2B97-403D-A37B-5E9A49FF2282}" type="presParOf" srcId="{AF9131DC-D9A4-4883-9A4D-FED9A8904742}" destId="{ED674F7F-9D5F-409C-8CD4-C1EE12C90853}" srcOrd="2" destOrd="0" presId="urn:microsoft.com/office/officeart/2005/8/layout/orgChart1"/>
    <dgm:cxn modelId="{9EF91AB3-502A-4EC6-871C-758323EB7AEE}" type="presParOf" srcId="{972AB7F6-78BA-4108-A8C1-E815322AA5CC}" destId="{3EBA750C-D684-4CF8-B1DB-47FD8559AEFC}" srcOrd="8" destOrd="0" presId="urn:microsoft.com/office/officeart/2005/8/layout/orgChart1"/>
    <dgm:cxn modelId="{C3C22161-B1DC-4C17-B640-EA18752A468B}" type="presParOf" srcId="{972AB7F6-78BA-4108-A8C1-E815322AA5CC}" destId="{CCCE8AC6-6F46-4575-BC59-80B4196BFCD6}" srcOrd="9" destOrd="0" presId="urn:microsoft.com/office/officeart/2005/8/layout/orgChart1"/>
    <dgm:cxn modelId="{DCB2DF96-B919-409A-BE92-1E22B07BD4C7}" type="presParOf" srcId="{CCCE8AC6-6F46-4575-BC59-80B4196BFCD6}" destId="{53BD7B67-C903-44EB-AFB5-06197211C53C}" srcOrd="0" destOrd="0" presId="urn:microsoft.com/office/officeart/2005/8/layout/orgChart1"/>
    <dgm:cxn modelId="{C8D10730-B62B-4F4F-8068-CD3E38B50DAB}" type="presParOf" srcId="{53BD7B67-C903-44EB-AFB5-06197211C53C}" destId="{4FA5E84D-867B-46DB-B808-197F6EEFACA9}" srcOrd="0" destOrd="0" presId="urn:microsoft.com/office/officeart/2005/8/layout/orgChart1"/>
    <dgm:cxn modelId="{4D06814F-FA4C-49AA-903D-5F002873210E}" type="presParOf" srcId="{53BD7B67-C903-44EB-AFB5-06197211C53C}" destId="{E304810C-D0AF-422C-A92F-3DF0579AF7C0}" srcOrd="1" destOrd="0" presId="urn:microsoft.com/office/officeart/2005/8/layout/orgChart1"/>
    <dgm:cxn modelId="{676CC08F-03CF-40BD-BF4A-EAB5E943B6ED}" type="presParOf" srcId="{CCCE8AC6-6F46-4575-BC59-80B4196BFCD6}" destId="{EA113ACC-31F9-4F40-8C02-22E34130C256}" srcOrd="1" destOrd="0" presId="urn:microsoft.com/office/officeart/2005/8/layout/orgChart1"/>
    <dgm:cxn modelId="{CE96AE0B-A1CF-478F-B1D2-73720A2B88E3}" type="presParOf" srcId="{CCCE8AC6-6F46-4575-BC59-80B4196BFCD6}" destId="{182F353F-FCF9-42F8-9C7B-174CA7642100}" srcOrd="2" destOrd="0" presId="urn:microsoft.com/office/officeart/2005/8/layout/orgChart1"/>
    <dgm:cxn modelId="{11C4D07E-DA5F-4819-8DF7-F9C6468FE7E2}" type="presParOf" srcId="{EC3B0A25-75F0-4A37-830E-E85AFE6A7203}" destId="{DAC7713C-F7D9-4899-95BE-329CCA60140B}" srcOrd="2" destOrd="0" presId="urn:microsoft.com/office/officeart/2005/8/layout/orgChart1"/>
    <dgm:cxn modelId="{B948C92B-3AC6-4D1C-A7FE-F0043E6BDD6C}" type="presParOf" srcId="{3669B368-0502-42E8-8665-022E8C5E5FDB}" destId="{59F7E5DB-AA11-4165-8DC5-D53A9EA9A536}" srcOrd="2" destOrd="0" presId="urn:microsoft.com/office/officeart/2005/8/layout/orgChart1"/>
    <dgm:cxn modelId="{1AA86C36-726B-4D28-94F2-FB7C8E57C89A}" type="presParOf" srcId="{3669B368-0502-42E8-8665-022E8C5E5FDB}" destId="{F647E801-15E4-4128-B2AD-E9A7F222EDC2}" srcOrd="3" destOrd="0" presId="urn:microsoft.com/office/officeart/2005/8/layout/orgChart1"/>
    <dgm:cxn modelId="{64861AEE-0F1C-4245-BE9A-C7C01A9559C3}" type="presParOf" srcId="{F647E801-15E4-4128-B2AD-E9A7F222EDC2}" destId="{2202E613-B620-4E73-9313-CFF96E107ACD}" srcOrd="0" destOrd="0" presId="urn:microsoft.com/office/officeart/2005/8/layout/orgChart1"/>
    <dgm:cxn modelId="{C4C41F65-65E7-4552-BF94-787C0A7C5AE5}" type="presParOf" srcId="{2202E613-B620-4E73-9313-CFF96E107ACD}" destId="{7EC8E51E-51C5-4899-9763-AAF636FCA01A}" srcOrd="0" destOrd="0" presId="urn:microsoft.com/office/officeart/2005/8/layout/orgChart1"/>
    <dgm:cxn modelId="{75EC63A5-4C9E-4F43-BF5E-F8695ACD8367}" type="presParOf" srcId="{2202E613-B620-4E73-9313-CFF96E107ACD}" destId="{B98797E5-F368-497B-9827-7ADE88ABD12D}" srcOrd="1" destOrd="0" presId="urn:microsoft.com/office/officeart/2005/8/layout/orgChart1"/>
    <dgm:cxn modelId="{B922DDAA-6B01-46B8-97DB-79099C194DE4}" type="presParOf" srcId="{F647E801-15E4-4128-B2AD-E9A7F222EDC2}" destId="{FCC7AE37-05EC-4C7B-9B13-967735EA5B26}" srcOrd="1" destOrd="0" presId="urn:microsoft.com/office/officeart/2005/8/layout/orgChart1"/>
    <dgm:cxn modelId="{E54CAD92-238B-4B15-82F5-B64DDF66F24B}" type="presParOf" srcId="{FCC7AE37-05EC-4C7B-9B13-967735EA5B26}" destId="{3DEF676F-4445-4399-B1B7-DDC2BE7349B3}" srcOrd="0" destOrd="0" presId="urn:microsoft.com/office/officeart/2005/8/layout/orgChart1"/>
    <dgm:cxn modelId="{37210BC0-24D9-4B8A-B454-A87F02F0A2B8}" type="presParOf" srcId="{FCC7AE37-05EC-4C7B-9B13-967735EA5B26}" destId="{82C036AF-CE18-4045-B4BA-8AA40102581D}" srcOrd="1" destOrd="0" presId="urn:microsoft.com/office/officeart/2005/8/layout/orgChart1"/>
    <dgm:cxn modelId="{7F76F05E-781E-411C-82A4-18476F4CDBE5}" type="presParOf" srcId="{82C036AF-CE18-4045-B4BA-8AA40102581D}" destId="{EED048C8-36A3-43A6-B7DD-C8A1B3930CAD}" srcOrd="0" destOrd="0" presId="urn:microsoft.com/office/officeart/2005/8/layout/orgChart1"/>
    <dgm:cxn modelId="{37F8C373-0CB8-4432-B873-BB20DA42BF8D}" type="presParOf" srcId="{EED048C8-36A3-43A6-B7DD-C8A1B3930CAD}" destId="{6DE8129D-5451-41FC-8DD9-A97BEA8751AC}" srcOrd="0" destOrd="0" presId="urn:microsoft.com/office/officeart/2005/8/layout/orgChart1"/>
    <dgm:cxn modelId="{BAF421ED-C19B-4280-A8A9-28C82C9807A1}" type="presParOf" srcId="{EED048C8-36A3-43A6-B7DD-C8A1B3930CAD}" destId="{77F97D61-3975-4FEF-87B4-DF453D02FD26}" srcOrd="1" destOrd="0" presId="urn:microsoft.com/office/officeart/2005/8/layout/orgChart1"/>
    <dgm:cxn modelId="{78415915-F6F3-4DF1-B851-9F747492355D}" type="presParOf" srcId="{82C036AF-CE18-4045-B4BA-8AA40102581D}" destId="{98A5CF57-EEBD-4DA8-A43D-47C77A988C36}" srcOrd="1" destOrd="0" presId="urn:microsoft.com/office/officeart/2005/8/layout/orgChart1"/>
    <dgm:cxn modelId="{A0165319-3E43-4695-9DFC-A1A01605D030}" type="presParOf" srcId="{82C036AF-CE18-4045-B4BA-8AA40102581D}" destId="{E6E6A59F-5796-4C78-9661-5F4B8BBDC679}" srcOrd="2" destOrd="0" presId="urn:microsoft.com/office/officeart/2005/8/layout/orgChart1"/>
    <dgm:cxn modelId="{8A13D351-D465-4237-8BA2-0C772A1664B6}" type="presParOf" srcId="{FCC7AE37-05EC-4C7B-9B13-967735EA5B26}" destId="{A9648693-D31B-4C1E-B31A-B0C3ABF5CC71}" srcOrd="2" destOrd="0" presId="urn:microsoft.com/office/officeart/2005/8/layout/orgChart1"/>
    <dgm:cxn modelId="{141E7946-2123-4E85-8BAE-FE6FB48DAA35}" type="presParOf" srcId="{FCC7AE37-05EC-4C7B-9B13-967735EA5B26}" destId="{8531174F-D89E-459B-B4DD-9C6CFBFBB420}" srcOrd="3" destOrd="0" presId="urn:microsoft.com/office/officeart/2005/8/layout/orgChart1"/>
    <dgm:cxn modelId="{CD77E007-13CC-4E7C-BAA0-3F18D2F680F5}" type="presParOf" srcId="{8531174F-D89E-459B-B4DD-9C6CFBFBB420}" destId="{916B6A51-DD2D-4F46-8222-7B9267F31A2B}" srcOrd="0" destOrd="0" presId="urn:microsoft.com/office/officeart/2005/8/layout/orgChart1"/>
    <dgm:cxn modelId="{5F37E151-6F99-462E-B323-F54A0921964B}" type="presParOf" srcId="{916B6A51-DD2D-4F46-8222-7B9267F31A2B}" destId="{0324A9F7-D754-4ABD-AAC4-156B797590A0}" srcOrd="0" destOrd="0" presId="urn:microsoft.com/office/officeart/2005/8/layout/orgChart1"/>
    <dgm:cxn modelId="{6B6D1464-B197-46B3-B3E2-B3FE060DD15F}" type="presParOf" srcId="{916B6A51-DD2D-4F46-8222-7B9267F31A2B}" destId="{A681ED88-1147-47DB-8A11-6313D2C1F31E}" srcOrd="1" destOrd="0" presId="urn:microsoft.com/office/officeart/2005/8/layout/orgChart1"/>
    <dgm:cxn modelId="{78B204C8-860F-4974-AF6B-9EF9B61C2427}" type="presParOf" srcId="{8531174F-D89E-459B-B4DD-9C6CFBFBB420}" destId="{5F1677DE-D918-4199-8DCA-3D5183343CD8}" srcOrd="1" destOrd="0" presId="urn:microsoft.com/office/officeart/2005/8/layout/orgChart1"/>
    <dgm:cxn modelId="{B0777314-DF20-4AD4-BD12-09C50D07F7BE}" type="presParOf" srcId="{8531174F-D89E-459B-B4DD-9C6CFBFBB420}" destId="{7436945D-00D9-4767-A0EE-281437FC224D}" srcOrd="2" destOrd="0" presId="urn:microsoft.com/office/officeart/2005/8/layout/orgChart1"/>
    <dgm:cxn modelId="{1ECC509E-FC9C-43C6-B46F-30BFF35882FB}" type="presParOf" srcId="{FCC7AE37-05EC-4C7B-9B13-967735EA5B26}" destId="{D4C9A920-5F86-4D99-AF1F-A7B0A809F22E}" srcOrd="4" destOrd="0" presId="urn:microsoft.com/office/officeart/2005/8/layout/orgChart1"/>
    <dgm:cxn modelId="{3D583BFA-8DEB-4F31-B4C1-D53F3098D9DB}" type="presParOf" srcId="{FCC7AE37-05EC-4C7B-9B13-967735EA5B26}" destId="{8C96BB19-46AD-4BC1-BE94-255D81009A30}" srcOrd="5" destOrd="0" presId="urn:microsoft.com/office/officeart/2005/8/layout/orgChart1"/>
    <dgm:cxn modelId="{C9191950-0DCF-457B-B630-746695C4AAD7}" type="presParOf" srcId="{8C96BB19-46AD-4BC1-BE94-255D81009A30}" destId="{DB76520F-CAB0-4DD6-88F9-1E22406EE3BF}" srcOrd="0" destOrd="0" presId="urn:microsoft.com/office/officeart/2005/8/layout/orgChart1"/>
    <dgm:cxn modelId="{669E85F3-1BE7-4806-A03D-B6DA6A85EB43}" type="presParOf" srcId="{DB76520F-CAB0-4DD6-88F9-1E22406EE3BF}" destId="{8848EC96-56AE-4880-A99F-5FBD070EBAF9}" srcOrd="0" destOrd="0" presId="urn:microsoft.com/office/officeart/2005/8/layout/orgChart1"/>
    <dgm:cxn modelId="{381CB1C1-598E-4C3B-AD13-4BBE48F3A563}" type="presParOf" srcId="{DB76520F-CAB0-4DD6-88F9-1E22406EE3BF}" destId="{A587487A-B88A-404C-8CF0-BF3E7F335077}" srcOrd="1" destOrd="0" presId="urn:microsoft.com/office/officeart/2005/8/layout/orgChart1"/>
    <dgm:cxn modelId="{E8E1D7D5-2131-4CDE-B0D8-6E6773CF90A1}" type="presParOf" srcId="{8C96BB19-46AD-4BC1-BE94-255D81009A30}" destId="{5177C0E3-FF9D-4B10-B20B-20BCA27F1E23}" srcOrd="1" destOrd="0" presId="urn:microsoft.com/office/officeart/2005/8/layout/orgChart1"/>
    <dgm:cxn modelId="{881BF4DC-F40F-477B-B61E-653E23883D94}" type="presParOf" srcId="{8C96BB19-46AD-4BC1-BE94-255D81009A30}" destId="{120FF25B-B735-4E4C-AE53-EF1717A997CC}" srcOrd="2" destOrd="0" presId="urn:microsoft.com/office/officeart/2005/8/layout/orgChart1"/>
    <dgm:cxn modelId="{C53CAD77-58EB-419B-8CF3-812E66219AE4}" type="presParOf" srcId="{FCC7AE37-05EC-4C7B-9B13-967735EA5B26}" destId="{119AEBA7-46FE-4831-88ED-C993BBC04EFF}" srcOrd="6" destOrd="0" presId="urn:microsoft.com/office/officeart/2005/8/layout/orgChart1"/>
    <dgm:cxn modelId="{F4A4E3A1-2BD8-4880-9A47-6502C41EA8F9}" type="presParOf" srcId="{FCC7AE37-05EC-4C7B-9B13-967735EA5B26}" destId="{E5866F66-68FB-4192-BAF9-06C639CF30F6}" srcOrd="7" destOrd="0" presId="urn:microsoft.com/office/officeart/2005/8/layout/orgChart1"/>
    <dgm:cxn modelId="{6A6D98B5-E2F5-404B-98E9-3849E6D3B2AB}" type="presParOf" srcId="{E5866F66-68FB-4192-BAF9-06C639CF30F6}" destId="{3E8D7A94-98DE-48B7-BDE2-6495E4EAF771}" srcOrd="0" destOrd="0" presId="urn:microsoft.com/office/officeart/2005/8/layout/orgChart1"/>
    <dgm:cxn modelId="{6E3E4210-D877-4A46-A92D-445979C1298D}" type="presParOf" srcId="{3E8D7A94-98DE-48B7-BDE2-6495E4EAF771}" destId="{2B1D7AC5-7DC0-46D5-9B9D-A35ED208D87B}" srcOrd="0" destOrd="0" presId="urn:microsoft.com/office/officeart/2005/8/layout/orgChart1"/>
    <dgm:cxn modelId="{B1B7857F-E2DB-4FE1-A861-7CA62C20B416}" type="presParOf" srcId="{3E8D7A94-98DE-48B7-BDE2-6495E4EAF771}" destId="{9E83D250-8F36-4158-94EC-550DE0BEBD00}" srcOrd="1" destOrd="0" presId="urn:microsoft.com/office/officeart/2005/8/layout/orgChart1"/>
    <dgm:cxn modelId="{7FC3C7B5-BC43-4559-BEF8-BED96DFF376B}" type="presParOf" srcId="{E5866F66-68FB-4192-BAF9-06C639CF30F6}" destId="{B2FBA569-5B3C-4E96-83A4-59467BB86F99}" srcOrd="1" destOrd="0" presId="urn:microsoft.com/office/officeart/2005/8/layout/orgChart1"/>
    <dgm:cxn modelId="{1DB88246-11EF-4DBF-9A4B-F9778DFD6AA0}" type="presParOf" srcId="{E5866F66-68FB-4192-BAF9-06C639CF30F6}" destId="{953D689B-EC3E-4C53-A9AC-D4255E396689}" srcOrd="2" destOrd="0" presId="urn:microsoft.com/office/officeart/2005/8/layout/orgChart1"/>
    <dgm:cxn modelId="{342650A7-111D-4975-88F9-C63339AE2525}" type="presParOf" srcId="{F647E801-15E4-4128-B2AD-E9A7F222EDC2}" destId="{4ADE8E97-F694-4CF5-BC91-D14090B508C8}" srcOrd="2" destOrd="0" presId="urn:microsoft.com/office/officeart/2005/8/layout/orgChart1"/>
    <dgm:cxn modelId="{0F3DF1A0-FCE5-4963-A6BD-0F9B7F8EAB8B}" type="presParOf" srcId="{3669B368-0502-42E8-8665-022E8C5E5FDB}" destId="{1FE9FCBF-84AC-45F6-9532-CA461A6C55D5}" srcOrd="4" destOrd="0" presId="urn:microsoft.com/office/officeart/2005/8/layout/orgChart1"/>
    <dgm:cxn modelId="{3E925C7C-580C-49D1-A4CA-00E2991D0992}" type="presParOf" srcId="{3669B368-0502-42E8-8665-022E8C5E5FDB}" destId="{BD618DDF-D78C-437C-82E9-F2BD2297E3FC}" srcOrd="5" destOrd="0" presId="urn:microsoft.com/office/officeart/2005/8/layout/orgChart1"/>
    <dgm:cxn modelId="{0331703E-6433-4B31-AC20-24AB5191BF16}" type="presParOf" srcId="{BD618DDF-D78C-437C-82E9-F2BD2297E3FC}" destId="{9BA4FCD3-4EB2-4B24-AB8A-846A0C801FFB}" srcOrd="0" destOrd="0" presId="urn:microsoft.com/office/officeart/2005/8/layout/orgChart1"/>
    <dgm:cxn modelId="{F7E6604D-B659-4039-8063-495954AFB0B6}" type="presParOf" srcId="{9BA4FCD3-4EB2-4B24-AB8A-846A0C801FFB}" destId="{F543BC83-91B7-40E8-ADF0-92EEE51C7FD8}" srcOrd="0" destOrd="0" presId="urn:microsoft.com/office/officeart/2005/8/layout/orgChart1"/>
    <dgm:cxn modelId="{418C61CA-929E-4D7C-9F59-BC8E4AFDFDB5}" type="presParOf" srcId="{9BA4FCD3-4EB2-4B24-AB8A-846A0C801FFB}" destId="{D89A6DE6-40C3-46D6-93C6-9975C343C916}" srcOrd="1" destOrd="0" presId="urn:microsoft.com/office/officeart/2005/8/layout/orgChart1"/>
    <dgm:cxn modelId="{9F80F2F2-F46C-4DE3-BD90-1B0A5B37BD6E}" type="presParOf" srcId="{BD618DDF-D78C-437C-82E9-F2BD2297E3FC}" destId="{959BF6CA-DF3C-4F35-9ECC-6002B942606B}" srcOrd="1" destOrd="0" presId="urn:microsoft.com/office/officeart/2005/8/layout/orgChart1"/>
    <dgm:cxn modelId="{4F5B471A-A78F-49D9-BE4E-EC81B200E88B}" type="presParOf" srcId="{959BF6CA-DF3C-4F35-9ECC-6002B942606B}" destId="{A21560A9-3682-4F38-92C8-89EDDEE94BBA}" srcOrd="0" destOrd="0" presId="urn:microsoft.com/office/officeart/2005/8/layout/orgChart1"/>
    <dgm:cxn modelId="{D905AB4D-8029-4060-8A73-C695642E4D99}" type="presParOf" srcId="{959BF6CA-DF3C-4F35-9ECC-6002B942606B}" destId="{54928D4A-0035-49A6-A2B8-7EC51A06B91B}" srcOrd="1" destOrd="0" presId="urn:microsoft.com/office/officeart/2005/8/layout/orgChart1"/>
    <dgm:cxn modelId="{45846EFA-D5A1-43CB-80FC-3E442490192C}" type="presParOf" srcId="{54928D4A-0035-49A6-A2B8-7EC51A06B91B}" destId="{8DF05139-103F-4243-97B0-4197FD84D787}" srcOrd="0" destOrd="0" presId="urn:microsoft.com/office/officeart/2005/8/layout/orgChart1"/>
    <dgm:cxn modelId="{E78169B4-5AC9-4AF1-97AD-216E9099509F}" type="presParOf" srcId="{8DF05139-103F-4243-97B0-4197FD84D787}" destId="{BB5475FF-CADF-4FF3-8DAC-7842BFB5CC59}" srcOrd="0" destOrd="0" presId="urn:microsoft.com/office/officeart/2005/8/layout/orgChart1"/>
    <dgm:cxn modelId="{968F5A8A-C946-4F24-8CF5-CF20846D04DA}" type="presParOf" srcId="{8DF05139-103F-4243-97B0-4197FD84D787}" destId="{2CE9D2EF-D33E-4593-9A62-CB5329B68719}" srcOrd="1" destOrd="0" presId="urn:microsoft.com/office/officeart/2005/8/layout/orgChart1"/>
    <dgm:cxn modelId="{FBF3785E-C68E-46BD-AC1F-3F52CC75C0F8}" type="presParOf" srcId="{54928D4A-0035-49A6-A2B8-7EC51A06B91B}" destId="{38D02EB7-E607-43B6-9001-C221FFAEC536}" srcOrd="1" destOrd="0" presId="urn:microsoft.com/office/officeart/2005/8/layout/orgChart1"/>
    <dgm:cxn modelId="{598EADDB-692E-44AA-ADD8-66BCD2F8D1B5}" type="presParOf" srcId="{54928D4A-0035-49A6-A2B8-7EC51A06B91B}" destId="{DF08909F-3136-43B0-B442-2B05A155165C}" srcOrd="2" destOrd="0" presId="urn:microsoft.com/office/officeart/2005/8/layout/orgChart1"/>
    <dgm:cxn modelId="{DFED4106-FDA5-4B9A-9008-358863547A5D}" type="presParOf" srcId="{959BF6CA-DF3C-4F35-9ECC-6002B942606B}" destId="{2100225C-1327-4141-B9B5-7BC565227C14}" srcOrd="2" destOrd="0" presId="urn:microsoft.com/office/officeart/2005/8/layout/orgChart1"/>
    <dgm:cxn modelId="{45E0FDEE-6338-4DA3-BA31-024D873E785F}" type="presParOf" srcId="{959BF6CA-DF3C-4F35-9ECC-6002B942606B}" destId="{7073935D-EEA8-4D2D-945A-C0C751C1EF5F}" srcOrd="3" destOrd="0" presId="urn:microsoft.com/office/officeart/2005/8/layout/orgChart1"/>
    <dgm:cxn modelId="{140B0A44-2498-48D5-B824-C18CB5733E41}" type="presParOf" srcId="{7073935D-EEA8-4D2D-945A-C0C751C1EF5F}" destId="{A402A97E-4DC7-4408-A4D6-6D6EF887AC13}" srcOrd="0" destOrd="0" presId="urn:microsoft.com/office/officeart/2005/8/layout/orgChart1"/>
    <dgm:cxn modelId="{5E442648-BE15-4580-BE62-257BF7F70256}" type="presParOf" srcId="{A402A97E-4DC7-4408-A4D6-6D6EF887AC13}" destId="{EEAD1235-DAA2-4DEE-A1B3-1C6C6052EC00}" srcOrd="0" destOrd="0" presId="urn:microsoft.com/office/officeart/2005/8/layout/orgChart1"/>
    <dgm:cxn modelId="{5B0F653A-9759-4AF1-BA88-E9C4E94662B1}" type="presParOf" srcId="{A402A97E-4DC7-4408-A4D6-6D6EF887AC13}" destId="{D219B1C5-21DD-4926-9121-662E3087781F}" srcOrd="1" destOrd="0" presId="urn:microsoft.com/office/officeart/2005/8/layout/orgChart1"/>
    <dgm:cxn modelId="{9CD86154-92BA-4AF9-A6D3-98A6F5744E54}" type="presParOf" srcId="{7073935D-EEA8-4D2D-945A-C0C751C1EF5F}" destId="{C44FE1E3-7EA3-4571-B95D-95B0234716F2}" srcOrd="1" destOrd="0" presId="urn:microsoft.com/office/officeart/2005/8/layout/orgChart1"/>
    <dgm:cxn modelId="{F2295910-A8BF-47B4-B37B-651B1530BAEB}" type="presParOf" srcId="{7073935D-EEA8-4D2D-945A-C0C751C1EF5F}" destId="{0340D6E0-1CB9-4511-9B5A-890BFBD55051}" srcOrd="2" destOrd="0" presId="urn:microsoft.com/office/officeart/2005/8/layout/orgChart1"/>
    <dgm:cxn modelId="{BBB2D018-91FD-4579-B39A-B39FEC1A4AFF}" type="presParOf" srcId="{959BF6CA-DF3C-4F35-9ECC-6002B942606B}" destId="{9C6ABE25-39E7-47E1-83B5-D91BEB8AAC75}" srcOrd="4" destOrd="0" presId="urn:microsoft.com/office/officeart/2005/8/layout/orgChart1"/>
    <dgm:cxn modelId="{B8296D85-A24F-49AE-B9DD-BA571EB6FB72}" type="presParOf" srcId="{959BF6CA-DF3C-4F35-9ECC-6002B942606B}" destId="{D7C96AD3-E817-4404-B404-DD3FC37330D3}" srcOrd="5" destOrd="0" presId="urn:microsoft.com/office/officeart/2005/8/layout/orgChart1"/>
    <dgm:cxn modelId="{5FC3D650-8DE4-40AA-A864-3ADD8B87D3D4}" type="presParOf" srcId="{D7C96AD3-E817-4404-B404-DD3FC37330D3}" destId="{0228AE99-567E-43A2-AD3D-88682441B487}" srcOrd="0" destOrd="0" presId="urn:microsoft.com/office/officeart/2005/8/layout/orgChart1"/>
    <dgm:cxn modelId="{BB89F0A7-6D17-4912-B5B6-9D6E34A533C1}" type="presParOf" srcId="{0228AE99-567E-43A2-AD3D-88682441B487}" destId="{1BE097CA-2630-462C-B1EC-514708ED508D}" srcOrd="0" destOrd="0" presId="urn:microsoft.com/office/officeart/2005/8/layout/orgChart1"/>
    <dgm:cxn modelId="{19C13B4F-80C4-43E4-87FF-65DF2A56BE99}" type="presParOf" srcId="{0228AE99-567E-43A2-AD3D-88682441B487}" destId="{7BDC5A58-F7BA-46C0-AC43-5D9640AE2646}" srcOrd="1" destOrd="0" presId="urn:microsoft.com/office/officeart/2005/8/layout/orgChart1"/>
    <dgm:cxn modelId="{F4048FCD-FFBB-4FEA-825B-4DB2C6B91DF7}" type="presParOf" srcId="{D7C96AD3-E817-4404-B404-DD3FC37330D3}" destId="{AF94BA8D-5FB8-47B8-B0C7-DECF8A13C8E8}" srcOrd="1" destOrd="0" presId="urn:microsoft.com/office/officeart/2005/8/layout/orgChart1"/>
    <dgm:cxn modelId="{62E03833-8E55-4ECA-BD16-03CB06A2AE53}" type="presParOf" srcId="{D7C96AD3-E817-4404-B404-DD3FC37330D3}" destId="{9A0549FC-AE95-4E9C-BFA4-D9B33A9579D5}" srcOrd="2" destOrd="0" presId="urn:microsoft.com/office/officeart/2005/8/layout/orgChart1"/>
    <dgm:cxn modelId="{DB1BAB35-E81A-459C-AAC1-D3391EA6A16C}" type="presParOf" srcId="{959BF6CA-DF3C-4F35-9ECC-6002B942606B}" destId="{F7639A11-8B63-4970-9E51-8ABABAF1C1F3}" srcOrd="6" destOrd="0" presId="urn:microsoft.com/office/officeart/2005/8/layout/orgChart1"/>
    <dgm:cxn modelId="{6DF50066-2028-44CE-9327-8A62B68B1B01}" type="presParOf" srcId="{959BF6CA-DF3C-4F35-9ECC-6002B942606B}" destId="{515A2177-3523-49B0-B794-A406E22A3801}" srcOrd="7" destOrd="0" presId="urn:microsoft.com/office/officeart/2005/8/layout/orgChart1"/>
    <dgm:cxn modelId="{FC7C276E-4AA5-4D21-8569-75F226CEBB7B}" type="presParOf" srcId="{515A2177-3523-49B0-B794-A406E22A3801}" destId="{3F50FC6E-0262-40F6-BF73-53CCAFA5E898}" srcOrd="0" destOrd="0" presId="urn:microsoft.com/office/officeart/2005/8/layout/orgChart1"/>
    <dgm:cxn modelId="{22CE966C-11D1-4DDC-A4F6-EDD69471AA3E}" type="presParOf" srcId="{3F50FC6E-0262-40F6-BF73-53CCAFA5E898}" destId="{73318880-97FA-4636-9F30-3D46B635FB97}" srcOrd="0" destOrd="0" presId="urn:microsoft.com/office/officeart/2005/8/layout/orgChart1"/>
    <dgm:cxn modelId="{D0A5E8F1-B8A3-41E1-975E-CA8E0F9E8DCC}" type="presParOf" srcId="{3F50FC6E-0262-40F6-BF73-53CCAFA5E898}" destId="{745DBDC6-58CF-44B0-92C8-43A9310533A2}" srcOrd="1" destOrd="0" presId="urn:microsoft.com/office/officeart/2005/8/layout/orgChart1"/>
    <dgm:cxn modelId="{A44BE1FC-EAD7-49BE-86E4-973AF983E4CC}" type="presParOf" srcId="{515A2177-3523-49B0-B794-A406E22A3801}" destId="{D6C6D0DB-0D2B-4F30-9FCA-189EC9D9CEE1}" srcOrd="1" destOrd="0" presId="urn:microsoft.com/office/officeart/2005/8/layout/orgChart1"/>
    <dgm:cxn modelId="{ED892992-3AE7-40A6-8F09-D8409E8F977E}" type="presParOf" srcId="{515A2177-3523-49B0-B794-A406E22A3801}" destId="{B880A876-11BA-4480-BD03-9B9AE9C78D6B}" srcOrd="2" destOrd="0" presId="urn:microsoft.com/office/officeart/2005/8/layout/orgChart1"/>
    <dgm:cxn modelId="{9A81D1FF-53D6-42CA-92E7-B7787914C511}" type="presParOf" srcId="{BD618DDF-D78C-437C-82E9-F2BD2297E3FC}" destId="{1B58681C-BD7D-4240-9482-12EC4C869DC7}" srcOrd="2" destOrd="0" presId="urn:microsoft.com/office/officeart/2005/8/layout/orgChart1"/>
    <dgm:cxn modelId="{97769B48-64F0-4099-B0D8-D651A424E617}" type="presParOf" srcId="{3669B368-0502-42E8-8665-022E8C5E5FDB}" destId="{05AD3B1D-5EB7-406C-B21A-9F2FED84C115}" srcOrd="6" destOrd="0" presId="urn:microsoft.com/office/officeart/2005/8/layout/orgChart1"/>
    <dgm:cxn modelId="{63EBE695-4AD8-459A-A564-BCB6DF4AD6BE}" type="presParOf" srcId="{3669B368-0502-42E8-8665-022E8C5E5FDB}" destId="{85E8D5C8-5E81-4FA1-B6AD-C738E47069C7}" srcOrd="7" destOrd="0" presId="urn:microsoft.com/office/officeart/2005/8/layout/orgChart1"/>
    <dgm:cxn modelId="{43624BD1-5E7A-41AF-8E38-218E0BCE293C}" type="presParOf" srcId="{85E8D5C8-5E81-4FA1-B6AD-C738E47069C7}" destId="{5686C1E5-2AE3-4BB8-B978-9BFCDA2ADEE5}" srcOrd="0" destOrd="0" presId="urn:microsoft.com/office/officeart/2005/8/layout/orgChart1"/>
    <dgm:cxn modelId="{82C815D7-53C1-4EFD-B7AA-459E495AEBE8}" type="presParOf" srcId="{5686C1E5-2AE3-4BB8-B978-9BFCDA2ADEE5}" destId="{12C98C9A-CF0E-4CDF-A34E-4A62318931E3}" srcOrd="0" destOrd="0" presId="urn:microsoft.com/office/officeart/2005/8/layout/orgChart1"/>
    <dgm:cxn modelId="{2D1858CA-7EFD-42E4-A6D0-A649D4E4DCF7}" type="presParOf" srcId="{5686C1E5-2AE3-4BB8-B978-9BFCDA2ADEE5}" destId="{B01AA6A2-A9D8-4614-9274-0EB04D8A9F96}" srcOrd="1" destOrd="0" presId="urn:microsoft.com/office/officeart/2005/8/layout/orgChart1"/>
    <dgm:cxn modelId="{085DAB4E-DCA9-437C-AAB8-9CEE200BCB1B}" type="presParOf" srcId="{85E8D5C8-5E81-4FA1-B6AD-C738E47069C7}" destId="{3E669FC7-BC83-4794-B5D6-7895612CE7E9}" srcOrd="1" destOrd="0" presId="urn:microsoft.com/office/officeart/2005/8/layout/orgChart1"/>
    <dgm:cxn modelId="{06C2C87B-7FEC-4C0A-8A13-C50F91186409}" type="presParOf" srcId="{3E669FC7-BC83-4794-B5D6-7895612CE7E9}" destId="{37158E6B-6CCC-469F-9C52-7E4853FF3457}" srcOrd="0" destOrd="0" presId="urn:microsoft.com/office/officeart/2005/8/layout/orgChart1"/>
    <dgm:cxn modelId="{F449AF10-94FE-4576-9CB4-416B3C46F611}" type="presParOf" srcId="{3E669FC7-BC83-4794-B5D6-7895612CE7E9}" destId="{BF9F26ED-9811-4B13-8826-3FB538853CA5}" srcOrd="1" destOrd="0" presId="urn:microsoft.com/office/officeart/2005/8/layout/orgChart1"/>
    <dgm:cxn modelId="{062BB84E-C64A-40F5-A46A-DD8C97B4A070}" type="presParOf" srcId="{BF9F26ED-9811-4B13-8826-3FB538853CA5}" destId="{3A4023CC-905F-4864-B9BA-C858F2E792EB}" srcOrd="0" destOrd="0" presId="urn:microsoft.com/office/officeart/2005/8/layout/orgChart1"/>
    <dgm:cxn modelId="{79ADC876-E000-433C-A4DD-91CCBF7659A8}" type="presParOf" srcId="{3A4023CC-905F-4864-B9BA-C858F2E792EB}" destId="{FD65C5B8-44F1-4C21-9E08-C257A35367B8}" srcOrd="0" destOrd="0" presId="urn:microsoft.com/office/officeart/2005/8/layout/orgChart1"/>
    <dgm:cxn modelId="{8665268E-B3F9-402D-A44B-8EA8F54B9255}" type="presParOf" srcId="{3A4023CC-905F-4864-B9BA-C858F2E792EB}" destId="{EF9DBA54-7003-4441-9795-06A587D19CEF}" srcOrd="1" destOrd="0" presId="urn:microsoft.com/office/officeart/2005/8/layout/orgChart1"/>
    <dgm:cxn modelId="{9F3C78C1-F910-4E09-B33B-E898B4007195}" type="presParOf" srcId="{BF9F26ED-9811-4B13-8826-3FB538853CA5}" destId="{A6F262A4-F8AC-418C-971C-7F698B0CA2F0}" srcOrd="1" destOrd="0" presId="urn:microsoft.com/office/officeart/2005/8/layout/orgChart1"/>
    <dgm:cxn modelId="{4CFFA9C9-8EBA-4D7B-9B75-401AF115D916}" type="presParOf" srcId="{BF9F26ED-9811-4B13-8826-3FB538853CA5}" destId="{11D7ECC5-7D2B-4F56-846A-66FC03C53830}" srcOrd="2" destOrd="0" presId="urn:microsoft.com/office/officeart/2005/8/layout/orgChart1"/>
    <dgm:cxn modelId="{D5104960-1D74-4BB8-AC7D-1AF5E7205BBA}" type="presParOf" srcId="{3E669FC7-BC83-4794-B5D6-7895612CE7E9}" destId="{B2E7F519-FADE-4F4D-9EEF-FA9A06521E41}" srcOrd="2" destOrd="0" presId="urn:microsoft.com/office/officeart/2005/8/layout/orgChart1"/>
    <dgm:cxn modelId="{B251741C-7614-4081-9EEC-A07D9BC26BDF}" type="presParOf" srcId="{3E669FC7-BC83-4794-B5D6-7895612CE7E9}" destId="{7596A6A9-52F4-4C7A-8D39-DBD0F7BDB7C6}" srcOrd="3" destOrd="0" presId="urn:microsoft.com/office/officeart/2005/8/layout/orgChart1"/>
    <dgm:cxn modelId="{05ECD70A-4AEA-453B-ABBE-F3F25EE8A671}" type="presParOf" srcId="{7596A6A9-52F4-4C7A-8D39-DBD0F7BDB7C6}" destId="{C2B3A12F-ADCD-4709-B170-24A952BB1A01}" srcOrd="0" destOrd="0" presId="urn:microsoft.com/office/officeart/2005/8/layout/orgChart1"/>
    <dgm:cxn modelId="{4678339A-D0A9-42F2-8638-0BBCCBA26B4A}" type="presParOf" srcId="{C2B3A12F-ADCD-4709-B170-24A952BB1A01}" destId="{B592BC6B-4951-41AC-ABCA-AFEAA31E4590}" srcOrd="0" destOrd="0" presId="urn:microsoft.com/office/officeart/2005/8/layout/orgChart1"/>
    <dgm:cxn modelId="{16F02B64-39A8-4110-8636-5BAE700C37E4}" type="presParOf" srcId="{C2B3A12F-ADCD-4709-B170-24A952BB1A01}" destId="{77B4C697-2E79-4808-ABDB-D5182E0F8998}" srcOrd="1" destOrd="0" presId="urn:microsoft.com/office/officeart/2005/8/layout/orgChart1"/>
    <dgm:cxn modelId="{1AA9F1EF-4C6B-44DB-A0E4-6C2FBFF17DBB}" type="presParOf" srcId="{7596A6A9-52F4-4C7A-8D39-DBD0F7BDB7C6}" destId="{5CFA4E6D-2E81-4DCA-8DFF-8BF38F230016}" srcOrd="1" destOrd="0" presId="urn:microsoft.com/office/officeart/2005/8/layout/orgChart1"/>
    <dgm:cxn modelId="{8FD26E69-9928-4D1A-9F83-9BBA78EC5EF3}" type="presParOf" srcId="{7596A6A9-52F4-4C7A-8D39-DBD0F7BDB7C6}" destId="{2CF938A7-B73F-4388-912B-013F6CA38C85}" srcOrd="2" destOrd="0" presId="urn:microsoft.com/office/officeart/2005/8/layout/orgChart1"/>
    <dgm:cxn modelId="{6E2E9111-45B7-46E7-B9C8-CD5485050AAF}" type="presParOf" srcId="{85E8D5C8-5E81-4FA1-B6AD-C738E47069C7}" destId="{B36FB896-E2F9-4AF0-AF6D-EEB54B5B997C}" srcOrd="2" destOrd="0" presId="urn:microsoft.com/office/officeart/2005/8/layout/orgChart1"/>
    <dgm:cxn modelId="{7B702E9D-BFFF-4DBF-980B-4FAE64AFA375}" type="presParOf" srcId="{E0DBD5E0-9E9B-4565-9EE6-07F78366EAF8}" destId="{AB0A7263-1484-47EA-8ABF-CBCA965DB0E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3D546997-1BBD-4F05-8C05-DF6DFFD7BAAC}" type="doc">
      <dgm:prSet loTypeId="urn:microsoft.com/office/officeart/2005/8/layout/orgChart1" loCatId="hierarchy" qsTypeId="urn:microsoft.com/office/officeart/2005/8/quickstyle/simple4" qsCatId="simple" csTypeId="urn:microsoft.com/office/officeart/2005/8/colors/colorful5" csCatId="colorful" phldr="1"/>
      <dgm:spPr/>
      <dgm:t>
        <a:bodyPr/>
        <a:lstStyle/>
        <a:p>
          <a:endParaRPr lang="en-US"/>
        </a:p>
      </dgm:t>
    </dgm:pt>
    <dgm:pt modelId="{9B8F8D88-2D33-4265-A114-6ED2F749CA11}">
      <dgm:prSet phldrT="[Text]"/>
      <dgm:spPr/>
      <dgm:t>
        <a:bodyPr/>
        <a:lstStyle/>
        <a:p>
          <a:pPr rtl="0"/>
          <a:r>
            <a:rPr lang="en-US" dirty="0"/>
            <a:t>Conclusions</a:t>
          </a:r>
        </a:p>
      </dgm:t>
    </dgm:pt>
    <dgm:pt modelId="{A2A68429-EC5F-4F3F-B3D1-42EA9893F9FC}" type="parTrans" cxnId="{B0DFEEAA-6D32-40A6-8192-87CE54F77756}">
      <dgm:prSet/>
      <dgm:spPr/>
      <dgm:t>
        <a:bodyPr/>
        <a:lstStyle/>
        <a:p>
          <a:pPr rtl="0"/>
          <a:endParaRPr lang="en-US"/>
        </a:p>
      </dgm:t>
    </dgm:pt>
    <dgm:pt modelId="{C391DFD9-830A-4219-83E7-F435C703EF18}" type="sibTrans" cxnId="{B0DFEEAA-6D32-40A6-8192-87CE54F77756}">
      <dgm:prSet/>
      <dgm:spPr/>
      <dgm:t>
        <a:bodyPr/>
        <a:lstStyle/>
        <a:p>
          <a:pPr rtl="0"/>
          <a:endParaRPr lang="en-US"/>
        </a:p>
      </dgm:t>
    </dgm:pt>
    <dgm:pt modelId="{FC06E0F5-9D3A-4B11-9DBF-3EE9ECCCCBD7}">
      <dgm:prSet phldrT="[Text]"/>
      <dgm:spPr/>
      <dgm:t>
        <a:bodyPr/>
        <a:lstStyle/>
        <a:p>
          <a:pPr rtl="0"/>
          <a:r>
            <a:rPr lang="en-US" dirty="0"/>
            <a:t>Online Sexism Detection</a:t>
          </a:r>
        </a:p>
      </dgm:t>
    </dgm:pt>
    <dgm:pt modelId="{03577071-85D0-4458-8818-78030D6F8072}" type="parTrans" cxnId="{FD11390F-8419-4DC6-93BB-828902528535}">
      <dgm:prSet/>
      <dgm:spPr/>
      <dgm:t>
        <a:bodyPr/>
        <a:lstStyle/>
        <a:p>
          <a:pPr rtl="0"/>
          <a:endParaRPr lang="en-US"/>
        </a:p>
      </dgm:t>
    </dgm:pt>
    <dgm:pt modelId="{BAE37389-772B-4A92-BFDB-812CE010586A}" type="sibTrans" cxnId="{FD11390F-8419-4DC6-93BB-828902528535}">
      <dgm:prSet/>
      <dgm:spPr/>
      <dgm:t>
        <a:bodyPr/>
        <a:lstStyle/>
        <a:p>
          <a:pPr rtl="0"/>
          <a:endParaRPr lang="en-US"/>
        </a:p>
      </dgm:t>
    </dgm:pt>
    <dgm:pt modelId="{4157783B-5760-413C-B3DA-83C439D93BD3}">
      <dgm:prSet/>
      <dgm:spPr/>
      <dgm:t>
        <a:bodyPr/>
        <a:lstStyle/>
        <a:p>
          <a:pPr rtl="0"/>
          <a:r>
            <a:rPr lang="en-US" dirty="0"/>
            <a:t>Future Work</a:t>
          </a:r>
        </a:p>
      </dgm:t>
    </dgm:pt>
    <dgm:pt modelId="{51733917-CDE7-4390-BD0D-778E0F7E8D8C}" type="parTrans" cxnId="{F76714D4-2C76-40B1-AB6E-D78290B7B261}">
      <dgm:prSet/>
      <dgm:spPr/>
      <dgm:t>
        <a:bodyPr/>
        <a:lstStyle/>
        <a:p>
          <a:pPr rtl="0"/>
          <a:endParaRPr lang="en-US"/>
        </a:p>
      </dgm:t>
    </dgm:pt>
    <dgm:pt modelId="{8E66182F-2E57-42B8-B301-08A6352040AF}" type="sibTrans" cxnId="{F76714D4-2C76-40B1-AB6E-D78290B7B261}">
      <dgm:prSet/>
      <dgm:spPr/>
      <dgm:t>
        <a:bodyPr/>
        <a:lstStyle/>
        <a:p>
          <a:pPr rtl="0"/>
          <a:endParaRPr lang="en-US"/>
        </a:p>
      </dgm:t>
    </dgm:pt>
    <dgm:pt modelId="{53ADA95C-C3F5-47C8-938B-AB42AC1FB574}">
      <dgm:prSet/>
      <dgm:spPr/>
      <dgm:t>
        <a:bodyPr/>
        <a:lstStyle/>
        <a:p>
          <a:pPr rtl="0"/>
          <a:r>
            <a:rPr lang="en-US" dirty="0"/>
            <a:t>Incorporate Annotator Information</a:t>
          </a:r>
        </a:p>
      </dgm:t>
    </dgm:pt>
    <dgm:pt modelId="{0859984A-118B-47DD-BEA7-4FB61F8965DD}" type="parTrans" cxnId="{A64651B9-B01A-458A-9505-14E6E411310A}">
      <dgm:prSet/>
      <dgm:spPr/>
      <dgm:t>
        <a:bodyPr/>
        <a:lstStyle/>
        <a:p>
          <a:pPr rtl="0"/>
          <a:endParaRPr lang="en-US"/>
        </a:p>
      </dgm:t>
    </dgm:pt>
    <dgm:pt modelId="{FB9A815B-4022-430A-9CBE-D1674F82208B}" type="sibTrans" cxnId="{A64651B9-B01A-458A-9505-14E6E411310A}">
      <dgm:prSet/>
      <dgm:spPr/>
      <dgm:t>
        <a:bodyPr/>
        <a:lstStyle/>
        <a:p>
          <a:pPr rtl="0"/>
          <a:endParaRPr lang="en-US"/>
        </a:p>
      </dgm:t>
    </dgm:pt>
    <dgm:pt modelId="{34E5B979-48AF-4A2D-BAA8-80825D856C67}">
      <dgm:prSet/>
      <dgm:spPr/>
      <dgm:t>
        <a:bodyPr/>
        <a:lstStyle/>
        <a:p>
          <a:pPr rtl="0"/>
          <a:r>
            <a:rPr lang="en-US" dirty="0"/>
            <a:t>Assess Annotator Reliability</a:t>
          </a:r>
        </a:p>
      </dgm:t>
    </dgm:pt>
    <dgm:pt modelId="{3A491818-B778-454D-853B-6BD250DDB324}" type="parTrans" cxnId="{8FA5A68A-C8F7-402E-A60F-13AB23C54F45}">
      <dgm:prSet/>
      <dgm:spPr/>
      <dgm:t>
        <a:bodyPr/>
        <a:lstStyle/>
        <a:p>
          <a:pPr rtl="0"/>
          <a:endParaRPr lang="en-US"/>
        </a:p>
      </dgm:t>
    </dgm:pt>
    <dgm:pt modelId="{ED42D9B4-C5C0-4C93-A8B4-F8C44CD413B6}" type="sibTrans" cxnId="{8FA5A68A-C8F7-402E-A60F-13AB23C54F45}">
      <dgm:prSet/>
      <dgm:spPr/>
      <dgm:t>
        <a:bodyPr/>
        <a:lstStyle/>
        <a:p>
          <a:pPr rtl="0"/>
          <a:endParaRPr lang="en-US"/>
        </a:p>
      </dgm:t>
    </dgm:pt>
    <dgm:pt modelId="{D20E3391-BE13-42F1-B9BC-3926F476C4E8}">
      <dgm:prSet/>
      <dgm:spPr/>
      <dgm:t>
        <a:bodyPr/>
        <a:lstStyle/>
        <a:p>
          <a:pPr rtl="0"/>
          <a:r>
            <a:rPr lang="en-US" dirty="0"/>
            <a:t>Handle Imbalanced Data</a:t>
          </a:r>
        </a:p>
      </dgm:t>
    </dgm:pt>
    <dgm:pt modelId="{61B682F0-CD76-45DD-A18D-36EA9BEEADB1}" type="parTrans" cxnId="{05CFCF00-5325-44F9-8EDB-6BEB6D853DF1}">
      <dgm:prSet/>
      <dgm:spPr/>
      <dgm:t>
        <a:bodyPr/>
        <a:lstStyle/>
        <a:p>
          <a:pPr rtl="0"/>
          <a:endParaRPr lang="en-US"/>
        </a:p>
      </dgm:t>
    </dgm:pt>
    <dgm:pt modelId="{6EAEFE5E-198E-406E-88EC-257E5D4B5247}" type="sibTrans" cxnId="{05CFCF00-5325-44F9-8EDB-6BEB6D853DF1}">
      <dgm:prSet/>
      <dgm:spPr/>
      <dgm:t>
        <a:bodyPr/>
        <a:lstStyle/>
        <a:p>
          <a:pPr rtl="0"/>
          <a:endParaRPr lang="en-US"/>
        </a:p>
      </dgm:t>
    </dgm:pt>
    <dgm:pt modelId="{2B849005-58EA-40BE-9737-868748C43F2E}">
      <dgm:prSet/>
      <dgm:spPr/>
      <dgm:t>
        <a:bodyPr/>
        <a:lstStyle/>
        <a:p>
          <a:pPr rtl="0"/>
          <a:r>
            <a:rPr lang="en-US" dirty="0"/>
            <a:t>Multi-model Approach</a:t>
          </a:r>
        </a:p>
      </dgm:t>
    </dgm:pt>
    <dgm:pt modelId="{EA39262F-74DD-41DD-A62B-C20DF0347EE4}" type="parTrans" cxnId="{92A80C60-4553-4EFF-90E0-0B7E4FF8D7CD}">
      <dgm:prSet/>
      <dgm:spPr/>
      <dgm:t>
        <a:bodyPr/>
        <a:lstStyle/>
        <a:p>
          <a:pPr rtl="0"/>
          <a:endParaRPr lang="en-US"/>
        </a:p>
      </dgm:t>
    </dgm:pt>
    <dgm:pt modelId="{204CBD09-A37D-4088-AA45-6FFD7BBD8B16}" type="sibTrans" cxnId="{92A80C60-4553-4EFF-90E0-0B7E4FF8D7CD}">
      <dgm:prSet/>
      <dgm:spPr/>
      <dgm:t>
        <a:bodyPr/>
        <a:lstStyle/>
        <a:p>
          <a:pPr rtl="0"/>
          <a:endParaRPr lang="en-US"/>
        </a:p>
      </dgm:t>
    </dgm:pt>
    <dgm:pt modelId="{3258C659-309F-4554-8DA9-B7173EAE7849}">
      <dgm:prSet/>
      <dgm:spPr/>
      <dgm:t>
        <a:bodyPr/>
        <a:lstStyle/>
        <a:p>
          <a:pPr rtl="0"/>
          <a:r>
            <a:rPr lang="en-US" dirty="0"/>
            <a:t>Robust Experimental Setup</a:t>
          </a:r>
        </a:p>
      </dgm:t>
    </dgm:pt>
    <dgm:pt modelId="{FA0D9A34-7941-4DB2-9EC4-A1BB45F87131}" type="parTrans" cxnId="{6EF87642-E7F0-4FE4-BE51-CCF15482B4E2}">
      <dgm:prSet/>
      <dgm:spPr/>
      <dgm:t>
        <a:bodyPr/>
        <a:lstStyle/>
        <a:p>
          <a:pPr rtl="0"/>
          <a:endParaRPr lang="en-US"/>
        </a:p>
      </dgm:t>
    </dgm:pt>
    <dgm:pt modelId="{3918769A-23BA-4997-B702-5D193C0831AD}" type="sibTrans" cxnId="{6EF87642-E7F0-4FE4-BE51-CCF15482B4E2}">
      <dgm:prSet/>
      <dgm:spPr/>
      <dgm:t>
        <a:bodyPr/>
        <a:lstStyle/>
        <a:p>
          <a:pPr rtl="0"/>
          <a:endParaRPr lang="en-US"/>
        </a:p>
      </dgm:t>
    </dgm:pt>
    <dgm:pt modelId="{FCEED30B-65F4-4C3C-A7B7-BB80EACC1305}">
      <dgm:prSet/>
      <dgm:spPr/>
      <dgm:t>
        <a:bodyPr/>
        <a:lstStyle/>
        <a:p>
          <a:pPr rtl="0"/>
          <a:r>
            <a:rPr lang="en-US" dirty="0"/>
            <a:t>Deal with context-dependency Using XNLP technique</a:t>
          </a:r>
        </a:p>
      </dgm:t>
    </dgm:pt>
    <dgm:pt modelId="{19228D6B-1213-4777-9C40-4AB4053C09C3}" type="parTrans" cxnId="{8D4AFDC3-F890-4803-82AB-92702E24E9EE}">
      <dgm:prSet/>
      <dgm:spPr/>
      <dgm:t>
        <a:bodyPr/>
        <a:lstStyle/>
        <a:p>
          <a:pPr rtl="0"/>
          <a:endParaRPr lang="en-US"/>
        </a:p>
      </dgm:t>
    </dgm:pt>
    <dgm:pt modelId="{18A3D404-E608-4F5E-9D91-3EE8EFA1231B}" type="sibTrans" cxnId="{8D4AFDC3-F890-4803-82AB-92702E24E9EE}">
      <dgm:prSet/>
      <dgm:spPr/>
      <dgm:t>
        <a:bodyPr/>
        <a:lstStyle/>
        <a:p>
          <a:pPr rtl="0"/>
          <a:endParaRPr lang="en-US"/>
        </a:p>
      </dgm:t>
    </dgm:pt>
    <dgm:pt modelId="{B51F4FB0-13DA-406C-81DD-42A9A5D618F3}">
      <dgm:prSet/>
      <dgm:spPr/>
      <dgm:t>
        <a:bodyPr/>
        <a:lstStyle/>
        <a:p>
          <a:pPr rtl="0"/>
          <a:r>
            <a:rPr lang="en-US" b="0" i="0" dirty="0"/>
            <a:t>Test Model on Different Datasets</a:t>
          </a:r>
          <a:endParaRPr lang="en-US" dirty="0"/>
        </a:p>
      </dgm:t>
    </dgm:pt>
    <dgm:pt modelId="{E8360216-C71F-4731-96F9-0A0F3A31D11A}" type="parTrans" cxnId="{B1036224-2D9D-46BF-8BF1-BE9A603B3F3F}">
      <dgm:prSet/>
      <dgm:spPr/>
      <dgm:t>
        <a:bodyPr/>
        <a:lstStyle/>
        <a:p>
          <a:pPr rtl="0"/>
          <a:endParaRPr lang="en-US"/>
        </a:p>
      </dgm:t>
    </dgm:pt>
    <dgm:pt modelId="{E7014C03-A88A-44B3-A07E-09419B6A14A0}" type="sibTrans" cxnId="{B1036224-2D9D-46BF-8BF1-BE9A603B3F3F}">
      <dgm:prSet/>
      <dgm:spPr/>
      <dgm:t>
        <a:bodyPr/>
        <a:lstStyle/>
        <a:p>
          <a:pPr rtl="0"/>
          <a:endParaRPr lang="en-US"/>
        </a:p>
      </dgm:t>
    </dgm:pt>
    <dgm:pt modelId="{E6628337-E4C7-4FE8-931F-51B284FE651F}">
      <dgm:prSet/>
      <dgm:spPr/>
      <dgm:t>
        <a:bodyPr/>
        <a:lstStyle/>
        <a:p>
          <a:r>
            <a:rPr lang="en-US" dirty="0"/>
            <a:t>Effectiveness in Identifying Sexism in different source</a:t>
          </a:r>
        </a:p>
      </dgm:t>
    </dgm:pt>
    <dgm:pt modelId="{2FEE2FDA-626A-4E59-814C-10C70CAEC8CD}" type="parTrans" cxnId="{B50DB2ED-428D-4E52-8DA9-B8045CC9527E}">
      <dgm:prSet/>
      <dgm:spPr/>
      <dgm:t>
        <a:bodyPr/>
        <a:lstStyle/>
        <a:p>
          <a:endParaRPr lang="en-US"/>
        </a:p>
      </dgm:t>
    </dgm:pt>
    <dgm:pt modelId="{E4FB2858-1F82-44C1-8296-61BE37DC19FA}" type="sibTrans" cxnId="{B50DB2ED-428D-4E52-8DA9-B8045CC9527E}">
      <dgm:prSet/>
      <dgm:spPr/>
      <dgm:t>
        <a:bodyPr/>
        <a:lstStyle/>
        <a:p>
          <a:endParaRPr lang="en-US"/>
        </a:p>
      </dgm:t>
    </dgm:pt>
    <dgm:pt modelId="{F2E17363-CECA-4D3C-81F6-C3D9910C0E29}">
      <dgm:prSet/>
      <dgm:spPr/>
      <dgm:t>
        <a:bodyPr/>
        <a:lstStyle/>
        <a:p>
          <a:r>
            <a:rPr lang="en-US"/>
            <a:t>BERT, XLM-RoBERTa, DistilBERT</a:t>
          </a:r>
        </a:p>
      </dgm:t>
    </dgm:pt>
    <dgm:pt modelId="{9FEA3D07-6453-4792-8E3E-1980AC2DE8CF}" type="parTrans" cxnId="{43FD41DB-E2B0-4B7A-B123-778F15FC84B3}">
      <dgm:prSet/>
      <dgm:spPr/>
      <dgm:t>
        <a:bodyPr/>
        <a:lstStyle/>
        <a:p>
          <a:endParaRPr lang="en-US"/>
        </a:p>
      </dgm:t>
    </dgm:pt>
    <dgm:pt modelId="{4D61C489-AEFC-4598-AB9E-69F970CF1567}" type="sibTrans" cxnId="{43FD41DB-E2B0-4B7A-B123-778F15FC84B3}">
      <dgm:prSet/>
      <dgm:spPr/>
      <dgm:t>
        <a:bodyPr/>
        <a:lstStyle/>
        <a:p>
          <a:endParaRPr lang="en-US"/>
        </a:p>
      </dgm:t>
    </dgm:pt>
    <dgm:pt modelId="{0A3B5767-D14E-474F-BE1E-021EA149AE68}" type="pres">
      <dgm:prSet presAssocID="{3D546997-1BBD-4F05-8C05-DF6DFFD7BAAC}" presName="hierChild1" presStyleCnt="0">
        <dgm:presLayoutVars>
          <dgm:orgChart val="1"/>
          <dgm:chPref val="1"/>
          <dgm:dir/>
          <dgm:animOne val="branch"/>
          <dgm:animLvl val="lvl"/>
          <dgm:resizeHandles/>
        </dgm:presLayoutVars>
      </dgm:prSet>
      <dgm:spPr/>
    </dgm:pt>
    <dgm:pt modelId="{4B75DEB3-B940-42B6-971E-04BCD836E6F2}" type="pres">
      <dgm:prSet presAssocID="{9B8F8D88-2D33-4265-A114-6ED2F749CA11}" presName="hierRoot1" presStyleCnt="0">
        <dgm:presLayoutVars>
          <dgm:hierBranch val="init"/>
        </dgm:presLayoutVars>
      </dgm:prSet>
      <dgm:spPr/>
    </dgm:pt>
    <dgm:pt modelId="{463A9204-D4A8-471F-A358-A8D82BFC3233}" type="pres">
      <dgm:prSet presAssocID="{9B8F8D88-2D33-4265-A114-6ED2F749CA11}" presName="rootComposite1" presStyleCnt="0"/>
      <dgm:spPr/>
    </dgm:pt>
    <dgm:pt modelId="{611BD146-B4DE-49E2-9F19-BD3AD249A39E}" type="pres">
      <dgm:prSet presAssocID="{9B8F8D88-2D33-4265-A114-6ED2F749CA11}" presName="rootText1" presStyleLbl="node0" presStyleIdx="0" presStyleCnt="1">
        <dgm:presLayoutVars>
          <dgm:chPref val="3"/>
        </dgm:presLayoutVars>
      </dgm:prSet>
      <dgm:spPr/>
    </dgm:pt>
    <dgm:pt modelId="{FBA65A92-041F-41FA-A0FE-DD3C6F9689CB}" type="pres">
      <dgm:prSet presAssocID="{9B8F8D88-2D33-4265-A114-6ED2F749CA11}" presName="rootConnector1" presStyleLbl="node1" presStyleIdx="0" presStyleCnt="0"/>
      <dgm:spPr/>
    </dgm:pt>
    <dgm:pt modelId="{B6F8B07E-58F0-4C3C-8E7C-D1C0D0A6B61F}" type="pres">
      <dgm:prSet presAssocID="{9B8F8D88-2D33-4265-A114-6ED2F749CA11}" presName="hierChild2" presStyleCnt="0"/>
      <dgm:spPr/>
    </dgm:pt>
    <dgm:pt modelId="{85A06723-461A-4D25-8C75-94DAA5CA23B1}" type="pres">
      <dgm:prSet presAssocID="{03577071-85D0-4458-8818-78030D6F8072}" presName="Name37" presStyleLbl="parChTrans1D2" presStyleIdx="0" presStyleCnt="2"/>
      <dgm:spPr/>
    </dgm:pt>
    <dgm:pt modelId="{69B7CFD7-5F85-4DAF-BD3F-DFE3E2BEC224}" type="pres">
      <dgm:prSet presAssocID="{FC06E0F5-9D3A-4B11-9DBF-3EE9ECCCCBD7}" presName="hierRoot2" presStyleCnt="0">
        <dgm:presLayoutVars>
          <dgm:hierBranch val="init"/>
        </dgm:presLayoutVars>
      </dgm:prSet>
      <dgm:spPr/>
    </dgm:pt>
    <dgm:pt modelId="{4818D32C-C967-4E08-8298-794D7AFBA588}" type="pres">
      <dgm:prSet presAssocID="{FC06E0F5-9D3A-4B11-9DBF-3EE9ECCCCBD7}" presName="rootComposite" presStyleCnt="0"/>
      <dgm:spPr/>
    </dgm:pt>
    <dgm:pt modelId="{EAC3A3CB-2FC4-4E2F-A5ED-68B96E77A1E9}" type="pres">
      <dgm:prSet presAssocID="{FC06E0F5-9D3A-4B11-9DBF-3EE9ECCCCBD7}" presName="rootText" presStyleLbl="node2" presStyleIdx="0" presStyleCnt="2">
        <dgm:presLayoutVars>
          <dgm:chPref val="3"/>
        </dgm:presLayoutVars>
      </dgm:prSet>
      <dgm:spPr/>
    </dgm:pt>
    <dgm:pt modelId="{8E5832DE-B2CA-4108-A356-E2BD13B8E774}" type="pres">
      <dgm:prSet presAssocID="{FC06E0F5-9D3A-4B11-9DBF-3EE9ECCCCBD7}" presName="rootConnector" presStyleLbl="node2" presStyleIdx="0" presStyleCnt="2"/>
      <dgm:spPr/>
    </dgm:pt>
    <dgm:pt modelId="{DDFE5C7D-4D1E-4F1E-9239-2D9FFB68F9F5}" type="pres">
      <dgm:prSet presAssocID="{FC06E0F5-9D3A-4B11-9DBF-3EE9ECCCCBD7}" presName="hierChild4" presStyleCnt="0"/>
      <dgm:spPr/>
    </dgm:pt>
    <dgm:pt modelId="{687A55CA-23F2-4ED2-A3D0-CB7A552A044B}" type="pres">
      <dgm:prSet presAssocID="{EA39262F-74DD-41DD-A62B-C20DF0347EE4}" presName="Name37" presStyleLbl="parChTrans1D3" presStyleIdx="0" presStyleCnt="7"/>
      <dgm:spPr/>
    </dgm:pt>
    <dgm:pt modelId="{6DB9F8EC-D31C-4B2B-91CE-C9FAC93AA3F0}" type="pres">
      <dgm:prSet presAssocID="{2B849005-58EA-40BE-9737-868748C43F2E}" presName="hierRoot2" presStyleCnt="0">
        <dgm:presLayoutVars>
          <dgm:hierBranch val="init"/>
        </dgm:presLayoutVars>
      </dgm:prSet>
      <dgm:spPr/>
    </dgm:pt>
    <dgm:pt modelId="{E122D833-06BC-4556-9796-66F833E338BA}" type="pres">
      <dgm:prSet presAssocID="{2B849005-58EA-40BE-9737-868748C43F2E}" presName="rootComposite" presStyleCnt="0"/>
      <dgm:spPr/>
    </dgm:pt>
    <dgm:pt modelId="{3C2AEA2E-3DAA-4D5F-BE74-282FEE8E4EBC}" type="pres">
      <dgm:prSet presAssocID="{2B849005-58EA-40BE-9737-868748C43F2E}" presName="rootText" presStyleLbl="node3" presStyleIdx="0" presStyleCnt="7">
        <dgm:presLayoutVars>
          <dgm:chPref val="3"/>
        </dgm:presLayoutVars>
      </dgm:prSet>
      <dgm:spPr/>
    </dgm:pt>
    <dgm:pt modelId="{244FF8F3-98C3-45BB-A47E-9FC17762764B}" type="pres">
      <dgm:prSet presAssocID="{2B849005-58EA-40BE-9737-868748C43F2E}" presName="rootConnector" presStyleLbl="node3" presStyleIdx="0" presStyleCnt="7"/>
      <dgm:spPr/>
    </dgm:pt>
    <dgm:pt modelId="{C4B54C0F-6324-4D3C-BFC3-AA1E94D8AB6E}" type="pres">
      <dgm:prSet presAssocID="{2B849005-58EA-40BE-9737-868748C43F2E}" presName="hierChild4" presStyleCnt="0"/>
      <dgm:spPr/>
    </dgm:pt>
    <dgm:pt modelId="{2BD9C121-103A-457D-8230-9E77C48477AF}" type="pres">
      <dgm:prSet presAssocID="{9FEA3D07-6453-4792-8E3E-1980AC2DE8CF}" presName="Name37" presStyleLbl="parChTrans1D4" presStyleIdx="0" presStyleCnt="2"/>
      <dgm:spPr/>
    </dgm:pt>
    <dgm:pt modelId="{2677E7EF-3126-41BA-B943-A1E0B2A7D5C6}" type="pres">
      <dgm:prSet presAssocID="{F2E17363-CECA-4D3C-81F6-C3D9910C0E29}" presName="hierRoot2" presStyleCnt="0">
        <dgm:presLayoutVars>
          <dgm:hierBranch val="init"/>
        </dgm:presLayoutVars>
      </dgm:prSet>
      <dgm:spPr/>
    </dgm:pt>
    <dgm:pt modelId="{6E1350FA-865D-43C8-A3A8-B4F497E7F470}" type="pres">
      <dgm:prSet presAssocID="{F2E17363-CECA-4D3C-81F6-C3D9910C0E29}" presName="rootComposite" presStyleCnt="0"/>
      <dgm:spPr/>
    </dgm:pt>
    <dgm:pt modelId="{2CF8E044-2820-4AF5-AB7B-04E8FB920623}" type="pres">
      <dgm:prSet presAssocID="{F2E17363-CECA-4D3C-81F6-C3D9910C0E29}" presName="rootText" presStyleLbl="node4" presStyleIdx="0" presStyleCnt="2">
        <dgm:presLayoutVars>
          <dgm:chPref val="3"/>
        </dgm:presLayoutVars>
      </dgm:prSet>
      <dgm:spPr/>
    </dgm:pt>
    <dgm:pt modelId="{C8A27349-052D-438B-B42A-958DE091BFB7}" type="pres">
      <dgm:prSet presAssocID="{F2E17363-CECA-4D3C-81F6-C3D9910C0E29}" presName="rootConnector" presStyleLbl="node4" presStyleIdx="0" presStyleCnt="2"/>
      <dgm:spPr/>
    </dgm:pt>
    <dgm:pt modelId="{5CFA9E96-D725-4D17-996B-35EEB7EFCCDC}" type="pres">
      <dgm:prSet presAssocID="{F2E17363-CECA-4D3C-81F6-C3D9910C0E29}" presName="hierChild4" presStyleCnt="0"/>
      <dgm:spPr/>
    </dgm:pt>
    <dgm:pt modelId="{13D0DC86-864E-40F7-AF07-05D741AC9825}" type="pres">
      <dgm:prSet presAssocID="{F2E17363-CECA-4D3C-81F6-C3D9910C0E29}" presName="hierChild5" presStyleCnt="0"/>
      <dgm:spPr/>
    </dgm:pt>
    <dgm:pt modelId="{A1E1D765-7A8C-41CD-98FC-CE04BE2A5A87}" type="pres">
      <dgm:prSet presAssocID="{2B849005-58EA-40BE-9737-868748C43F2E}" presName="hierChild5" presStyleCnt="0"/>
      <dgm:spPr/>
    </dgm:pt>
    <dgm:pt modelId="{2604FAF0-C683-4395-84AD-9976789E66FF}" type="pres">
      <dgm:prSet presAssocID="{FA0D9A34-7941-4DB2-9EC4-A1BB45F87131}" presName="Name37" presStyleLbl="parChTrans1D3" presStyleIdx="1" presStyleCnt="7"/>
      <dgm:spPr/>
    </dgm:pt>
    <dgm:pt modelId="{299D3933-B68F-4381-9FE8-1466876F966A}" type="pres">
      <dgm:prSet presAssocID="{3258C659-309F-4554-8DA9-B7173EAE7849}" presName="hierRoot2" presStyleCnt="0">
        <dgm:presLayoutVars>
          <dgm:hierBranch val="init"/>
        </dgm:presLayoutVars>
      </dgm:prSet>
      <dgm:spPr/>
    </dgm:pt>
    <dgm:pt modelId="{4C5FF629-CCC1-430E-B9A8-B011E2213C80}" type="pres">
      <dgm:prSet presAssocID="{3258C659-309F-4554-8DA9-B7173EAE7849}" presName="rootComposite" presStyleCnt="0"/>
      <dgm:spPr/>
    </dgm:pt>
    <dgm:pt modelId="{4BB7F02A-2CA4-4DE7-9F37-4A126881A4BA}" type="pres">
      <dgm:prSet presAssocID="{3258C659-309F-4554-8DA9-B7173EAE7849}" presName="rootText" presStyleLbl="node3" presStyleIdx="1" presStyleCnt="7">
        <dgm:presLayoutVars>
          <dgm:chPref val="3"/>
        </dgm:presLayoutVars>
      </dgm:prSet>
      <dgm:spPr/>
    </dgm:pt>
    <dgm:pt modelId="{4D924C15-10AE-4FD5-AB64-5CB026B0ED55}" type="pres">
      <dgm:prSet presAssocID="{3258C659-309F-4554-8DA9-B7173EAE7849}" presName="rootConnector" presStyleLbl="node3" presStyleIdx="1" presStyleCnt="7"/>
      <dgm:spPr/>
    </dgm:pt>
    <dgm:pt modelId="{031B6160-BB0B-4E36-AA21-37E513249074}" type="pres">
      <dgm:prSet presAssocID="{3258C659-309F-4554-8DA9-B7173EAE7849}" presName="hierChild4" presStyleCnt="0"/>
      <dgm:spPr/>
    </dgm:pt>
    <dgm:pt modelId="{81095B13-6B1F-4A2D-B6F9-A6A85119AF41}" type="pres">
      <dgm:prSet presAssocID="{2FEE2FDA-626A-4E59-814C-10C70CAEC8CD}" presName="Name37" presStyleLbl="parChTrans1D4" presStyleIdx="1" presStyleCnt="2"/>
      <dgm:spPr/>
    </dgm:pt>
    <dgm:pt modelId="{08BBD4CA-B55F-42E3-A374-9462EB61B10D}" type="pres">
      <dgm:prSet presAssocID="{E6628337-E4C7-4FE8-931F-51B284FE651F}" presName="hierRoot2" presStyleCnt="0">
        <dgm:presLayoutVars>
          <dgm:hierBranch val="init"/>
        </dgm:presLayoutVars>
      </dgm:prSet>
      <dgm:spPr/>
    </dgm:pt>
    <dgm:pt modelId="{680B5A7F-586D-4CFD-81C4-F278B625D1B5}" type="pres">
      <dgm:prSet presAssocID="{E6628337-E4C7-4FE8-931F-51B284FE651F}" presName="rootComposite" presStyleCnt="0"/>
      <dgm:spPr/>
    </dgm:pt>
    <dgm:pt modelId="{DE1D42BE-9003-4D69-A9DD-FB3A618554AB}" type="pres">
      <dgm:prSet presAssocID="{E6628337-E4C7-4FE8-931F-51B284FE651F}" presName="rootText" presStyleLbl="node4" presStyleIdx="1" presStyleCnt="2">
        <dgm:presLayoutVars>
          <dgm:chPref val="3"/>
        </dgm:presLayoutVars>
      </dgm:prSet>
      <dgm:spPr/>
    </dgm:pt>
    <dgm:pt modelId="{EFFCA1E3-5885-42FE-9E55-AF3ABC8D4926}" type="pres">
      <dgm:prSet presAssocID="{E6628337-E4C7-4FE8-931F-51B284FE651F}" presName="rootConnector" presStyleLbl="node4" presStyleIdx="1" presStyleCnt="2"/>
      <dgm:spPr/>
    </dgm:pt>
    <dgm:pt modelId="{F05E849D-D286-4F6E-8553-FC73EF67E42A}" type="pres">
      <dgm:prSet presAssocID="{E6628337-E4C7-4FE8-931F-51B284FE651F}" presName="hierChild4" presStyleCnt="0"/>
      <dgm:spPr/>
    </dgm:pt>
    <dgm:pt modelId="{1F35A83A-12D9-4933-A69A-5C2BAC5C80E5}" type="pres">
      <dgm:prSet presAssocID="{E6628337-E4C7-4FE8-931F-51B284FE651F}" presName="hierChild5" presStyleCnt="0"/>
      <dgm:spPr/>
    </dgm:pt>
    <dgm:pt modelId="{BCC58EF1-4A75-47F3-B0B4-BB6CDA38945C}" type="pres">
      <dgm:prSet presAssocID="{3258C659-309F-4554-8DA9-B7173EAE7849}" presName="hierChild5" presStyleCnt="0"/>
      <dgm:spPr/>
    </dgm:pt>
    <dgm:pt modelId="{23574883-6F89-427B-AFA4-605C6C45D366}" type="pres">
      <dgm:prSet presAssocID="{FC06E0F5-9D3A-4B11-9DBF-3EE9ECCCCBD7}" presName="hierChild5" presStyleCnt="0"/>
      <dgm:spPr/>
    </dgm:pt>
    <dgm:pt modelId="{3E9B1B9E-9400-4E41-8AFD-54905651C98B}" type="pres">
      <dgm:prSet presAssocID="{51733917-CDE7-4390-BD0D-778E0F7E8D8C}" presName="Name37" presStyleLbl="parChTrans1D2" presStyleIdx="1" presStyleCnt="2"/>
      <dgm:spPr/>
    </dgm:pt>
    <dgm:pt modelId="{FE59CB6C-AD58-4ADB-A945-140B2FC70B61}" type="pres">
      <dgm:prSet presAssocID="{4157783B-5760-413C-B3DA-83C439D93BD3}" presName="hierRoot2" presStyleCnt="0">
        <dgm:presLayoutVars>
          <dgm:hierBranch val="init"/>
        </dgm:presLayoutVars>
      </dgm:prSet>
      <dgm:spPr/>
    </dgm:pt>
    <dgm:pt modelId="{4096D29B-D95E-4304-A928-2E58A5DD8D19}" type="pres">
      <dgm:prSet presAssocID="{4157783B-5760-413C-B3DA-83C439D93BD3}" presName="rootComposite" presStyleCnt="0"/>
      <dgm:spPr/>
    </dgm:pt>
    <dgm:pt modelId="{69D5B5AD-1091-440F-8AF2-C73477FD39DB}" type="pres">
      <dgm:prSet presAssocID="{4157783B-5760-413C-B3DA-83C439D93BD3}" presName="rootText" presStyleLbl="node2" presStyleIdx="1" presStyleCnt="2">
        <dgm:presLayoutVars>
          <dgm:chPref val="3"/>
        </dgm:presLayoutVars>
      </dgm:prSet>
      <dgm:spPr/>
    </dgm:pt>
    <dgm:pt modelId="{01EF5AEF-2AC7-4E43-A2A6-5E8B3970331D}" type="pres">
      <dgm:prSet presAssocID="{4157783B-5760-413C-B3DA-83C439D93BD3}" presName="rootConnector" presStyleLbl="node2" presStyleIdx="1" presStyleCnt="2"/>
      <dgm:spPr/>
    </dgm:pt>
    <dgm:pt modelId="{FCC0CFD4-61A0-43E6-8EA6-96E395B90CAF}" type="pres">
      <dgm:prSet presAssocID="{4157783B-5760-413C-B3DA-83C439D93BD3}" presName="hierChild4" presStyleCnt="0"/>
      <dgm:spPr/>
    </dgm:pt>
    <dgm:pt modelId="{AC3997D3-6A41-47CF-B1CC-7E527C02CB92}" type="pres">
      <dgm:prSet presAssocID="{0859984A-118B-47DD-BEA7-4FB61F8965DD}" presName="Name37" presStyleLbl="parChTrans1D3" presStyleIdx="2" presStyleCnt="7"/>
      <dgm:spPr/>
    </dgm:pt>
    <dgm:pt modelId="{A9FB2D7B-14B9-4DFB-BADA-EF77AED4CCFC}" type="pres">
      <dgm:prSet presAssocID="{53ADA95C-C3F5-47C8-938B-AB42AC1FB574}" presName="hierRoot2" presStyleCnt="0">
        <dgm:presLayoutVars>
          <dgm:hierBranch val="init"/>
        </dgm:presLayoutVars>
      </dgm:prSet>
      <dgm:spPr/>
    </dgm:pt>
    <dgm:pt modelId="{4FB624F5-88A1-42DF-9612-88EFB0A31644}" type="pres">
      <dgm:prSet presAssocID="{53ADA95C-C3F5-47C8-938B-AB42AC1FB574}" presName="rootComposite" presStyleCnt="0"/>
      <dgm:spPr/>
    </dgm:pt>
    <dgm:pt modelId="{A76A1F3F-1408-4BE2-BBF9-DC829D63F468}" type="pres">
      <dgm:prSet presAssocID="{53ADA95C-C3F5-47C8-938B-AB42AC1FB574}" presName="rootText" presStyleLbl="node3" presStyleIdx="2" presStyleCnt="7">
        <dgm:presLayoutVars>
          <dgm:chPref val="3"/>
        </dgm:presLayoutVars>
      </dgm:prSet>
      <dgm:spPr/>
    </dgm:pt>
    <dgm:pt modelId="{D8FD4EA7-FA0E-414A-942E-9A2D2F5D272A}" type="pres">
      <dgm:prSet presAssocID="{53ADA95C-C3F5-47C8-938B-AB42AC1FB574}" presName="rootConnector" presStyleLbl="node3" presStyleIdx="2" presStyleCnt="7"/>
      <dgm:spPr/>
    </dgm:pt>
    <dgm:pt modelId="{6DEB05C6-397E-4030-99DC-CF5BBD122B28}" type="pres">
      <dgm:prSet presAssocID="{53ADA95C-C3F5-47C8-938B-AB42AC1FB574}" presName="hierChild4" presStyleCnt="0"/>
      <dgm:spPr/>
    </dgm:pt>
    <dgm:pt modelId="{C95A2B1A-C45D-4194-BBB6-A2778CAB11C3}" type="pres">
      <dgm:prSet presAssocID="{53ADA95C-C3F5-47C8-938B-AB42AC1FB574}" presName="hierChild5" presStyleCnt="0"/>
      <dgm:spPr/>
    </dgm:pt>
    <dgm:pt modelId="{3FF4213E-4D1F-4108-90E6-F0A3FAB8F18B}" type="pres">
      <dgm:prSet presAssocID="{3A491818-B778-454D-853B-6BD250DDB324}" presName="Name37" presStyleLbl="parChTrans1D3" presStyleIdx="3" presStyleCnt="7"/>
      <dgm:spPr/>
    </dgm:pt>
    <dgm:pt modelId="{10425213-7FE4-4E74-B96C-5BF05090A66E}" type="pres">
      <dgm:prSet presAssocID="{34E5B979-48AF-4A2D-BAA8-80825D856C67}" presName="hierRoot2" presStyleCnt="0">
        <dgm:presLayoutVars>
          <dgm:hierBranch val="init"/>
        </dgm:presLayoutVars>
      </dgm:prSet>
      <dgm:spPr/>
    </dgm:pt>
    <dgm:pt modelId="{A82AFB29-12AF-4D43-A0E8-C8161BB9E16E}" type="pres">
      <dgm:prSet presAssocID="{34E5B979-48AF-4A2D-BAA8-80825D856C67}" presName="rootComposite" presStyleCnt="0"/>
      <dgm:spPr/>
    </dgm:pt>
    <dgm:pt modelId="{A8557CC5-0746-45F3-9A2B-E0FC8556C47A}" type="pres">
      <dgm:prSet presAssocID="{34E5B979-48AF-4A2D-BAA8-80825D856C67}" presName="rootText" presStyleLbl="node3" presStyleIdx="3" presStyleCnt="7">
        <dgm:presLayoutVars>
          <dgm:chPref val="3"/>
        </dgm:presLayoutVars>
      </dgm:prSet>
      <dgm:spPr/>
    </dgm:pt>
    <dgm:pt modelId="{19FAED6D-4E4F-4F0B-86A9-CB08798F2989}" type="pres">
      <dgm:prSet presAssocID="{34E5B979-48AF-4A2D-BAA8-80825D856C67}" presName="rootConnector" presStyleLbl="node3" presStyleIdx="3" presStyleCnt="7"/>
      <dgm:spPr/>
    </dgm:pt>
    <dgm:pt modelId="{09E34FFD-D3FC-4C0E-93D2-46BEA57E4839}" type="pres">
      <dgm:prSet presAssocID="{34E5B979-48AF-4A2D-BAA8-80825D856C67}" presName="hierChild4" presStyleCnt="0"/>
      <dgm:spPr/>
    </dgm:pt>
    <dgm:pt modelId="{3CCCBF06-231C-49E0-ABC4-BAAF1691181B}" type="pres">
      <dgm:prSet presAssocID="{34E5B979-48AF-4A2D-BAA8-80825D856C67}" presName="hierChild5" presStyleCnt="0"/>
      <dgm:spPr/>
    </dgm:pt>
    <dgm:pt modelId="{64A2DFEC-2505-48A9-BF2D-AF57A7BC3D13}" type="pres">
      <dgm:prSet presAssocID="{61B682F0-CD76-45DD-A18D-36EA9BEEADB1}" presName="Name37" presStyleLbl="parChTrans1D3" presStyleIdx="4" presStyleCnt="7"/>
      <dgm:spPr/>
    </dgm:pt>
    <dgm:pt modelId="{82CC04A2-89E9-43E4-83CC-7072F4DD8091}" type="pres">
      <dgm:prSet presAssocID="{D20E3391-BE13-42F1-B9BC-3926F476C4E8}" presName="hierRoot2" presStyleCnt="0">
        <dgm:presLayoutVars>
          <dgm:hierBranch val="init"/>
        </dgm:presLayoutVars>
      </dgm:prSet>
      <dgm:spPr/>
    </dgm:pt>
    <dgm:pt modelId="{65BBC60C-863B-4EAE-A26E-2BD792E2B2C2}" type="pres">
      <dgm:prSet presAssocID="{D20E3391-BE13-42F1-B9BC-3926F476C4E8}" presName="rootComposite" presStyleCnt="0"/>
      <dgm:spPr/>
    </dgm:pt>
    <dgm:pt modelId="{BBF6D281-7971-42AF-918E-A073C115BAF7}" type="pres">
      <dgm:prSet presAssocID="{D20E3391-BE13-42F1-B9BC-3926F476C4E8}" presName="rootText" presStyleLbl="node3" presStyleIdx="4" presStyleCnt="7">
        <dgm:presLayoutVars>
          <dgm:chPref val="3"/>
        </dgm:presLayoutVars>
      </dgm:prSet>
      <dgm:spPr/>
    </dgm:pt>
    <dgm:pt modelId="{3D88D8A0-086B-4A0F-A9CC-A362C8B042DC}" type="pres">
      <dgm:prSet presAssocID="{D20E3391-BE13-42F1-B9BC-3926F476C4E8}" presName="rootConnector" presStyleLbl="node3" presStyleIdx="4" presStyleCnt="7"/>
      <dgm:spPr/>
    </dgm:pt>
    <dgm:pt modelId="{56AE340F-D3D3-434E-9ABB-29775AE6E8C9}" type="pres">
      <dgm:prSet presAssocID="{D20E3391-BE13-42F1-B9BC-3926F476C4E8}" presName="hierChild4" presStyleCnt="0"/>
      <dgm:spPr/>
    </dgm:pt>
    <dgm:pt modelId="{19E2351C-AD01-45C4-AEA9-0AFE36781F1A}" type="pres">
      <dgm:prSet presAssocID="{D20E3391-BE13-42F1-B9BC-3926F476C4E8}" presName="hierChild5" presStyleCnt="0"/>
      <dgm:spPr/>
    </dgm:pt>
    <dgm:pt modelId="{EDDC3306-5A7B-4D74-A800-866D55EBE9B8}" type="pres">
      <dgm:prSet presAssocID="{19228D6B-1213-4777-9C40-4AB4053C09C3}" presName="Name37" presStyleLbl="parChTrans1D3" presStyleIdx="5" presStyleCnt="7"/>
      <dgm:spPr/>
    </dgm:pt>
    <dgm:pt modelId="{58A3DEE1-6AA6-4FE3-9BCC-9C53AF9AA235}" type="pres">
      <dgm:prSet presAssocID="{FCEED30B-65F4-4C3C-A7B7-BB80EACC1305}" presName="hierRoot2" presStyleCnt="0">
        <dgm:presLayoutVars>
          <dgm:hierBranch val="init"/>
        </dgm:presLayoutVars>
      </dgm:prSet>
      <dgm:spPr/>
    </dgm:pt>
    <dgm:pt modelId="{CE2604D9-21C3-43F3-A946-9404C2409A08}" type="pres">
      <dgm:prSet presAssocID="{FCEED30B-65F4-4C3C-A7B7-BB80EACC1305}" presName="rootComposite" presStyleCnt="0"/>
      <dgm:spPr/>
    </dgm:pt>
    <dgm:pt modelId="{CD4AB6D8-F4FC-4B85-9A49-212186F42602}" type="pres">
      <dgm:prSet presAssocID="{FCEED30B-65F4-4C3C-A7B7-BB80EACC1305}" presName="rootText" presStyleLbl="node3" presStyleIdx="5" presStyleCnt="7">
        <dgm:presLayoutVars>
          <dgm:chPref val="3"/>
        </dgm:presLayoutVars>
      </dgm:prSet>
      <dgm:spPr/>
    </dgm:pt>
    <dgm:pt modelId="{75459ADE-0B72-4456-8D83-CF58855AE3E8}" type="pres">
      <dgm:prSet presAssocID="{FCEED30B-65F4-4C3C-A7B7-BB80EACC1305}" presName="rootConnector" presStyleLbl="node3" presStyleIdx="5" presStyleCnt="7"/>
      <dgm:spPr/>
    </dgm:pt>
    <dgm:pt modelId="{1CF4533E-1A41-4815-B4A7-30389BBDB2C2}" type="pres">
      <dgm:prSet presAssocID="{FCEED30B-65F4-4C3C-A7B7-BB80EACC1305}" presName="hierChild4" presStyleCnt="0"/>
      <dgm:spPr/>
    </dgm:pt>
    <dgm:pt modelId="{E6B0F0E6-8BCC-4012-902F-12494C18C9C5}" type="pres">
      <dgm:prSet presAssocID="{FCEED30B-65F4-4C3C-A7B7-BB80EACC1305}" presName="hierChild5" presStyleCnt="0"/>
      <dgm:spPr/>
    </dgm:pt>
    <dgm:pt modelId="{B393103A-E081-4D7A-848C-BA5FF4029CDA}" type="pres">
      <dgm:prSet presAssocID="{E8360216-C71F-4731-96F9-0A0F3A31D11A}" presName="Name37" presStyleLbl="parChTrans1D3" presStyleIdx="6" presStyleCnt="7"/>
      <dgm:spPr/>
    </dgm:pt>
    <dgm:pt modelId="{77250CD9-55C0-4AEF-947A-038114F2858B}" type="pres">
      <dgm:prSet presAssocID="{B51F4FB0-13DA-406C-81DD-42A9A5D618F3}" presName="hierRoot2" presStyleCnt="0">
        <dgm:presLayoutVars>
          <dgm:hierBranch val="init"/>
        </dgm:presLayoutVars>
      </dgm:prSet>
      <dgm:spPr/>
    </dgm:pt>
    <dgm:pt modelId="{0A5C0999-58C6-4CBB-B2D4-DD119EA7DF97}" type="pres">
      <dgm:prSet presAssocID="{B51F4FB0-13DA-406C-81DD-42A9A5D618F3}" presName="rootComposite" presStyleCnt="0"/>
      <dgm:spPr/>
    </dgm:pt>
    <dgm:pt modelId="{3378EB59-A4CE-435D-9F53-BF043D185B7D}" type="pres">
      <dgm:prSet presAssocID="{B51F4FB0-13DA-406C-81DD-42A9A5D618F3}" presName="rootText" presStyleLbl="node3" presStyleIdx="6" presStyleCnt="7">
        <dgm:presLayoutVars>
          <dgm:chPref val="3"/>
        </dgm:presLayoutVars>
      </dgm:prSet>
      <dgm:spPr/>
    </dgm:pt>
    <dgm:pt modelId="{6735B186-E7DC-4449-887B-9B3C4E11BC06}" type="pres">
      <dgm:prSet presAssocID="{B51F4FB0-13DA-406C-81DD-42A9A5D618F3}" presName="rootConnector" presStyleLbl="node3" presStyleIdx="6" presStyleCnt="7"/>
      <dgm:spPr/>
    </dgm:pt>
    <dgm:pt modelId="{1720799E-B291-4199-A957-3345C4192DC2}" type="pres">
      <dgm:prSet presAssocID="{B51F4FB0-13DA-406C-81DD-42A9A5D618F3}" presName="hierChild4" presStyleCnt="0"/>
      <dgm:spPr/>
    </dgm:pt>
    <dgm:pt modelId="{F02AC182-F1FF-4DF3-97B3-8F255250F8FB}" type="pres">
      <dgm:prSet presAssocID="{B51F4FB0-13DA-406C-81DD-42A9A5D618F3}" presName="hierChild5" presStyleCnt="0"/>
      <dgm:spPr/>
    </dgm:pt>
    <dgm:pt modelId="{168E9278-195E-44C8-9AF1-5F67E18918D1}" type="pres">
      <dgm:prSet presAssocID="{4157783B-5760-413C-B3DA-83C439D93BD3}" presName="hierChild5" presStyleCnt="0"/>
      <dgm:spPr/>
    </dgm:pt>
    <dgm:pt modelId="{02919D21-7878-4D57-A8D4-955194DB991E}" type="pres">
      <dgm:prSet presAssocID="{9B8F8D88-2D33-4265-A114-6ED2F749CA11}" presName="hierChild3" presStyleCnt="0"/>
      <dgm:spPr/>
    </dgm:pt>
  </dgm:ptLst>
  <dgm:cxnLst>
    <dgm:cxn modelId="{05CFCF00-5325-44F9-8EDB-6BEB6D853DF1}" srcId="{4157783B-5760-413C-B3DA-83C439D93BD3}" destId="{D20E3391-BE13-42F1-B9BC-3926F476C4E8}" srcOrd="2" destOrd="0" parTransId="{61B682F0-CD76-45DD-A18D-36EA9BEEADB1}" sibTransId="{6EAEFE5E-198E-406E-88EC-257E5D4B5247}"/>
    <dgm:cxn modelId="{C8534E01-8435-4D50-B338-E52B4F164132}" type="presOf" srcId="{3258C659-309F-4554-8DA9-B7173EAE7849}" destId="{4D924C15-10AE-4FD5-AB64-5CB026B0ED55}" srcOrd="1" destOrd="0" presId="urn:microsoft.com/office/officeart/2005/8/layout/orgChart1"/>
    <dgm:cxn modelId="{FD11390F-8419-4DC6-93BB-828902528535}" srcId="{9B8F8D88-2D33-4265-A114-6ED2F749CA11}" destId="{FC06E0F5-9D3A-4B11-9DBF-3EE9ECCCCBD7}" srcOrd="0" destOrd="0" parTransId="{03577071-85D0-4458-8818-78030D6F8072}" sibTransId="{BAE37389-772B-4A92-BFDB-812CE010586A}"/>
    <dgm:cxn modelId="{41BA5C16-3807-4E2A-BAFF-2DE8C09EAF52}" type="presOf" srcId="{3A491818-B778-454D-853B-6BD250DDB324}" destId="{3FF4213E-4D1F-4108-90E6-F0A3FAB8F18B}" srcOrd="0" destOrd="0" presId="urn:microsoft.com/office/officeart/2005/8/layout/orgChart1"/>
    <dgm:cxn modelId="{B1036224-2D9D-46BF-8BF1-BE9A603B3F3F}" srcId="{4157783B-5760-413C-B3DA-83C439D93BD3}" destId="{B51F4FB0-13DA-406C-81DD-42A9A5D618F3}" srcOrd="4" destOrd="0" parTransId="{E8360216-C71F-4731-96F9-0A0F3A31D11A}" sibTransId="{E7014C03-A88A-44B3-A07E-09419B6A14A0}"/>
    <dgm:cxn modelId="{A9398A26-D26B-47A3-B388-90853A053050}" type="presOf" srcId="{53ADA95C-C3F5-47C8-938B-AB42AC1FB574}" destId="{D8FD4EA7-FA0E-414A-942E-9A2D2F5D272A}" srcOrd="1" destOrd="0" presId="urn:microsoft.com/office/officeart/2005/8/layout/orgChart1"/>
    <dgm:cxn modelId="{9C7FD52D-652C-4871-895D-223BC3B8C258}" type="presOf" srcId="{FC06E0F5-9D3A-4B11-9DBF-3EE9ECCCCBD7}" destId="{EAC3A3CB-2FC4-4E2F-A5ED-68B96E77A1E9}" srcOrd="0" destOrd="0" presId="urn:microsoft.com/office/officeart/2005/8/layout/orgChart1"/>
    <dgm:cxn modelId="{60CE5C37-1F6E-4FF2-A499-FBF8B0C690D1}" type="presOf" srcId="{FCEED30B-65F4-4C3C-A7B7-BB80EACC1305}" destId="{CD4AB6D8-F4FC-4B85-9A49-212186F42602}" srcOrd="0" destOrd="0" presId="urn:microsoft.com/office/officeart/2005/8/layout/orgChart1"/>
    <dgm:cxn modelId="{2CA2FA3D-525D-40FB-9CC2-D56F42F083FA}" type="presOf" srcId="{34E5B979-48AF-4A2D-BAA8-80825D856C67}" destId="{A8557CC5-0746-45F3-9A2B-E0FC8556C47A}" srcOrd="0" destOrd="0" presId="urn:microsoft.com/office/officeart/2005/8/layout/orgChart1"/>
    <dgm:cxn modelId="{6EF87642-E7F0-4FE4-BE51-CCF15482B4E2}" srcId="{FC06E0F5-9D3A-4B11-9DBF-3EE9ECCCCBD7}" destId="{3258C659-309F-4554-8DA9-B7173EAE7849}" srcOrd="1" destOrd="0" parTransId="{FA0D9A34-7941-4DB2-9EC4-A1BB45F87131}" sibTransId="{3918769A-23BA-4997-B702-5D193C0831AD}"/>
    <dgm:cxn modelId="{3CD47253-C47D-4061-B50F-CDF691F8B669}" type="presOf" srcId="{2B849005-58EA-40BE-9737-868748C43F2E}" destId="{244FF8F3-98C3-45BB-A47E-9FC17762764B}" srcOrd="1" destOrd="0" presId="urn:microsoft.com/office/officeart/2005/8/layout/orgChart1"/>
    <dgm:cxn modelId="{84064755-73E4-4A2A-971D-4A8988886D4E}" type="presOf" srcId="{F2E17363-CECA-4D3C-81F6-C3D9910C0E29}" destId="{2CF8E044-2820-4AF5-AB7B-04E8FB920623}" srcOrd="0" destOrd="0" presId="urn:microsoft.com/office/officeart/2005/8/layout/orgChart1"/>
    <dgm:cxn modelId="{BC02E655-C557-4E34-AF44-CC03E27A3D15}" type="presOf" srcId="{34E5B979-48AF-4A2D-BAA8-80825D856C67}" destId="{19FAED6D-4E4F-4F0B-86A9-CB08798F2989}" srcOrd="1" destOrd="0" presId="urn:microsoft.com/office/officeart/2005/8/layout/orgChart1"/>
    <dgm:cxn modelId="{92A80C60-4553-4EFF-90E0-0B7E4FF8D7CD}" srcId="{FC06E0F5-9D3A-4B11-9DBF-3EE9ECCCCBD7}" destId="{2B849005-58EA-40BE-9737-868748C43F2E}" srcOrd="0" destOrd="0" parTransId="{EA39262F-74DD-41DD-A62B-C20DF0347EE4}" sibTransId="{204CBD09-A37D-4088-AA45-6FFD7BBD8B16}"/>
    <dgm:cxn modelId="{C53E3F63-58CC-477A-A251-8CAD48718570}" type="presOf" srcId="{FCEED30B-65F4-4C3C-A7B7-BB80EACC1305}" destId="{75459ADE-0B72-4456-8D83-CF58855AE3E8}" srcOrd="1" destOrd="0" presId="urn:microsoft.com/office/officeart/2005/8/layout/orgChart1"/>
    <dgm:cxn modelId="{A29FC567-E7F5-432B-8470-F22F5776E7EC}" type="presOf" srcId="{9FEA3D07-6453-4792-8E3E-1980AC2DE8CF}" destId="{2BD9C121-103A-457D-8230-9E77C48477AF}" srcOrd="0" destOrd="0" presId="urn:microsoft.com/office/officeart/2005/8/layout/orgChart1"/>
    <dgm:cxn modelId="{2BCB3B6E-C04A-49E4-8282-629500A28A07}" type="presOf" srcId="{FA0D9A34-7941-4DB2-9EC4-A1BB45F87131}" destId="{2604FAF0-C683-4395-84AD-9976789E66FF}" srcOrd="0" destOrd="0" presId="urn:microsoft.com/office/officeart/2005/8/layout/orgChart1"/>
    <dgm:cxn modelId="{10A25C6F-8D2F-4FC5-A29B-C8AACDF1EBC1}" type="presOf" srcId="{B51F4FB0-13DA-406C-81DD-42A9A5D618F3}" destId="{3378EB59-A4CE-435D-9F53-BF043D185B7D}" srcOrd="0" destOrd="0" presId="urn:microsoft.com/office/officeart/2005/8/layout/orgChart1"/>
    <dgm:cxn modelId="{73824872-F624-4971-99C9-923F0F41C82B}" type="presOf" srcId="{4157783B-5760-413C-B3DA-83C439D93BD3}" destId="{01EF5AEF-2AC7-4E43-A2A6-5E8B3970331D}" srcOrd="1" destOrd="0" presId="urn:microsoft.com/office/officeart/2005/8/layout/orgChart1"/>
    <dgm:cxn modelId="{9F95B476-96D7-4CCC-8DB7-42B1ABD57ED9}" type="presOf" srcId="{2FEE2FDA-626A-4E59-814C-10C70CAEC8CD}" destId="{81095B13-6B1F-4A2D-B6F9-A6A85119AF41}" srcOrd="0" destOrd="0" presId="urn:microsoft.com/office/officeart/2005/8/layout/orgChart1"/>
    <dgm:cxn modelId="{02B8A082-086B-4764-95AC-9779DBBE6C2A}" type="presOf" srcId="{19228D6B-1213-4777-9C40-4AB4053C09C3}" destId="{EDDC3306-5A7B-4D74-A800-866D55EBE9B8}" srcOrd="0" destOrd="0" presId="urn:microsoft.com/office/officeart/2005/8/layout/orgChart1"/>
    <dgm:cxn modelId="{58539E87-6FAA-4332-837E-1624A7C4243B}" type="presOf" srcId="{0859984A-118B-47DD-BEA7-4FB61F8965DD}" destId="{AC3997D3-6A41-47CF-B1CC-7E527C02CB92}" srcOrd="0" destOrd="0" presId="urn:microsoft.com/office/officeart/2005/8/layout/orgChart1"/>
    <dgm:cxn modelId="{EECEB987-542C-493A-9543-DFF661642967}" type="presOf" srcId="{2B849005-58EA-40BE-9737-868748C43F2E}" destId="{3C2AEA2E-3DAA-4D5F-BE74-282FEE8E4EBC}" srcOrd="0" destOrd="0" presId="urn:microsoft.com/office/officeart/2005/8/layout/orgChart1"/>
    <dgm:cxn modelId="{8FA5A68A-C8F7-402E-A60F-13AB23C54F45}" srcId="{4157783B-5760-413C-B3DA-83C439D93BD3}" destId="{34E5B979-48AF-4A2D-BAA8-80825D856C67}" srcOrd="1" destOrd="0" parTransId="{3A491818-B778-454D-853B-6BD250DDB324}" sibTransId="{ED42D9B4-C5C0-4C93-A8B4-F8C44CD413B6}"/>
    <dgm:cxn modelId="{BA1BE091-C976-407D-BDC3-782A40C7E042}" type="presOf" srcId="{9B8F8D88-2D33-4265-A114-6ED2F749CA11}" destId="{FBA65A92-041F-41FA-A0FE-DD3C6F9689CB}" srcOrd="1" destOrd="0" presId="urn:microsoft.com/office/officeart/2005/8/layout/orgChart1"/>
    <dgm:cxn modelId="{4B186293-0D6E-4985-8366-F0E169514B59}" type="presOf" srcId="{3D546997-1BBD-4F05-8C05-DF6DFFD7BAAC}" destId="{0A3B5767-D14E-474F-BE1E-021EA149AE68}" srcOrd="0" destOrd="0" presId="urn:microsoft.com/office/officeart/2005/8/layout/orgChart1"/>
    <dgm:cxn modelId="{B0DFEEAA-6D32-40A6-8192-87CE54F77756}" srcId="{3D546997-1BBD-4F05-8C05-DF6DFFD7BAAC}" destId="{9B8F8D88-2D33-4265-A114-6ED2F749CA11}" srcOrd="0" destOrd="0" parTransId="{A2A68429-EC5F-4F3F-B3D1-42EA9893F9FC}" sibTransId="{C391DFD9-830A-4219-83E7-F435C703EF18}"/>
    <dgm:cxn modelId="{31AC9BB3-8C09-47FA-B004-63DF7D323587}" type="presOf" srcId="{F2E17363-CECA-4D3C-81F6-C3D9910C0E29}" destId="{C8A27349-052D-438B-B42A-958DE091BFB7}" srcOrd="1" destOrd="0" presId="urn:microsoft.com/office/officeart/2005/8/layout/orgChart1"/>
    <dgm:cxn modelId="{1917F8B3-155E-4C73-A9E8-80F31DA729B6}" type="presOf" srcId="{4157783B-5760-413C-B3DA-83C439D93BD3}" destId="{69D5B5AD-1091-440F-8AF2-C73477FD39DB}" srcOrd="0" destOrd="0" presId="urn:microsoft.com/office/officeart/2005/8/layout/orgChart1"/>
    <dgm:cxn modelId="{FB45B2B4-D16A-44BB-8719-3E9D52587929}" type="presOf" srcId="{E6628337-E4C7-4FE8-931F-51B284FE651F}" destId="{EFFCA1E3-5885-42FE-9E55-AF3ABC8D4926}" srcOrd="1" destOrd="0" presId="urn:microsoft.com/office/officeart/2005/8/layout/orgChart1"/>
    <dgm:cxn modelId="{A64651B9-B01A-458A-9505-14E6E411310A}" srcId="{4157783B-5760-413C-B3DA-83C439D93BD3}" destId="{53ADA95C-C3F5-47C8-938B-AB42AC1FB574}" srcOrd="0" destOrd="0" parTransId="{0859984A-118B-47DD-BEA7-4FB61F8965DD}" sibTransId="{FB9A815B-4022-430A-9CBE-D1674F82208B}"/>
    <dgm:cxn modelId="{27A420BE-F6D7-4F6E-AE90-E36EB7BB91FD}" type="presOf" srcId="{51733917-CDE7-4390-BD0D-778E0F7E8D8C}" destId="{3E9B1B9E-9400-4E41-8AFD-54905651C98B}" srcOrd="0" destOrd="0" presId="urn:microsoft.com/office/officeart/2005/8/layout/orgChart1"/>
    <dgm:cxn modelId="{8D4AFDC3-F890-4803-82AB-92702E24E9EE}" srcId="{4157783B-5760-413C-B3DA-83C439D93BD3}" destId="{FCEED30B-65F4-4C3C-A7B7-BB80EACC1305}" srcOrd="3" destOrd="0" parTransId="{19228D6B-1213-4777-9C40-4AB4053C09C3}" sibTransId="{18A3D404-E608-4F5E-9D91-3EE8EFA1231B}"/>
    <dgm:cxn modelId="{8034F2C5-BAAD-41B6-A2C0-4A61622E8233}" type="presOf" srcId="{E8360216-C71F-4731-96F9-0A0F3A31D11A}" destId="{B393103A-E081-4D7A-848C-BA5FF4029CDA}" srcOrd="0" destOrd="0" presId="urn:microsoft.com/office/officeart/2005/8/layout/orgChart1"/>
    <dgm:cxn modelId="{94D347CE-ADEB-4E04-BE71-F9CFD04BFE01}" type="presOf" srcId="{D20E3391-BE13-42F1-B9BC-3926F476C4E8}" destId="{3D88D8A0-086B-4A0F-A9CC-A362C8B042DC}" srcOrd="1" destOrd="0" presId="urn:microsoft.com/office/officeart/2005/8/layout/orgChart1"/>
    <dgm:cxn modelId="{568367D1-E13B-4F8E-A279-814D8BDF723E}" type="presOf" srcId="{E6628337-E4C7-4FE8-931F-51B284FE651F}" destId="{DE1D42BE-9003-4D69-A9DD-FB3A618554AB}" srcOrd="0" destOrd="0" presId="urn:microsoft.com/office/officeart/2005/8/layout/orgChart1"/>
    <dgm:cxn modelId="{F76714D4-2C76-40B1-AB6E-D78290B7B261}" srcId="{9B8F8D88-2D33-4265-A114-6ED2F749CA11}" destId="{4157783B-5760-413C-B3DA-83C439D93BD3}" srcOrd="1" destOrd="0" parTransId="{51733917-CDE7-4390-BD0D-778E0F7E8D8C}" sibTransId="{8E66182F-2E57-42B8-B301-08A6352040AF}"/>
    <dgm:cxn modelId="{6DCA9AD6-8CA4-4CB9-89AF-4D0E15A2C489}" type="presOf" srcId="{FC06E0F5-9D3A-4B11-9DBF-3EE9ECCCCBD7}" destId="{8E5832DE-B2CA-4108-A356-E2BD13B8E774}" srcOrd="1" destOrd="0" presId="urn:microsoft.com/office/officeart/2005/8/layout/orgChart1"/>
    <dgm:cxn modelId="{981623D9-F18A-4DC4-A85A-F812AB97D2C7}" type="presOf" srcId="{EA39262F-74DD-41DD-A62B-C20DF0347EE4}" destId="{687A55CA-23F2-4ED2-A3D0-CB7A552A044B}" srcOrd="0" destOrd="0" presId="urn:microsoft.com/office/officeart/2005/8/layout/orgChart1"/>
    <dgm:cxn modelId="{43FD41DB-E2B0-4B7A-B123-778F15FC84B3}" srcId="{2B849005-58EA-40BE-9737-868748C43F2E}" destId="{F2E17363-CECA-4D3C-81F6-C3D9910C0E29}" srcOrd="0" destOrd="0" parTransId="{9FEA3D07-6453-4792-8E3E-1980AC2DE8CF}" sibTransId="{4D61C489-AEFC-4598-AB9E-69F970CF1567}"/>
    <dgm:cxn modelId="{50F3E4DE-B154-4D48-99D6-B6B0E6FB03FB}" type="presOf" srcId="{03577071-85D0-4458-8818-78030D6F8072}" destId="{85A06723-461A-4D25-8C75-94DAA5CA23B1}" srcOrd="0" destOrd="0" presId="urn:microsoft.com/office/officeart/2005/8/layout/orgChart1"/>
    <dgm:cxn modelId="{14B52BE1-95EF-428A-97DE-DDC22E57ED67}" type="presOf" srcId="{3258C659-309F-4554-8DA9-B7173EAE7849}" destId="{4BB7F02A-2CA4-4DE7-9F37-4A126881A4BA}" srcOrd="0" destOrd="0" presId="urn:microsoft.com/office/officeart/2005/8/layout/orgChart1"/>
    <dgm:cxn modelId="{D267B9E1-EBB2-4117-9E76-6860DDC0AC09}" type="presOf" srcId="{9B8F8D88-2D33-4265-A114-6ED2F749CA11}" destId="{611BD146-B4DE-49E2-9F19-BD3AD249A39E}" srcOrd="0" destOrd="0" presId="urn:microsoft.com/office/officeart/2005/8/layout/orgChart1"/>
    <dgm:cxn modelId="{0BAAEDE1-1063-4851-8E5C-A0EF4E702A17}" type="presOf" srcId="{53ADA95C-C3F5-47C8-938B-AB42AC1FB574}" destId="{A76A1F3F-1408-4BE2-BBF9-DC829D63F468}" srcOrd="0" destOrd="0" presId="urn:microsoft.com/office/officeart/2005/8/layout/orgChart1"/>
    <dgm:cxn modelId="{B5ED86E3-FA06-4549-A404-6AEE2168BBF0}" type="presOf" srcId="{B51F4FB0-13DA-406C-81DD-42A9A5D618F3}" destId="{6735B186-E7DC-4449-887B-9B3C4E11BC06}" srcOrd="1" destOrd="0" presId="urn:microsoft.com/office/officeart/2005/8/layout/orgChart1"/>
    <dgm:cxn modelId="{D2EEE6E4-4121-43B6-98F6-1EC1423047C6}" type="presOf" srcId="{D20E3391-BE13-42F1-B9BC-3926F476C4E8}" destId="{BBF6D281-7971-42AF-918E-A073C115BAF7}" srcOrd="0" destOrd="0" presId="urn:microsoft.com/office/officeart/2005/8/layout/orgChart1"/>
    <dgm:cxn modelId="{B50DB2ED-428D-4E52-8DA9-B8045CC9527E}" srcId="{3258C659-309F-4554-8DA9-B7173EAE7849}" destId="{E6628337-E4C7-4FE8-931F-51B284FE651F}" srcOrd="0" destOrd="0" parTransId="{2FEE2FDA-626A-4E59-814C-10C70CAEC8CD}" sibTransId="{E4FB2858-1F82-44C1-8296-61BE37DC19FA}"/>
    <dgm:cxn modelId="{E2B8ADF8-FE3C-4C02-AE7F-573A4EC187AF}" type="presOf" srcId="{61B682F0-CD76-45DD-A18D-36EA9BEEADB1}" destId="{64A2DFEC-2505-48A9-BF2D-AF57A7BC3D13}" srcOrd="0" destOrd="0" presId="urn:microsoft.com/office/officeart/2005/8/layout/orgChart1"/>
    <dgm:cxn modelId="{045BBA72-D5A5-43CE-B9B4-D128F81B21C4}" type="presParOf" srcId="{0A3B5767-D14E-474F-BE1E-021EA149AE68}" destId="{4B75DEB3-B940-42B6-971E-04BCD836E6F2}" srcOrd="0" destOrd="0" presId="urn:microsoft.com/office/officeart/2005/8/layout/orgChart1"/>
    <dgm:cxn modelId="{E98B3A73-1439-41F2-A113-D7744A660E64}" type="presParOf" srcId="{4B75DEB3-B940-42B6-971E-04BCD836E6F2}" destId="{463A9204-D4A8-471F-A358-A8D82BFC3233}" srcOrd="0" destOrd="0" presId="urn:microsoft.com/office/officeart/2005/8/layout/orgChart1"/>
    <dgm:cxn modelId="{6616D537-9946-4242-B06D-C3196F1DBD1D}" type="presParOf" srcId="{463A9204-D4A8-471F-A358-A8D82BFC3233}" destId="{611BD146-B4DE-49E2-9F19-BD3AD249A39E}" srcOrd="0" destOrd="0" presId="urn:microsoft.com/office/officeart/2005/8/layout/orgChart1"/>
    <dgm:cxn modelId="{58724C9C-07EB-4242-92C8-B98EB80B6CA0}" type="presParOf" srcId="{463A9204-D4A8-471F-A358-A8D82BFC3233}" destId="{FBA65A92-041F-41FA-A0FE-DD3C6F9689CB}" srcOrd="1" destOrd="0" presId="urn:microsoft.com/office/officeart/2005/8/layout/orgChart1"/>
    <dgm:cxn modelId="{665E88FF-BBE5-4D06-95AC-BD7A09C0878F}" type="presParOf" srcId="{4B75DEB3-B940-42B6-971E-04BCD836E6F2}" destId="{B6F8B07E-58F0-4C3C-8E7C-D1C0D0A6B61F}" srcOrd="1" destOrd="0" presId="urn:microsoft.com/office/officeart/2005/8/layout/orgChart1"/>
    <dgm:cxn modelId="{684B5A47-3FBD-4ECB-83FB-45AC91D8E90D}" type="presParOf" srcId="{B6F8B07E-58F0-4C3C-8E7C-D1C0D0A6B61F}" destId="{85A06723-461A-4D25-8C75-94DAA5CA23B1}" srcOrd="0" destOrd="0" presId="urn:microsoft.com/office/officeart/2005/8/layout/orgChart1"/>
    <dgm:cxn modelId="{E1784179-B70D-4215-9F2B-C08E7547BB7D}" type="presParOf" srcId="{B6F8B07E-58F0-4C3C-8E7C-D1C0D0A6B61F}" destId="{69B7CFD7-5F85-4DAF-BD3F-DFE3E2BEC224}" srcOrd="1" destOrd="0" presId="urn:microsoft.com/office/officeart/2005/8/layout/orgChart1"/>
    <dgm:cxn modelId="{A81EC65C-5A5A-4D32-8808-E520C4A6ECDE}" type="presParOf" srcId="{69B7CFD7-5F85-4DAF-BD3F-DFE3E2BEC224}" destId="{4818D32C-C967-4E08-8298-794D7AFBA588}" srcOrd="0" destOrd="0" presId="urn:microsoft.com/office/officeart/2005/8/layout/orgChart1"/>
    <dgm:cxn modelId="{A452095C-BBC6-4EF8-8E9C-480B043F90DB}" type="presParOf" srcId="{4818D32C-C967-4E08-8298-794D7AFBA588}" destId="{EAC3A3CB-2FC4-4E2F-A5ED-68B96E77A1E9}" srcOrd="0" destOrd="0" presId="urn:microsoft.com/office/officeart/2005/8/layout/orgChart1"/>
    <dgm:cxn modelId="{DD6367F7-DFF5-43C4-BD5A-D6A128C412B8}" type="presParOf" srcId="{4818D32C-C967-4E08-8298-794D7AFBA588}" destId="{8E5832DE-B2CA-4108-A356-E2BD13B8E774}" srcOrd="1" destOrd="0" presId="urn:microsoft.com/office/officeart/2005/8/layout/orgChart1"/>
    <dgm:cxn modelId="{85991660-C8C6-43AE-AC63-DCD0478E91A0}" type="presParOf" srcId="{69B7CFD7-5F85-4DAF-BD3F-DFE3E2BEC224}" destId="{DDFE5C7D-4D1E-4F1E-9239-2D9FFB68F9F5}" srcOrd="1" destOrd="0" presId="urn:microsoft.com/office/officeart/2005/8/layout/orgChart1"/>
    <dgm:cxn modelId="{E9F624A9-F6D5-4132-A69A-993F7C01AB37}" type="presParOf" srcId="{DDFE5C7D-4D1E-4F1E-9239-2D9FFB68F9F5}" destId="{687A55CA-23F2-4ED2-A3D0-CB7A552A044B}" srcOrd="0" destOrd="0" presId="urn:microsoft.com/office/officeart/2005/8/layout/orgChart1"/>
    <dgm:cxn modelId="{3BACEF70-1751-46FF-B02C-52698025884E}" type="presParOf" srcId="{DDFE5C7D-4D1E-4F1E-9239-2D9FFB68F9F5}" destId="{6DB9F8EC-D31C-4B2B-91CE-C9FAC93AA3F0}" srcOrd="1" destOrd="0" presId="urn:microsoft.com/office/officeart/2005/8/layout/orgChart1"/>
    <dgm:cxn modelId="{AD72260F-799A-448F-966E-CC92E51FE065}" type="presParOf" srcId="{6DB9F8EC-D31C-4B2B-91CE-C9FAC93AA3F0}" destId="{E122D833-06BC-4556-9796-66F833E338BA}" srcOrd="0" destOrd="0" presId="urn:microsoft.com/office/officeart/2005/8/layout/orgChart1"/>
    <dgm:cxn modelId="{F14001AB-1273-47CC-9608-4FF6A677DC75}" type="presParOf" srcId="{E122D833-06BC-4556-9796-66F833E338BA}" destId="{3C2AEA2E-3DAA-4D5F-BE74-282FEE8E4EBC}" srcOrd="0" destOrd="0" presId="urn:microsoft.com/office/officeart/2005/8/layout/orgChart1"/>
    <dgm:cxn modelId="{DBD811F7-E093-4C33-BB76-EF8CDC61FA74}" type="presParOf" srcId="{E122D833-06BC-4556-9796-66F833E338BA}" destId="{244FF8F3-98C3-45BB-A47E-9FC17762764B}" srcOrd="1" destOrd="0" presId="urn:microsoft.com/office/officeart/2005/8/layout/orgChart1"/>
    <dgm:cxn modelId="{34C9869C-9F20-42D6-9D1E-1F748C5F04DC}" type="presParOf" srcId="{6DB9F8EC-D31C-4B2B-91CE-C9FAC93AA3F0}" destId="{C4B54C0F-6324-4D3C-BFC3-AA1E94D8AB6E}" srcOrd="1" destOrd="0" presId="urn:microsoft.com/office/officeart/2005/8/layout/orgChart1"/>
    <dgm:cxn modelId="{D9A17B66-29D6-402A-9A98-837EC14743B6}" type="presParOf" srcId="{C4B54C0F-6324-4D3C-BFC3-AA1E94D8AB6E}" destId="{2BD9C121-103A-457D-8230-9E77C48477AF}" srcOrd="0" destOrd="0" presId="urn:microsoft.com/office/officeart/2005/8/layout/orgChart1"/>
    <dgm:cxn modelId="{F118FE7E-42ED-44EC-BD11-4F3E68109B68}" type="presParOf" srcId="{C4B54C0F-6324-4D3C-BFC3-AA1E94D8AB6E}" destId="{2677E7EF-3126-41BA-B943-A1E0B2A7D5C6}" srcOrd="1" destOrd="0" presId="urn:microsoft.com/office/officeart/2005/8/layout/orgChart1"/>
    <dgm:cxn modelId="{B08BDF0C-5548-4653-8686-F85F1F5C3487}" type="presParOf" srcId="{2677E7EF-3126-41BA-B943-A1E0B2A7D5C6}" destId="{6E1350FA-865D-43C8-A3A8-B4F497E7F470}" srcOrd="0" destOrd="0" presId="urn:microsoft.com/office/officeart/2005/8/layout/orgChart1"/>
    <dgm:cxn modelId="{E791AD8E-4E2D-4C5A-AE5B-3FF83223F290}" type="presParOf" srcId="{6E1350FA-865D-43C8-A3A8-B4F497E7F470}" destId="{2CF8E044-2820-4AF5-AB7B-04E8FB920623}" srcOrd="0" destOrd="0" presId="urn:microsoft.com/office/officeart/2005/8/layout/orgChart1"/>
    <dgm:cxn modelId="{924F8405-7966-4475-A038-5274D01A85BB}" type="presParOf" srcId="{6E1350FA-865D-43C8-A3A8-B4F497E7F470}" destId="{C8A27349-052D-438B-B42A-958DE091BFB7}" srcOrd="1" destOrd="0" presId="urn:microsoft.com/office/officeart/2005/8/layout/orgChart1"/>
    <dgm:cxn modelId="{8152B1E9-8E29-4BE6-BB4C-FE3C0B6704C1}" type="presParOf" srcId="{2677E7EF-3126-41BA-B943-A1E0B2A7D5C6}" destId="{5CFA9E96-D725-4D17-996B-35EEB7EFCCDC}" srcOrd="1" destOrd="0" presId="urn:microsoft.com/office/officeart/2005/8/layout/orgChart1"/>
    <dgm:cxn modelId="{DF9B0C12-603B-4C47-80A2-8F708D695882}" type="presParOf" srcId="{2677E7EF-3126-41BA-B943-A1E0B2A7D5C6}" destId="{13D0DC86-864E-40F7-AF07-05D741AC9825}" srcOrd="2" destOrd="0" presId="urn:microsoft.com/office/officeart/2005/8/layout/orgChart1"/>
    <dgm:cxn modelId="{44EBBC7B-99D9-4910-977C-5F189018154B}" type="presParOf" srcId="{6DB9F8EC-D31C-4B2B-91CE-C9FAC93AA3F0}" destId="{A1E1D765-7A8C-41CD-98FC-CE04BE2A5A87}" srcOrd="2" destOrd="0" presId="urn:microsoft.com/office/officeart/2005/8/layout/orgChart1"/>
    <dgm:cxn modelId="{EA9FE311-7AD5-4578-867E-C3D8022AF40B}" type="presParOf" srcId="{DDFE5C7D-4D1E-4F1E-9239-2D9FFB68F9F5}" destId="{2604FAF0-C683-4395-84AD-9976789E66FF}" srcOrd="2" destOrd="0" presId="urn:microsoft.com/office/officeart/2005/8/layout/orgChart1"/>
    <dgm:cxn modelId="{92227487-E14B-478E-A5FB-A37281BC7E79}" type="presParOf" srcId="{DDFE5C7D-4D1E-4F1E-9239-2D9FFB68F9F5}" destId="{299D3933-B68F-4381-9FE8-1466876F966A}" srcOrd="3" destOrd="0" presId="urn:microsoft.com/office/officeart/2005/8/layout/orgChart1"/>
    <dgm:cxn modelId="{603A4A33-274E-4C80-A0EF-E533BF588ABD}" type="presParOf" srcId="{299D3933-B68F-4381-9FE8-1466876F966A}" destId="{4C5FF629-CCC1-430E-B9A8-B011E2213C80}" srcOrd="0" destOrd="0" presId="urn:microsoft.com/office/officeart/2005/8/layout/orgChart1"/>
    <dgm:cxn modelId="{9F98BB5E-31E6-4E25-AAF2-107138D7A647}" type="presParOf" srcId="{4C5FF629-CCC1-430E-B9A8-B011E2213C80}" destId="{4BB7F02A-2CA4-4DE7-9F37-4A126881A4BA}" srcOrd="0" destOrd="0" presId="urn:microsoft.com/office/officeart/2005/8/layout/orgChart1"/>
    <dgm:cxn modelId="{7C21D020-4C3A-4A29-BF9B-61EFFEB7E58C}" type="presParOf" srcId="{4C5FF629-CCC1-430E-B9A8-B011E2213C80}" destId="{4D924C15-10AE-4FD5-AB64-5CB026B0ED55}" srcOrd="1" destOrd="0" presId="urn:microsoft.com/office/officeart/2005/8/layout/orgChart1"/>
    <dgm:cxn modelId="{B5B2F388-5A84-4082-A194-B616497E93B5}" type="presParOf" srcId="{299D3933-B68F-4381-9FE8-1466876F966A}" destId="{031B6160-BB0B-4E36-AA21-37E513249074}" srcOrd="1" destOrd="0" presId="urn:microsoft.com/office/officeart/2005/8/layout/orgChart1"/>
    <dgm:cxn modelId="{449EA534-A0BB-4CD1-B8BA-430123D14621}" type="presParOf" srcId="{031B6160-BB0B-4E36-AA21-37E513249074}" destId="{81095B13-6B1F-4A2D-B6F9-A6A85119AF41}" srcOrd="0" destOrd="0" presId="urn:microsoft.com/office/officeart/2005/8/layout/orgChart1"/>
    <dgm:cxn modelId="{E34DFDE3-EA90-4FC2-A481-F031ABDF4AFF}" type="presParOf" srcId="{031B6160-BB0B-4E36-AA21-37E513249074}" destId="{08BBD4CA-B55F-42E3-A374-9462EB61B10D}" srcOrd="1" destOrd="0" presId="urn:microsoft.com/office/officeart/2005/8/layout/orgChart1"/>
    <dgm:cxn modelId="{F61F13E8-9D3B-4FF7-B89D-7EE3684A3377}" type="presParOf" srcId="{08BBD4CA-B55F-42E3-A374-9462EB61B10D}" destId="{680B5A7F-586D-4CFD-81C4-F278B625D1B5}" srcOrd="0" destOrd="0" presId="urn:microsoft.com/office/officeart/2005/8/layout/orgChart1"/>
    <dgm:cxn modelId="{ECCB8068-7E75-43C4-A101-520E4AEF3DDE}" type="presParOf" srcId="{680B5A7F-586D-4CFD-81C4-F278B625D1B5}" destId="{DE1D42BE-9003-4D69-A9DD-FB3A618554AB}" srcOrd="0" destOrd="0" presId="urn:microsoft.com/office/officeart/2005/8/layout/orgChart1"/>
    <dgm:cxn modelId="{B2EAF9C7-C289-4094-88AA-53D7BA3C1974}" type="presParOf" srcId="{680B5A7F-586D-4CFD-81C4-F278B625D1B5}" destId="{EFFCA1E3-5885-42FE-9E55-AF3ABC8D4926}" srcOrd="1" destOrd="0" presId="urn:microsoft.com/office/officeart/2005/8/layout/orgChart1"/>
    <dgm:cxn modelId="{6F106E1F-4BED-4B97-99D6-7667AB3A9FB2}" type="presParOf" srcId="{08BBD4CA-B55F-42E3-A374-9462EB61B10D}" destId="{F05E849D-D286-4F6E-8553-FC73EF67E42A}" srcOrd="1" destOrd="0" presId="urn:microsoft.com/office/officeart/2005/8/layout/orgChart1"/>
    <dgm:cxn modelId="{32EB3B7F-5FE8-40E9-B7D0-F47EE0DC1905}" type="presParOf" srcId="{08BBD4CA-B55F-42E3-A374-9462EB61B10D}" destId="{1F35A83A-12D9-4933-A69A-5C2BAC5C80E5}" srcOrd="2" destOrd="0" presId="urn:microsoft.com/office/officeart/2005/8/layout/orgChart1"/>
    <dgm:cxn modelId="{278E761E-9AF1-496F-968F-770F58E20615}" type="presParOf" srcId="{299D3933-B68F-4381-9FE8-1466876F966A}" destId="{BCC58EF1-4A75-47F3-B0B4-BB6CDA38945C}" srcOrd="2" destOrd="0" presId="urn:microsoft.com/office/officeart/2005/8/layout/orgChart1"/>
    <dgm:cxn modelId="{1FDAF5BD-24A4-4220-92A2-9432A6517C8F}" type="presParOf" srcId="{69B7CFD7-5F85-4DAF-BD3F-DFE3E2BEC224}" destId="{23574883-6F89-427B-AFA4-605C6C45D366}" srcOrd="2" destOrd="0" presId="urn:microsoft.com/office/officeart/2005/8/layout/orgChart1"/>
    <dgm:cxn modelId="{A99350C7-3429-4458-A07A-0F8A0B67890E}" type="presParOf" srcId="{B6F8B07E-58F0-4C3C-8E7C-D1C0D0A6B61F}" destId="{3E9B1B9E-9400-4E41-8AFD-54905651C98B}" srcOrd="2" destOrd="0" presId="urn:microsoft.com/office/officeart/2005/8/layout/orgChart1"/>
    <dgm:cxn modelId="{F05AA531-84E3-4C64-9E90-01AF49EDB28C}" type="presParOf" srcId="{B6F8B07E-58F0-4C3C-8E7C-D1C0D0A6B61F}" destId="{FE59CB6C-AD58-4ADB-A945-140B2FC70B61}" srcOrd="3" destOrd="0" presId="urn:microsoft.com/office/officeart/2005/8/layout/orgChart1"/>
    <dgm:cxn modelId="{DE377DA0-8BBD-4799-AA73-BB04B745F2E2}" type="presParOf" srcId="{FE59CB6C-AD58-4ADB-A945-140B2FC70B61}" destId="{4096D29B-D95E-4304-A928-2E58A5DD8D19}" srcOrd="0" destOrd="0" presId="urn:microsoft.com/office/officeart/2005/8/layout/orgChart1"/>
    <dgm:cxn modelId="{C7792ECE-A5D7-4576-BB0F-2929DA9FF4D4}" type="presParOf" srcId="{4096D29B-D95E-4304-A928-2E58A5DD8D19}" destId="{69D5B5AD-1091-440F-8AF2-C73477FD39DB}" srcOrd="0" destOrd="0" presId="urn:microsoft.com/office/officeart/2005/8/layout/orgChart1"/>
    <dgm:cxn modelId="{56071F4B-AF71-434F-9BDF-0C4B432B052B}" type="presParOf" srcId="{4096D29B-D95E-4304-A928-2E58A5DD8D19}" destId="{01EF5AEF-2AC7-4E43-A2A6-5E8B3970331D}" srcOrd="1" destOrd="0" presId="urn:microsoft.com/office/officeart/2005/8/layout/orgChart1"/>
    <dgm:cxn modelId="{6B032AE7-EDB7-4072-AFB4-0496C8FDF0C4}" type="presParOf" srcId="{FE59CB6C-AD58-4ADB-A945-140B2FC70B61}" destId="{FCC0CFD4-61A0-43E6-8EA6-96E395B90CAF}" srcOrd="1" destOrd="0" presId="urn:microsoft.com/office/officeart/2005/8/layout/orgChart1"/>
    <dgm:cxn modelId="{676C9040-E496-444E-ADDD-05AF591D4D65}" type="presParOf" srcId="{FCC0CFD4-61A0-43E6-8EA6-96E395B90CAF}" destId="{AC3997D3-6A41-47CF-B1CC-7E527C02CB92}" srcOrd="0" destOrd="0" presId="urn:microsoft.com/office/officeart/2005/8/layout/orgChart1"/>
    <dgm:cxn modelId="{90D5AD6B-D5C4-42B8-9EB2-CCE52DFA7BC6}" type="presParOf" srcId="{FCC0CFD4-61A0-43E6-8EA6-96E395B90CAF}" destId="{A9FB2D7B-14B9-4DFB-BADA-EF77AED4CCFC}" srcOrd="1" destOrd="0" presId="urn:microsoft.com/office/officeart/2005/8/layout/orgChart1"/>
    <dgm:cxn modelId="{A59E588C-3B2F-40AE-AC9F-8B9AC593D3BC}" type="presParOf" srcId="{A9FB2D7B-14B9-4DFB-BADA-EF77AED4CCFC}" destId="{4FB624F5-88A1-42DF-9612-88EFB0A31644}" srcOrd="0" destOrd="0" presId="urn:microsoft.com/office/officeart/2005/8/layout/orgChart1"/>
    <dgm:cxn modelId="{410F2FC3-50E4-483D-90FA-7D16AED5128E}" type="presParOf" srcId="{4FB624F5-88A1-42DF-9612-88EFB0A31644}" destId="{A76A1F3F-1408-4BE2-BBF9-DC829D63F468}" srcOrd="0" destOrd="0" presId="urn:microsoft.com/office/officeart/2005/8/layout/orgChart1"/>
    <dgm:cxn modelId="{40226640-2E1E-41F0-9E67-84C561030998}" type="presParOf" srcId="{4FB624F5-88A1-42DF-9612-88EFB0A31644}" destId="{D8FD4EA7-FA0E-414A-942E-9A2D2F5D272A}" srcOrd="1" destOrd="0" presId="urn:microsoft.com/office/officeart/2005/8/layout/orgChart1"/>
    <dgm:cxn modelId="{EEF14013-8DFC-4F68-9580-57B7D263D69E}" type="presParOf" srcId="{A9FB2D7B-14B9-4DFB-BADA-EF77AED4CCFC}" destId="{6DEB05C6-397E-4030-99DC-CF5BBD122B28}" srcOrd="1" destOrd="0" presId="urn:microsoft.com/office/officeart/2005/8/layout/orgChart1"/>
    <dgm:cxn modelId="{88684AC3-AA9D-4205-9180-51739768603F}" type="presParOf" srcId="{A9FB2D7B-14B9-4DFB-BADA-EF77AED4CCFC}" destId="{C95A2B1A-C45D-4194-BBB6-A2778CAB11C3}" srcOrd="2" destOrd="0" presId="urn:microsoft.com/office/officeart/2005/8/layout/orgChart1"/>
    <dgm:cxn modelId="{BC532776-F44A-4764-9442-B57258F70D9E}" type="presParOf" srcId="{FCC0CFD4-61A0-43E6-8EA6-96E395B90CAF}" destId="{3FF4213E-4D1F-4108-90E6-F0A3FAB8F18B}" srcOrd="2" destOrd="0" presId="urn:microsoft.com/office/officeart/2005/8/layout/orgChart1"/>
    <dgm:cxn modelId="{5219C530-A6AE-4441-8300-205A701C80CC}" type="presParOf" srcId="{FCC0CFD4-61A0-43E6-8EA6-96E395B90CAF}" destId="{10425213-7FE4-4E74-B96C-5BF05090A66E}" srcOrd="3" destOrd="0" presId="urn:microsoft.com/office/officeart/2005/8/layout/orgChart1"/>
    <dgm:cxn modelId="{0BB54C15-0059-4096-97ED-D60AC114F01A}" type="presParOf" srcId="{10425213-7FE4-4E74-B96C-5BF05090A66E}" destId="{A82AFB29-12AF-4D43-A0E8-C8161BB9E16E}" srcOrd="0" destOrd="0" presId="urn:microsoft.com/office/officeart/2005/8/layout/orgChart1"/>
    <dgm:cxn modelId="{FA7534D1-8152-4EC1-B85A-A81AC9FA4D19}" type="presParOf" srcId="{A82AFB29-12AF-4D43-A0E8-C8161BB9E16E}" destId="{A8557CC5-0746-45F3-9A2B-E0FC8556C47A}" srcOrd="0" destOrd="0" presId="urn:microsoft.com/office/officeart/2005/8/layout/orgChart1"/>
    <dgm:cxn modelId="{7C47B063-E187-411E-92C3-5D6155CA8905}" type="presParOf" srcId="{A82AFB29-12AF-4D43-A0E8-C8161BB9E16E}" destId="{19FAED6D-4E4F-4F0B-86A9-CB08798F2989}" srcOrd="1" destOrd="0" presId="urn:microsoft.com/office/officeart/2005/8/layout/orgChart1"/>
    <dgm:cxn modelId="{0BCD9972-4BE9-4212-A28C-04FA78CF5B57}" type="presParOf" srcId="{10425213-7FE4-4E74-B96C-5BF05090A66E}" destId="{09E34FFD-D3FC-4C0E-93D2-46BEA57E4839}" srcOrd="1" destOrd="0" presId="urn:microsoft.com/office/officeart/2005/8/layout/orgChart1"/>
    <dgm:cxn modelId="{1C1AD359-4B68-4B64-BE4C-4B40B3BFCD26}" type="presParOf" srcId="{10425213-7FE4-4E74-B96C-5BF05090A66E}" destId="{3CCCBF06-231C-49E0-ABC4-BAAF1691181B}" srcOrd="2" destOrd="0" presId="urn:microsoft.com/office/officeart/2005/8/layout/orgChart1"/>
    <dgm:cxn modelId="{855DA294-EBC9-4017-B99F-4BE56F192D56}" type="presParOf" srcId="{FCC0CFD4-61A0-43E6-8EA6-96E395B90CAF}" destId="{64A2DFEC-2505-48A9-BF2D-AF57A7BC3D13}" srcOrd="4" destOrd="0" presId="urn:microsoft.com/office/officeart/2005/8/layout/orgChart1"/>
    <dgm:cxn modelId="{02690D82-6C85-4C9E-8F4F-4A88332477ED}" type="presParOf" srcId="{FCC0CFD4-61A0-43E6-8EA6-96E395B90CAF}" destId="{82CC04A2-89E9-43E4-83CC-7072F4DD8091}" srcOrd="5" destOrd="0" presId="urn:microsoft.com/office/officeart/2005/8/layout/orgChart1"/>
    <dgm:cxn modelId="{B03E10B1-E3B4-49AC-A739-D42F39A9BD33}" type="presParOf" srcId="{82CC04A2-89E9-43E4-83CC-7072F4DD8091}" destId="{65BBC60C-863B-4EAE-A26E-2BD792E2B2C2}" srcOrd="0" destOrd="0" presId="urn:microsoft.com/office/officeart/2005/8/layout/orgChart1"/>
    <dgm:cxn modelId="{A31B5B8F-00B6-4A90-9154-297658782008}" type="presParOf" srcId="{65BBC60C-863B-4EAE-A26E-2BD792E2B2C2}" destId="{BBF6D281-7971-42AF-918E-A073C115BAF7}" srcOrd="0" destOrd="0" presId="urn:microsoft.com/office/officeart/2005/8/layout/orgChart1"/>
    <dgm:cxn modelId="{52501150-9945-4B52-9F9D-40D970B8906D}" type="presParOf" srcId="{65BBC60C-863B-4EAE-A26E-2BD792E2B2C2}" destId="{3D88D8A0-086B-4A0F-A9CC-A362C8B042DC}" srcOrd="1" destOrd="0" presId="urn:microsoft.com/office/officeart/2005/8/layout/orgChart1"/>
    <dgm:cxn modelId="{01E27047-B723-489F-9C82-43FDC42721CB}" type="presParOf" srcId="{82CC04A2-89E9-43E4-83CC-7072F4DD8091}" destId="{56AE340F-D3D3-434E-9ABB-29775AE6E8C9}" srcOrd="1" destOrd="0" presId="urn:microsoft.com/office/officeart/2005/8/layout/orgChart1"/>
    <dgm:cxn modelId="{1E7F84D4-41C2-49E4-89A8-231CC5D37E3C}" type="presParOf" srcId="{82CC04A2-89E9-43E4-83CC-7072F4DD8091}" destId="{19E2351C-AD01-45C4-AEA9-0AFE36781F1A}" srcOrd="2" destOrd="0" presId="urn:microsoft.com/office/officeart/2005/8/layout/orgChart1"/>
    <dgm:cxn modelId="{35E4DA6C-88C2-4CDF-B34C-16AC94D818BF}" type="presParOf" srcId="{FCC0CFD4-61A0-43E6-8EA6-96E395B90CAF}" destId="{EDDC3306-5A7B-4D74-A800-866D55EBE9B8}" srcOrd="6" destOrd="0" presId="urn:microsoft.com/office/officeart/2005/8/layout/orgChart1"/>
    <dgm:cxn modelId="{CB6D80B6-37FB-43E0-BDD1-FEFA90F34108}" type="presParOf" srcId="{FCC0CFD4-61A0-43E6-8EA6-96E395B90CAF}" destId="{58A3DEE1-6AA6-4FE3-9BCC-9C53AF9AA235}" srcOrd="7" destOrd="0" presId="urn:microsoft.com/office/officeart/2005/8/layout/orgChart1"/>
    <dgm:cxn modelId="{3556C984-850F-4053-850C-E434B9A61A70}" type="presParOf" srcId="{58A3DEE1-6AA6-4FE3-9BCC-9C53AF9AA235}" destId="{CE2604D9-21C3-43F3-A946-9404C2409A08}" srcOrd="0" destOrd="0" presId="urn:microsoft.com/office/officeart/2005/8/layout/orgChart1"/>
    <dgm:cxn modelId="{D2219563-85F6-41B0-B012-49F714AACBBB}" type="presParOf" srcId="{CE2604D9-21C3-43F3-A946-9404C2409A08}" destId="{CD4AB6D8-F4FC-4B85-9A49-212186F42602}" srcOrd="0" destOrd="0" presId="urn:microsoft.com/office/officeart/2005/8/layout/orgChart1"/>
    <dgm:cxn modelId="{08751747-4F64-493D-BDC8-C063EED27562}" type="presParOf" srcId="{CE2604D9-21C3-43F3-A946-9404C2409A08}" destId="{75459ADE-0B72-4456-8D83-CF58855AE3E8}" srcOrd="1" destOrd="0" presId="urn:microsoft.com/office/officeart/2005/8/layout/orgChart1"/>
    <dgm:cxn modelId="{613FDD91-835B-41B1-901D-D1648D616FF9}" type="presParOf" srcId="{58A3DEE1-6AA6-4FE3-9BCC-9C53AF9AA235}" destId="{1CF4533E-1A41-4815-B4A7-30389BBDB2C2}" srcOrd="1" destOrd="0" presId="urn:microsoft.com/office/officeart/2005/8/layout/orgChart1"/>
    <dgm:cxn modelId="{989EB03F-C16F-499B-AF35-93BA35AFF0A4}" type="presParOf" srcId="{58A3DEE1-6AA6-4FE3-9BCC-9C53AF9AA235}" destId="{E6B0F0E6-8BCC-4012-902F-12494C18C9C5}" srcOrd="2" destOrd="0" presId="urn:microsoft.com/office/officeart/2005/8/layout/orgChart1"/>
    <dgm:cxn modelId="{0062EA1E-401D-4D4E-A9BC-3B8B8910D364}" type="presParOf" srcId="{FCC0CFD4-61A0-43E6-8EA6-96E395B90CAF}" destId="{B393103A-E081-4D7A-848C-BA5FF4029CDA}" srcOrd="8" destOrd="0" presId="urn:microsoft.com/office/officeart/2005/8/layout/orgChart1"/>
    <dgm:cxn modelId="{47CB4C45-3FC2-4C1A-BE99-22EC363C5CAD}" type="presParOf" srcId="{FCC0CFD4-61A0-43E6-8EA6-96E395B90CAF}" destId="{77250CD9-55C0-4AEF-947A-038114F2858B}" srcOrd="9" destOrd="0" presId="urn:microsoft.com/office/officeart/2005/8/layout/orgChart1"/>
    <dgm:cxn modelId="{C7007181-FDD6-40AE-B342-189FF0A78488}" type="presParOf" srcId="{77250CD9-55C0-4AEF-947A-038114F2858B}" destId="{0A5C0999-58C6-4CBB-B2D4-DD119EA7DF97}" srcOrd="0" destOrd="0" presId="urn:microsoft.com/office/officeart/2005/8/layout/orgChart1"/>
    <dgm:cxn modelId="{7BA0B391-BDEC-4EC6-8AB1-CCB78CFA73A4}" type="presParOf" srcId="{0A5C0999-58C6-4CBB-B2D4-DD119EA7DF97}" destId="{3378EB59-A4CE-435D-9F53-BF043D185B7D}" srcOrd="0" destOrd="0" presId="urn:microsoft.com/office/officeart/2005/8/layout/orgChart1"/>
    <dgm:cxn modelId="{CAFD19AD-4B5C-49F5-B27D-D49C9B8D9EDD}" type="presParOf" srcId="{0A5C0999-58C6-4CBB-B2D4-DD119EA7DF97}" destId="{6735B186-E7DC-4449-887B-9B3C4E11BC06}" srcOrd="1" destOrd="0" presId="urn:microsoft.com/office/officeart/2005/8/layout/orgChart1"/>
    <dgm:cxn modelId="{86C83C2E-6746-4051-90E4-3DA738787429}" type="presParOf" srcId="{77250CD9-55C0-4AEF-947A-038114F2858B}" destId="{1720799E-B291-4199-A957-3345C4192DC2}" srcOrd="1" destOrd="0" presId="urn:microsoft.com/office/officeart/2005/8/layout/orgChart1"/>
    <dgm:cxn modelId="{5D0AE9DC-938E-4955-8BC6-F4BE47F197C2}" type="presParOf" srcId="{77250CD9-55C0-4AEF-947A-038114F2858B}" destId="{F02AC182-F1FF-4DF3-97B3-8F255250F8FB}" srcOrd="2" destOrd="0" presId="urn:microsoft.com/office/officeart/2005/8/layout/orgChart1"/>
    <dgm:cxn modelId="{00A9A864-A6B5-4BD2-AAAC-8A1D77175239}" type="presParOf" srcId="{FE59CB6C-AD58-4ADB-A945-140B2FC70B61}" destId="{168E9278-195E-44C8-9AF1-5F67E18918D1}" srcOrd="2" destOrd="0" presId="urn:microsoft.com/office/officeart/2005/8/layout/orgChart1"/>
    <dgm:cxn modelId="{421BD000-841C-4630-8B29-ADD3918336F8}" type="presParOf" srcId="{4B75DEB3-B940-42B6-971E-04BCD836E6F2}" destId="{02919D21-7878-4D57-A8D4-955194DB991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546997-1BBD-4F05-8C05-DF6DFFD7BAA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9B8F8D88-2D33-4265-A114-6ED2F749CA11}">
      <dgm:prSet phldrT="[Text]"/>
      <dgm:spPr/>
      <dgm:t>
        <a:bodyPr/>
        <a:lstStyle/>
        <a:p>
          <a:r>
            <a:rPr lang="en-US" dirty="0"/>
            <a:t>Modelling Techniques for Explainable NLP</a:t>
          </a:r>
        </a:p>
      </dgm:t>
    </dgm:pt>
    <dgm:pt modelId="{A2A68429-EC5F-4F3F-B3D1-42EA9893F9FC}" type="parTrans" cxnId="{B0DFEEAA-6D32-40A6-8192-87CE54F77756}">
      <dgm:prSet/>
      <dgm:spPr/>
      <dgm:t>
        <a:bodyPr/>
        <a:lstStyle/>
        <a:p>
          <a:endParaRPr lang="en-US"/>
        </a:p>
      </dgm:t>
    </dgm:pt>
    <dgm:pt modelId="{C391DFD9-830A-4219-83E7-F435C703EF18}" type="sibTrans" cxnId="{B0DFEEAA-6D32-40A6-8192-87CE54F77756}">
      <dgm:prSet/>
      <dgm:spPr/>
      <dgm:t>
        <a:bodyPr/>
        <a:lstStyle/>
        <a:p>
          <a:endParaRPr lang="en-US"/>
        </a:p>
      </dgm:t>
    </dgm:pt>
    <dgm:pt modelId="{FC06E0F5-9D3A-4B11-9DBF-3EE9ECCCCBD7}">
      <dgm:prSet phldrT="[Text]"/>
      <dgm:spPr/>
      <dgm:t>
        <a:bodyPr/>
        <a:lstStyle/>
        <a:p>
          <a:r>
            <a:rPr lang="en-US" dirty="0"/>
            <a:t>Traditional Explainable Models</a:t>
          </a:r>
        </a:p>
      </dgm:t>
    </dgm:pt>
    <dgm:pt modelId="{03577071-85D0-4458-8818-78030D6F8072}" type="parTrans" cxnId="{FD11390F-8419-4DC6-93BB-828902528535}">
      <dgm:prSet/>
      <dgm:spPr/>
      <dgm:t>
        <a:bodyPr/>
        <a:lstStyle/>
        <a:p>
          <a:endParaRPr lang="en-US"/>
        </a:p>
      </dgm:t>
    </dgm:pt>
    <dgm:pt modelId="{BAE37389-772B-4A92-BFDB-812CE010586A}" type="sibTrans" cxnId="{FD11390F-8419-4DC6-93BB-828902528535}">
      <dgm:prSet/>
      <dgm:spPr/>
      <dgm:t>
        <a:bodyPr/>
        <a:lstStyle/>
        <a:p>
          <a:endParaRPr lang="en-US"/>
        </a:p>
      </dgm:t>
    </dgm:pt>
    <dgm:pt modelId="{30165ADF-2050-4255-9849-24A5E34A6E94}">
      <dgm:prSet phldrT="[Text]"/>
      <dgm:spPr/>
      <dgm:t>
        <a:bodyPr/>
        <a:lstStyle/>
        <a:p>
          <a:r>
            <a:rPr lang="en-US" dirty="0"/>
            <a:t>Bag of Words (BoW)</a:t>
          </a:r>
        </a:p>
      </dgm:t>
    </dgm:pt>
    <dgm:pt modelId="{CC8BDC61-8B0F-45D4-AE85-36233D505FFE}" type="parTrans" cxnId="{11676EB3-1A27-48AE-ACD9-F7E9EC7F4960}">
      <dgm:prSet/>
      <dgm:spPr/>
      <dgm:t>
        <a:bodyPr/>
        <a:lstStyle/>
        <a:p>
          <a:endParaRPr lang="en-US"/>
        </a:p>
      </dgm:t>
    </dgm:pt>
    <dgm:pt modelId="{6D7071F6-8D67-43D0-8782-506A73E13A15}" type="sibTrans" cxnId="{11676EB3-1A27-48AE-ACD9-F7E9EC7F4960}">
      <dgm:prSet/>
      <dgm:spPr/>
      <dgm:t>
        <a:bodyPr/>
        <a:lstStyle/>
        <a:p>
          <a:endParaRPr lang="en-US"/>
        </a:p>
      </dgm:t>
    </dgm:pt>
    <dgm:pt modelId="{A9B715C1-77C9-496A-9F13-75C1E178CB70}">
      <dgm:prSet phldrT="[Text]"/>
      <dgm:spPr/>
      <dgm:t>
        <a:bodyPr/>
        <a:lstStyle/>
        <a:p>
          <a:r>
            <a:rPr lang="en-US" dirty="0"/>
            <a:t>Embedding Models</a:t>
          </a:r>
        </a:p>
      </dgm:t>
    </dgm:pt>
    <dgm:pt modelId="{A34845EF-220C-4E2D-9345-5F1DA7703F49}" type="parTrans" cxnId="{AFC504D8-8393-454F-BE6C-C4FA81A60845}">
      <dgm:prSet/>
      <dgm:spPr/>
      <dgm:t>
        <a:bodyPr/>
        <a:lstStyle/>
        <a:p>
          <a:endParaRPr lang="en-US"/>
        </a:p>
      </dgm:t>
    </dgm:pt>
    <dgm:pt modelId="{B883A3E6-0782-4B4D-8D0A-DFBD80AE7011}" type="sibTrans" cxnId="{AFC504D8-8393-454F-BE6C-C4FA81A60845}">
      <dgm:prSet/>
      <dgm:spPr/>
      <dgm:t>
        <a:bodyPr/>
        <a:lstStyle/>
        <a:p>
          <a:endParaRPr lang="en-US"/>
        </a:p>
      </dgm:t>
    </dgm:pt>
    <dgm:pt modelId="{505DB00A-2DD4-4689-B5C3-01BF26501B77}">
      <dgm:prSet phldrT="[Text]"/>
      <dgm:spPr/>
      <dgm:t>
        <a:bodyPr/>
        <a:lstStyle/>
        <a:p>
          <a:r>
            <a:rPr lang="en-US">
              <a:effectLst/>
            </a:rPr>
            <a:t>Transformer Models</a:t>
          </a:r>
          <a:endParaRPr lang="en-US"/>
        </a:p>
      </dgm:t>
    </dgm:pt>
    <dgm:pt modelId="{5BCC2D18-F329-4904-92C3-E986AA4352C0}" type="parTrans" cxnId="{B63BAFA1-B567-49F6-B052-492C77563685}">
      <dgm:prSet/>
      <dgm:spPr/>
      <dgm:t>
        <a:bodyPr/>
        <a:lstStyle/>
        <a:p>
          <a:endParaRPr lang="en-US"/>
        </a:p>
      </dgm:t>
    </dgm:pt>
    <dgm:pt modelId="{4BAE3D4D-98D6-4E98-B8FB-4FF7E4198E75}" type="sibTrans" cxnId="{B63BAFA1-B567-49F6-B052-492C77563685}">
      <dgm:prSet/>
      <dgm:spPr/>
      <dgm:t>
        <a:bodyPr/>
        <a:lstStyle/>
        <a:p>
          <a:endParaRPr lang="en-US"/>
        </a:p>
      </dgm:t>
    </dgm:pt>
    <dgm:pt modelId="{188B90EE-1078-4E26-9A72-765F4B077E7E}">
      <dgm:prSet/>
      <dgm:spPr/>
      <dgm:t>
        <a:bodyPr/>
        <a:lstStyle/>
        <a:p>
          <a:r>
            <a:rPr lang="en-US" dirty="0"/>
            <a:t>Bag of Words (BoW)</a:t>
          </a:r>
        </a:p>
      </dgm:t>
    </dgm:pt>
    <dgm:pt modelId="{7B75C4E9-693B-4C7C-98EB-29F8EB3EC634}" type="parTrans" cxnId="{1FDCC32D-F9B7-4D7F-84A1-15A28777EB76}">
      <dgm:prSet/>
      <dgm:spPr/>
      <dgm:t>
        <a:bodyPr/>
        <a:lstStyle/>
        <a:p>
          <a:endParaRPr lang="en-US"/>
        </a:p>
      </dgm:t>
    </dgm:pt>
    <dgm:pt modelId="{600A4559-6F9E-49A2-9EA2-2389B3807C9B}" type="sibTrans" cxnId="{1FDCC32D-F9B7-4D7F-84A1-15A28777EB76}">
      <dgm:prSet/>
      <dgm:spPr/>
      <dgm:t>
        <a:bodyPr/>
        <a:lstStyle/>
        <a:p>
          <a:endParaRPr lang="en-US"/>
        </a:p>
      </dgm:t>
    </dgm:pt>
    <dgm:pt modelId="{4F785E86-6CF0-428D-A13B-C65F874851B9}">
      <dgm:prSet/>
      <dgm:spPr/>
      <dgm:t>
        <a:bodyPr/>
        <a:lstStyle/>
        <a:p>
          <a:r>
            <a:rPr lang="en-US" dirty="0"/>
            <a:t>Weighted Bag of Words</a:t>
          </a:r>
        </a:p>
      </dgm:t>
    </dgm:pt>
    <dgm:pt modelId="{675BA10A-9D03-4578-9398-8C69C21150FF}" type="parTrans" cxnId="{A26278FE-EA91-488C-8704-50A7C7C0DB85}">
      <dgm:prSet/>
      <dgm:spPr/>
      <dgm:t>
        <a:bodyPr/>
        <a:lstStyle/>
        <a:p>
          <a:endParaRPr lang="en-US"/>
        </a:p>
      </dgm:t>
    </dgm:pt>
    <dgm:pt modelId="{37DF20FE-19FC-4AE6-97FA-4EE06823F2F9}" type="sibTrans" cxnId="{A26278FE-EA91-488C-8704-50A7C7C0DB85}">
      <dgm:prSet/>
      <dgm:spPr/>
      <dgm:t>
        <a:bodyPr/>
        <a:lstStyle/>
        <a:p>
          <a:endParaRPr lang="en-US"/>
        </a:p>
      </dgm:t>
    </dgm:pt>
    <dgm:pt modelId="{25538978-B90C-44F3-9909-08C417D4BF30}">
      <dgm:prSet/>
      <dgm:spPr/>
      <dgm:t>
        <a:bodyPr/>
        <a:lstStyle/>
        <a:p>
          <a:r>
            <a:rPr lang="en-US">
              <a:effectLst/>
            </a:rPr>
            <a:t>Rationalization Techniques</a:t>
          </a:r>
          <a:endParaRPr lang="en-US"/>
        </a:p>
      </dgm:t>
    </dgm:pt>
    <dgm:pt modelId="{86F02CCB-EE83-46DC-813A-33D528D02069}" type="parTrans" cxnId="{426F8668-3C43-48F3-BDA5-0CD52FE82C46}">
      <dgm:prSet/>
      <dgm:spPr/>
      <dgm:t>
        <a:bodyPr/>
        <a:lstStyle/>
        <a:p>
          <a:endParaRPr lang="en-US"/>
        </a:p>
      </dgm:t>
    </dgm:pt>
    <dgm:pt modelId="{1D0C3CFE-A731-4719-94D4-2DA7AA361988}" type="sibTrans" cxnId="{426F8668-3C43-48F3-BDA5-0CD52FE82C46}">
      <dgm:prSet/>
      <dgm:spPr/>
      <dgm:t>
        <a:bodyPr/>
        <a:lstStyle/>
        <a:p>
          <a:endParaRPr lang="en-US"/>
        </a:p>
      </dgm:t>
    </dgm:pt>
    <dgm:pt modelId="{64719851-930E-47D5-9461-E4A18CA0D6DA}">
      <dgm:prSet/>
      <dgm:spPr/>
      <dgm:t>
        <a:bodyPr/>
        <a:lstStyle/>
        <a:p>
          <a:r>
            <a:rPr lang="en-US" dirty="0"/>
            <a:t>Extractive Rationalization</a:t>
          </a:r>
        </a:p>
      </dgm:t>
    </dgm:pt>
    <dgm:pt modelId="{E5A8032C-3D75-4E8D-A87E-1586CF96D559}" type="parTrans" cxnId="{C3441350-6F57-4B00-8A87-7076C8521B5F}">
      <dgm:prSet/>
      <dgm:spPr/>
      <dgm:t>
        <a:bodyPr/>
        <a:lstStyle/>
        <a:p>
          <a:endParaRPr lang="en-US"/>
        </a:p>
      </dgm:t>
    </dgm:pt>
    <dgm:pt modelId="{ADC8A400-9CF8-40BE-9D9D-14771804B872}" type="sibTrans" cxnId="{C3441350-6F57-4B00-8A87-7076C8521B5F}">
      <dgm:prSet/>
      <dgm:spPr/>
      <dgm:t>
        <a:bodyPr/>
        <a:lstStyle/>
        <a:p>
          <a:endParaRPr lang="en-US"/>
        </a:p>
      </dgm:t>
    </dgm:pt>
    <dgm:pt modelId="{275F7161-330F-47C1-86D5-2972429754A1}">
      <dgm:prSet/>
      <dgm:spPr/>
      <dgm:t>
        <a:bodyPr/>
        <a:lstStyle/>
        <a:p>
          <a:r>
            <a:rPr lang="en-US" dirty="0"/>
            <a:t>Abstractive Rationalization</a:t>
          </a:r>
        </a:p>
      </dgm:t>
    </dgm:pt>
    <dgm:pt modelId="{8AFE4782-54FD-47E8-82F8-8FE3E63B3EE0}" type="parTrans" cxnId="{19C5422E-B82E-4FD4-9F2F-79A970A56A57}">
      <dgm:prSet/>
      <dgm:spPr/>
      <dgm:t>
        <a:bodyPr/>
        <a:lstStyle/>
        <a:p>
          <a:endParaRPr lang="en-US"/>
        </a:p>
      </dgm:t>
    </dgm:pt>
    <dgm:pt modelId="{DE01004B-054C-4BF8-B617-60E884C09B02}" type="sibTrans" cxnId="{19C5422E-B82E-4FD4-9F2F-79A970A56A57}">
      <dgm:prSet/>
      <dgm:spPr/>
      <dgm:t>
        <a:bodyPr/>
        <a:lstStyle/>
        <a:p>
          <a:endParaRPr lang="en-US"/>
        </a:p>
      </dgm:t>
    </dgm:pt>
    <dgm:pt modelId="{7DBEB154-298E-4CAD-BF93-4C2AE7CA2951}">
      <dgm:prSet/>
      <dgm:spPr/>
      <dgm:t>
        <a:bodyPr/>
        <a:lstStyle/>
        <a:p>
          <a:r>
            <a:rPr lang="en-US" dirty="0"/>
            <a:t>Word Embeddings </a:t>
          </a:r>
        </a:p>
      </dgm:t>
    </dgm:pt>
    <dgm:pt modelId="{1EF0FFA9-ECF2-420B-9D47-D3D340231153}" type="parTrans" cxnId="{CEF08DE7-700F-4B54-BE91-B0B9E4431D30}">
      <dgm:prSet/>
      <dgm:spPr/>
      <dgm:t>
        <a:bodyPr/>
        <a:lstStyle/>
        <a:p>
          <a:endParaRPr lang="en-US"/>
        </a:p>
      </dgm:t>
    </dgm:pt>
    <dgm:pt modelId="{2A9614FF-F27D-4FE6-B460-2435F3138C10}" type="sibTrans" cxnId="{CEF08DE7-700F-4B54-BE91-B0B9E4431D30}">
      <dgm:prSet/>
      <dgm:spPr/>
      <dgm:t>
        <a:bodyPr/>
        <a:lstStyle/>
        <a:p>
          <a:endParaRPr lang="en-US"/>
        </a:p>
      </dgm:t>
    </dgm:pt>
    <dgm:pt modelId="{451E162B-CECD-4E19-9E16-1027A5003C7B}">
      <dgm:prSet/>
      <dgm:spPr/>
      <dgm:t>
        <a:bodyPr/>
        <a:lstStyle/>
        <a:p>
          <a:r>
            <a:rPr lang="fr-FR" dirty="0"/>
            <a:t>Sentence </a:t>
          </a:r>
          <a:r>
            <a:rPr lang="fr-FR" dirty="0" err="1"/>
            <a:t>Embeddings</a:t>
          </a:r>
          <a:r>
            <a:rPr lang="fr-FR" dirty="0"/>
            <a:t> </a:t>
          </a:r>
          <a:endParaRPr lang="en-US" dirty="0"/>
        </a:p>
      </dgm:t>
    </dgm:pt>
    <dgm:pt modelId="{B8529FDA-8E1B-4DC1-9EC6-AD0DF43C7A75}" type="parTrans" cxnId="{0587E235-5216-4FD8-B219-D385591C4F35}">
      <dgm:prSet/>
      <dgm:spPr/>
      <dgm:t>
        <a:bodyPr/>
        <a:lstStyle/>
        <a:p>
          <a:endParaRPr lang="en-US"/>
        </a:p>
      </dgm:t>
    </dgm:pt>
    <dgm:pt modelId="{1CD84E62-28C3-4D42-AC7E-DED70B7D1CE3}" type="sibTrans" cxnId="{0587E235-5216-4FD8-B219-D385591C4F35}">
      <dgm:prSet/>
      <dgm:spPr/>
      <dgm:t>
        <a:bodyPr/>
        <a:lstStyle/>
        <a:p>
          <a:endParaRPr lang="en-US"/>
        </a:p>
      </dgm:t>
    </dgm:pt>
    <dgm:pt modelId="{5343A291-67EB-4EA1-9DAB-43EAEFD01011}" type="pres">
      <dgm:prSet presAssocID="{3D546997-1BBD-4F05-8C05-DF6DFFD7BAAC}" presName="hierChild1" presStyleCnt="0">
        <dgm:presLayoutVars>
          <dgm:orgChart val="1"/>
          <dgm:chPref val="1"/>
          <dgm:dir/>
          <dgm:animOne val="branch"/>
          <dgm:animLvl val="lvl"/>
          <dgm:resizeHandles/>
        </dgm:presLayoutVars>
      </dgm:prSet>
      <dgm:spPr/>
    </dgm:pt>
    <dgm:pt modelId="{F9C53573-BC7F-4755-804F-BA3ADB8FF8F5}" type="pres">
      <dgm:prSet presAssocID="{9B8F8D88-2D33-4265-A114-6ED2F749CA11}" presName="hierRoot1" presStyleCnt="0">
        <dgm:presLayoutVars>
          <dgm:hierBranch val="init"/>
        </dgm:presLayoutVars>
      </dgm:prSet>
      <dgm:spPr/>
    </dgm:pt>
    <dgm:pt modelId="{17C9FAEC-33BB-4EB5-99FB-3BA60B9E01CD}" type="pres">
      <dgm:prSet presAssocID="{9B8F8D88-2D33-4265-A114-6ED2F749CA11}" presName="rootComposite1" presStyleCnt="0"/>
      <dgm:spPr/>
    </dgm:pt>
    <dgm:pt modelId="{85EF094C-02C7-4E1E-BD7A-6239971DC8D2}" type="pres">
      <dgm:prSet presAssocID="{9B8F8D88-2D33-4265-A114-6ED2F749CA11}" presName="rootText1" presStyleLbl="node0" presStyleIdx="0" presStyleCnt="1">
        <dgm:presLayoutVars>
          <dgm:chPref val="3"/>
        </dgm:presLayoutVars>
      </dgm:prSet>
      <dgm:spPr/>
    </dgm:pt>
    <dgm:pt modelId="{BED1EFEC-DC27-4654-AF9D-51DFFCFA33B4}" type="pres">
      <dgm:prSet presAssocID="{9B8F8D88-2D33-4265-A114-6ED2F749CA11}" presName="rootConnector1" presStyleLbl="node1" presStyleIdx="0" presStyleCnt="0"/>
      <dgm:spPr/>
    </dgm:pt>
    <dgm:pt modelId="{2344E7D2-1875-42B3-BA4C-57FD2374B74C}" type="pres">
      <dgm:prSet presAssocID="{9B8F8D88-2D33-4265-A114-6ED2F749CA11}" presName="hierChild2" presStyleCnt="0"/>
      <dgm:spPr/>
    </dgm:pt>
    <dgm:pt modelId="{3FFD351D-0680-40DF-AB3B-01D269766D8A}" type="pres">
      <dgm:prSet presAssocID="{03577071-85D0-4458-8818-78030D6F8072}" presName="Name37" presStyleLbl="parChTrans1D2" presStyleIdx="0" presStyleCnt="3"/>
      <dgm:spPr/>
    </dgm:pt>
    <dgm:pt modelId="{EB5CF479-B258-4B48-AA8E-761BF12832E6}" type="pres">
      <dgm:prSet presAssocID="{FC06E0F5-9D3A-4B11-9DBF-3EE9ECCCCBD7}" presName="hierRoot2" presStyleCnt="0">
        <dgm:presLayoutVars>
          <dgm:hierBranch val="init"/>
        </dgm:presLayoutVars>
      </dgm:prSet>
      <dgm:spPr/>
    </dgm:pt>
    <dgm:pt modelId="{8759E118-FA11-49BD-A052-FA005E34F9F2}" type="pres">
      <dgm:prSet presAssocID="{FC06E0F5-9D3A-4B11-9DBF-3EE9ECCCCBD7}" presName="rootComposite" presStyleCnt="0"/>
      <dgm:spPr/>
    </dgm:pt>
    <dgm:pt modelId="{CF91E0BB-535A-4AC7-AC48-03733DA7B9B3}" type="pres">
      <dgm:prSet presAssocID="{FC06E0F5-9D3A-4B11-9DBF-3EE9ECCCCBD7}" presName="rootText" presStyleLbl="node2" presStyleIdx="0" presStyleCnt="3">
        <dgm:presLayoutVars>
          <dgm:chPref val="3"/>
        </dgm:presLayoutVars>
      </dgm:prSet>
      <dgm:spPr/>
    </dgm:pt>
    <dgm:pt modelId="{81A70391-EDCA-43A6-A848-B7962598BB31}" type="pres">
      <dgm:prSet presAssocID="{FC06E0F5-9D3A-4B11-9DBF-3EE9ECCCCBD7}" presName="rootConnector" presStyleLbl="node2" presStyleIdx="0" presStyleCnt="3"/>
      <dgm:spPr/>
    </dgm:pt>
    <dgm:pt modelId="{CD041D04-A603-4155-BB56-8780D6EC22EC}" type="pres">
      <dgm:prSet presAssocID="{FC06E0F5-9D3A-4B11-9DBF-3EE9ECCCCBD7}" presName="hierChild4" presStyleCnt="0"/>
      <dgm:spPr/>
    </dgm:pt>
    <dgm:pt modelId="{F08C814C-EE8D-4E0E-A98E-315DD9C82386}" type="pres">
      <dgm:prSet presAssocID="{CC8BDC61-8B0F-45D4-AE85-36233D505FFE}" presName="Name37" presStyleLbl="parChTrans1D3" presStyleIdx="0" presStyleCnt="4"/>
      <dgm:spPr/>
    </dgm:pt>
    <dgm:pt modelId="{DDBE9A31-2393-4347-9B3D-226328FADD11}" type="pres">
      <dgm:prSet presAssocID="{30165ADF-2050-4255-9849-24A5E34A6E94}" presName="hierRoot2" presStyleCnt="0">
        <dgm:presLayoutVars>
          <dgm:hierBranch val="init"/>
        </dgm:presLayoutVars>
      </dgm:prSet>
      <dgm:spPr/>
    </dgm:pt>
    <dgm:pt modelId="{63D7C381-4CBE-4CC2-BF68-D14C525F1E30}" type="pres">
      <dgm:prSet presAssocID="{30165ADF-2050-4255-9849-24A5E34A6E94}" presName="rootComposite" presStyleCnt="0"/>
      <dgm:spPr/>
    </dgm:pt>
    <dgm:pt modelId="{51BE8E12-5BD5-48FE-BAB3-33039CF29354}" type="pres">
      <dgm:prSet presAssocID="{30165ADF-2050-4255-9849-24A5E34A6E94}" presName="rootText" presStyleLbl="node3" presStyleIdx="0" presStyleCnt="4">
        <dgm:presLayoutVars>
          <dgm:chPref val="3"/>
        </dgm:presLayoutVars>
      </dgm:prSet>
      <dgm:spPr/>
    </dgm:pt>
    <dgm:pt modelId="{26D802C6-4909-48DE-A130-E491E21EA255}" type="pres">
      <dgm:prSet presAssocID="{30165ADF-2050-4255-9849-24A5E34A6E94}" presName="rootConnector" presStyleLbl="node3" presStyleIdx="0" presStyleCnt="4"/>
      <dgm:spPr/>
    </dgm:pt>
    <dgm:pt modelId="{F91A4B60-C4FE-40BD-BAD8-9DAFE5489501}" type="pres">
      <dgm:prSet presAssocID="{30165ADF-2050-4255-9849-24A5E34A6E94}" presName="hierChild4" presStyleCnt="0"/>
      <dgm:spPr/>
    </dgm:pt>
    <dgm:pt modelId="{3D41C38F-837E-4E5D-ADE3-5F545B780B82}" type="pres">
      <dgm:prSet presAssocID="{7B75C4E9-693B-4C7C-98EB-29F8EB3EC634}" presName="Name37" presStyleLbl="parChTrans1D4" presStyleIdx="0" presStyleCnt="4"/>
      <dgm:spPr/>
    </dgm:pt>
    <dgm:pt modelId="{029B2A05-8DB7-4290-B51F-3B62D1841976}" type="pres">
      <dgm:prSet presAssocID="{188B90EE-1078-4E26-9A72-765F4B077E7E}" presName="hierRoot2" presStyleCnt="0">
        <dgm:presLayoutVars>
          <dgm:hierBranch val="init"/>
        </dgm:presLayoutVars>
      </dgm:prSet>
      <dgm:spPr/>
    </dgm:pt>
    <dgm:pt modelId="{CB626A7A-23A6-4E00-9DEA-713CE8898504}" type="pres">
      <dgm:prSet presAssocID="{188B90EE-1078-4E26-9A72-765F4B077E7E}" presName="rootComposite" presStyleCnt="0"/>
      <dgm:spPr/>
    </dgm:pt>
    <dgm:pt modelId="{D28F900D-6E2B-4F4B-90D3-52B2136A141D}" type="pres">
      <dgm:prSet presAssocID="{188B90EE-1078-4E26-9A72-765F4B077E7E}" presName="rootText" presStyleLbl="node4" presStyleIdx="0" presStyleCnt="4">
        <dgm:presLayoutVars>
          <dgm:chPref val="3"/>
        </dgm:presLayoutVars>
      </dgm:prSet>
      <dgm:spPr/>
    </dgm:pt>
    <dgm:pt modelId="{CBAFE29F-9C99-45B1-9BD8-D60F3E468192}" type="pres">
      <dgm:prSet presAssocID="{188B90EE-1078-4E26-9A72-765F4B077E7E}" presName="rootConnector" presStyleLbl="node4" presStyleIdx="0" presStyleCnt="4"/>
      <dgm:spPr/>
    </dgm:pt>
    <dgm:pt modelId="{394DC4F7-C844-4772-8DAB-AC6844E48518}" type="pres">
      <dgm:prSet presAssocID="{188B90EE-1078-4E26-9A72-765F4B077E7E}" presName="hierChild4" presStyleCnt="0"/>
      <dgm:spPr/>
    </dgm:pt>
    <dgm:pt modelId="{1C5CAAB4-2916-4B8C-9EC9-E023EEDA1E41}" type="pres">
      <dgm:prSet presAssocID="{188B90EE-1078-4E26-9A72-765F4B077E7E}" presName="hierChild5" presStyleCnt="0"/>
      <dgm:spPr/>
    </dgm:pt>
    <dgm:pt modelId="{072CC10F-2263-4436-AFD6-EB811EDBCBE7}" type="pres">
      <dgm:prSet presAssocID="{675BA10A-9D03-4578-9398-8C69C21150FF}" presName="Name37" presStyleLbl="parChTrans1D4" presStyleIdx="1" presStyleCnt="4"/>
      <dgm:spPr/>
    </dgm:pt>
    <dgm:pt modelId="{B1BEA184-A82F-4A29-B526-3FF51B088B0D}" type="pres">
      <dgm:prSet presAssocID="{4F785E86-6CF0-428D-A13B-C65F874851B9}" presName="hierRoot2" presStyleCnt="0">
        <dgm:presLayoutVars>
          <dgm:hierBranch val="init"/>
        </dgm:presLayoutVars>
      </dgm:prSet>
      <dgm:spPr/>
    </dgm:pt>
    <dgm:pt modelId="{CBD14A4A-3259-4D0B-BE42-D1D1AD5D9C4B}" type="pres">
      <dgm:prSet presAssocID="{4F785E86-6CF0-428D-A13B-C65F874851B9}" presName="rootComposite" presStyleCnt="0"/>
      <dgm:spPr/>
    </dgm:pt>
    <dgm:pt modelId="{186F6E5D-4471-4D23-91EC-C33749373D1C}" type="pres">
      <dgm:prSet presAssocID="{4F785E86-6CF0-428D-A13B-C65F874851B9}" presName="rootText" presStyleLbl="node4" presStyleIdx="1" presStyleCnt="4">
        <dgm:presLayoutVars>
          <dgm:chPref val="3"/>
        </dgm:presLayoutVars>
      </dgm:prSet>
      <dgm:spPr/>
    </dgm:pt>
    <dgm:pt modelId="{1F06B4C4-DA73-443E-B317-DA53358B56C8}" type="pres">
      <dgm:prSet presAssocID="{4F785E86-6CF0-428D-A13B-C65F874851B9}" presName="rootConnector" presStyleLbl="node4" presStyleIdx="1" presStyleCnt="4"/>
      <dgm:spPr/>
    </dgm:pt>
    <dgm:pt modelId="{8C9ED834-0607-4C45-B54C-386A1F63FB75}" type="pres">
      <dgm:prSet presAssocID="{4F785E86-6CF0-428D-A13B-C65F874851B9}" presName="hierChild4" presStyleCnt="0"/>
      <dgm:spPr/>
    </dgm:pt>
    <dgm:pt modelId="{79EF8953-27CA-435F-A1A4-C133FB383068}" type="pres">
      <dgm:prSet presAssocID="{4F785E86-6CF0-428D-A13B-C65F874851B9}" presName="hierChild5" presStyleCnt="0"/>
      <dgm:spPr/>
    </dgm:pt>
    <dgm:pt modelId="{D0D689E4-7A82-43C4-9E3A-335D512EC9C0}" type="pres">
      <dgm:prSet presAssocID="{30165ADF-2050-4255-9849-24A5E34A6E94}" presName="hierChild5" presStyleCnt="0"/>
      <dgm:spPr/>
    </dgm:pt>
    <dgm:pt modelId="{A91078FE-A073-4AAC-8E44-3EEA487BE980}" type="pres">
      <dgm:prSet presAssocID="{A34845EF-220C-4E2D-9345-5F1DA7703F49}" presName="Name37" presStyleLbl="parChTrans1D3" presStyleIdx="1" presStyleCnt="4"/>
      <dgm:spPr/>
    </dgm:pt>
    <dgm:pt modelId="{F990ADDD-E61B-421B-ABF3-77FD341D2F3E}" type="pres">
      <dgm:prSet presAssocID="{A9B715C1-77C9-496A-9F13-75C1E178CB70}" presName="hierRoot2" presStyleCnt="0">
        <dgm:presLayoutVars>
          <dgm:hierBranch val="init"/>
        </dgm:presLayoutVars>
      </dgm:prSet>
      <dgm:spPr/>
    </dgm:pt>
    <dgm:pt modelId="{8CB91B9E-3ED3-4D7F-B1B9-61BD278A1AB7}" type="pres">
      <dgm:prSet presAssocID="{A9B715C1-77C9-496A-9F13-75C1E178CB70}" presName="rootComposite" presStyleCnt="0"/>
      <dgm:spPr/>
    </dgm:pt>
    <dgm:pt modelId="{37CF0D43-4011-4773-A699-4EAAC0A5CCBC}" type="pres">
      <dgm:prSet presAssocID="{A9B715C1-77C9-496A-9F13-75C1E178CB70}" presName="rootText" presStyleLbl="node3" presStyleIdx="1" presStyleCnt="4">
        <dgm:presLayoutVars>
          <dgm:chPref val="3"/>
        </dgm:presLayoutVars>
      </dgm:prSet>
      <dgm:spPr/>
    </dgm:pt>
    <dgm:pt modelId="{2C0D3A35-723D-4685-99A6-2A10D1D41FFC}" type="pres">
      <dgm:prSet presAssocID="{A9B715C1-77C9-496A-9F13-75C1E178CB70}" presName="rootConnector" presStyleLbl="node3" presStyleIdx="1" presStyleCnt="4"/>
      <dgm:spPr/>
    </dgm:pt>
    <dgm:pt modelId="{CEB99239-0EF0-4C41-93A8-F84835C3FF38}" type="pres">
      <dgm:prSet presAssocID="{A9B715C1-77C9-496A-9F13-75C1E178CB70}" presName="hierChild4" presStyleCnt="0"/>
      <dgm:spPr/>
    </dgm:pt>
    <dgm:pt modelId="{A66794B5-4EC7-43D8-80CC-9F3AAEC53ECC}" type="pres">
      <dgm:prSet presAssocID="{1EF0FFA9-ECF2-420B-9D47-D3D340231153}" presName="Name37" presStyleLbl="parChTrans1D4" presStyleIdx="2" presStyleCnt="4"/>
      <dgm:spPr/>
    </dgm:pt>
    <dgm:pt modelId="{BAD9253F-762F-4B4C-B8CF-5899DF62F5C2}" type="pres">
      <dgm:prSet presAssocID="{7DBEB154-298E-4CAD-BF93-4C2AE7CA2951}" presName="hierRoot2" presStyleCnt="0">
        <dgm:presLayoutVars>
          <dgm:hierBranch val="init"/>
        </dgm:presLayoutVars>
      </dgm:prSet>
      <dgm:spPr/>
    </dgm:pt>
    <dgm:pt modelId="{1BC0366C-F5FF-4B93-BD35-84C51D5E7A81}" type="pres">
      <dgm:prSet presAssocID="{7DBEB154-298E-4CAD-BF93-4C2AE7CA2951}" presName="rootComposite" presStyleCnt="0"/>
      <dgm:spPr/>
    </dgm:pt>
    <dgm:pt modelId="{0CF44A36-1A89-49FE-A998-2C49934FFD5C}" type="pres">
      <dgm:prSet presAssocID="{7DBEB154-298E-4CAD-BF93-4C2AE7CA2951}" presName="rootText" presStyleLbl="node4" presStyleIdx="2" presStyleCnt="4">
        <dgm:presLayoutVars>
          <dgm:chPref val="3"/>
        </dgm:presLayoutVars>
      </dgm:prSet>
      <dgm:spPr/>
    </dgm:pt>
    <dgm:pt modelId="{7AF9A26E-9BCD-45C8-8591-9BF989ED4DA5}" type="pres">
      <dgm:prSet presAssocID="{7DBEB154-298E-4CAD-BF93-4C2AE7CA2951}" presName="rootConnector" presStyleLbl="node4" presStyleIdx="2" presStyleCnt="4"/>
      <dgm:spPr/>
    </dgm:pt>
    <dgm:pt modelId="{5829234E-0190-4840-B52C-571190BB8340}" type="pres">
      <dgm:prSet presAssocID="{7DBEB154-298E-4CAD-BF93-4C2AE7CA2951}" presName="hierChild4" presStyleCnt="0"/>
      <dgm:spPr/>
    </dgm:pt>
    <dgm:pt modelId="{6D95558A-CD82-4ECA-A24F-4C645151A99D}" type="pres">
      <dgm:prSet presAssocID="{7DBEB154-298E-4CAD-BF93-4C2AE7CA2951}" presName="hierChild5" presStyleCnt="0"/>
      <dgm:spPr/>
    </dgm:pt>
    <dgm:pt modelId="{CE8F699C-A03A-4FE3-9142-FB56DEBFFBA7}" type="pres">
      <dgm:prSet presAssocID="{B8529FDA-8E1B-4DC1-9EC6-AD0DF43C7A75}" presName="Name37" presStyleLbl="parChTrans1D4" presStyleIdx="3" presStyleCnt="4"/>
      <dgm:spPr/>
    </dgm:pt>
    <dgm:pt modelId="{AC1DE553-3DBA-4682-BE99-FF4F7C2B86A4}" type="pres">
      <dgm:prSet presAssocID="{451E162B-CECD-4E19-9E16-1027A5003C7B}" presName="hierRoot2" presStyleCnt="0">
        <dgm:presLayoutVars>
          <dgm:hierBranch val="init"/>
        </dgm:presLayoutVars>
      </dgm:prSet>
      <dgm:spPr/>
    </dgm:pt>
    <dgm:pt modelId="{9E65E834-9924-4093-B68C-2EE32AA20A2A}" type="pres">
      <dgm:prSet presAssocID="{451E162B-CECD-4E19-9E16-1027A5003C7B}" presName="rootComposite" presStyleCnt="0"/>
      <dgm:spPr/>
    </dgm:pt>
    <dgm:pt modelId="{A9842BDA-FDAF-43C1-BCFA-A45CBE8A5F49}" type="pres">
      <dgm:prSet presAssocID="{451E162B-CECD-4E19-9E16-1027A5003C7B}" presName="rootText" presStyleLbl="node4" presStyleIdx="3" presStyleCnt="4">
        <dgm:presLayoutVars>
          <dgm:chPref val="3"/>
        </dgm:presLayoutVars>
      </dgm:prSet>
      <dgm:spPr/>
    </dgm:pt>
    <dgm:pt modelId="{0FC53E64-CEC8-4161-A66F-5283D33A34C6}" type="pres">
      <dgm:prSet presAssocID="{451E162B-CECD-4E19-9E16-1027A5003C7B}" presName="rootConnector" presStyleLbl="node4" presStyleIdx="3" presStyleCnt="4"/>
      <dgm:spPr/>
    </dgm:pt>
    <dgm:pt modelId="{B7A04860-64B1-4C98-B454-4DDEB304405C}" type="pres">
      <dgm:prSet presAssocID="{451E162B-CECD-4E19-9E16-1027A5003C7B}" presName="hierChild4" presStyleCnt="0"/>
      <dgm:spPr/>
    </dgm:pt>
    <dgm:pt modelId="{2865A564-C368-4989-BAB3-BD3E603A8C71}" type="pres">
      <dgm:prSet presAssocID="{451E162B-CECD-4E19-9E16-1027A5003C7B}" presName="hierChild5" presStyleCnt="0"/>
      <dgm:spPr/>
    </dgm:pt>
    <dgm:pt modelId="{3CB2A00C-875C-408B-9607-8FCF1A0E962B}" type="pres">
      <dgm:prSet presAssocID="{A9B715C1-77C9-496A-9F13-75C1E178CB70}" presName="hierChild5" presStyleCnt="0"/>
      <dgm:spPr/>
    </dgm:pt>
    <dgm:pt modelId="{9178405C-4F65-4CCD-BA56-80DB756801BB}" type="pres">
      <dgm:prSet presAssocID="{FC06E0F5-9D3A-4B11-9DBF-3EE9ECCCCBD7}" presName="hierChild5" presStyleCnt="0"/>
      <dgm:spPr/>
    </dgm:pt>
    <dgm:pt modelId="{482D5782-121E-4469-A9B5-465D38C46080}" type="pres">
      <dgm:prSet presAssocID="{5BCC2D18-F329-4904-92C3-E986AA4352C0}" presName="Name37" presStyleLbl="parChTrans1D2" presStyleIdx="1" presStyleCnt="3"/>
      <dgm:spPr/>
    </dgm:pt>
    <dgm:pt modelId="{9107C3A5-0D7A-4BAD-B23A-75D0CD95A09A}" type="pres">
      <dgm:prSet presAssocID="{505DB00A-2DD4-4689-B5C3-01BF26501B77}" presName="hierRoot2" presStyleCnt="0">
        <dgm:presLayoutVars>
          <dgm:hierBranch val="init"/>
        </dgm:presLayoutVars>
      </dgm:prSet>
      <dgm:spPr/>
    </dgm:pt>
    <dgm:pt modelId="{506D1179-9978-4AA2-B078-21E0A22B1F51}" type="pres">
      <dgm:prSet presAssocID="{505DB00A-2DD4-4689-B5C3-01BF26501B77}" presName="rootComposite" presStyleCnt="0"/>
      <dgm:spPr/>
    </dgm:pt>
    <dgm:pt modelId="{882212F6-144F-4E96-9D58-82F4AA0BFADC}" type="pres">
      <dgm:prSet presAssocID="{505DB00A-2DD4-4689-B5C3-01BF26501B77}" presName="rootText" presStyleLbl="node2" presStyleIdx="1" presStyleCnt="3">
        <dgm:presLayoutVars>
          <dgm:chPref val="3"/>
        </dgm:presLayoutVars>
      </dgm:prSet>
      <dgm:spPr/>
    </dgm:pt>
    <dgm:pt modelId="{6F53750D-6111-44A4-AA23-42CA9357ABC4}" type="pres">
      <dgm:prSet presAssocID="{505DB00A-2DD4-4689-B5C3-01BF26501B77}" presName="rootConnector" presStyleLbl="node2" presStyleIdx="1" presStyleCnt="3"/>
      <dgm:spPr/>
    </dgm:pt>
    <dgm:pt modelId="{1A9FC71A-13B5-483A-8CDF-EEDF375E05D7}" type="pres">
      <dgm:prSet presAssocID="{505DB00A-2DD4-4689-B5C3-01BF26501B77}" presName="hierChild4" presStyleCnt="0"/>
      <dgm:spPr/>
    </dgm:pt>
    <dgm:pt modelId="{503631A7-8CAE-49BD-B593-B795A7049252}" type="pres">
      <dgm:prSet presAssocID="{505DB00A-2DD4-4689-B5C3-01BF26501B77}" presName="hierChild5" presStyleCnt="0"/>
      <dgm:spPr/>
    </dgm:pt>
    <dgm:pt modelId="{DFFD51BE-96C7-4490-9AA5-F829EC46FEC8}" type="pres">
      <dgm:prSet presAssocID="{86F02CCB-EE83-46DC-813A-33D528D02069}" presName="Name37" presStyleLbl="parChTrans1D2" presStyleIdx="2" presStyleCnt="3"/>
      <dgm:spPr/>
    </dgm:pt>
    <dgm:pt modelId="{62C24F05-0D7F-46F0-8F5C-30123E113B23}" type="pres">
      <dgm:prSet presAssocID="{25538978-B90C-44F3-9909-08C417D4BF30}" presName="hierRoot2" presStyleCnt="0">
        <dgm:presLayoutVars>
          <dgm:hierBranch val="init"/>
        </dgm:presLayoutVars>
      </dgm:prSet>
      <dgm:spPr/>
    </dgm:pt>
    <dgm:pt modelId="{F4EA6145-B337-46AA-80C1-BD9AD3C82F4E}" type="pres">
      <dgm:prSet presAssocID="{25538978-B90C-44F3-9909-08C417D4BF30}" presName="rootComposite" presStyleCnt="0"/>
      <dgm:spPr/>
    </dgm:pt>
    <dgm:pt modelId="{F6E081F3-FF02-4366-ABF3-4CC546C05B53}" type="pres">
      <dgm:prSet presAssocID="{25538978-B90C-44F3-9909-08C417D4BF30}" presName="rootText" presStyleLbl="node2" presStyleIdx="2" presStyleCnt="3">
        <dgm:presLayoutVars>
          <dgm:chPref val="3"/>
        </dgm:presLayoutVars>
      </dgm:prSet>
      <dgm:spPr/>
    </dgm:pt>
    <dgm:pt modelId="{9AAF2FE1-3FA8-462C-A65B-D5897EFF6843}" type="pres">
      <dgm:prSet presAssocID="{25538978-B90C-44F3-9909-08C417D4BF30}" presName="rootConnector" presStyleLbl="node2" presStyleIdx="2" presStyleCnt="3"/>
      <dgm:spPr/>
    </dgm:pt>
    <dgm:pt modelId="{D656E3C1-9E77-44C8-AB21-723F8C9F42B5}" type="pres">
      <dgm:prSet presAssocID="{25538978-B90C-44F3-9909-08C417D4BF30}" presName="hierChild4" presStyleCnt="0"/>
      <dgm:spPr/>
    </dgm:pt>
    <dgm:pt modelId="{D55DFC05-4419-47C4-BD0F-89966094B678}" type="pres">
      <dgm:prSet presAssocID="{E5A8032C-3D75-4E8D-A87E-1586CF96D559}" presName="Name37" presStyleLbl="parChTrans1D3" presStyleIdx="2" presStyleCnt="4"/>
      <dgm:spPr/>
    </dgm:pt>
    <dgm:pt modelId="{4E0A39AC-EB07-4252-A358-295F3D2F3615}" type="pres">
      <dgm:prSet presAssocID="{64719851-930E-47D5-9461-E4A18CA0D6DA}" presName="hierRoot2" presStyleCnt="0">
        <dgm:presLayoutVars>
          <dgm:hierBranch val="init"/>
        </dgm:presLayoutVars>
      </dgm:prSet>
      <dgm:spPr/>
    </dgm:pt>
    <dgm:pt modelId="{43675EE3-867A-4AB1-898F-93D9DA3B616F}" type="pres">
      <dgm:prSet presAssocID="{64719851-930E-47D5-9461-E4A18CA0D6DA}" presName="rootComposite" presStyleCnt="0"/>
      <dgm:spPr/>
    </dgm:pt>
    <dgm:pt modelId="{E4499FB0-717C-4E86-B47C-5173F9DD8C19}" type="pres">
      <dgm:prSet presAssocID="{64719851-930E-47D5-9461-E4A18CA0D6DA}" presName="rootText" presStyleLbl="node3" presStyleIdx="2" presStyleCnt="4">
        <dgm:presLayoutVars>
          <dgm:chPref val="3"/>
        </dgm:presLayoutVars>
      </dgm:prSet>
      <dgm:spPr/>
    </dgm:pt>
    <dgm:pt modelId="{CF25A06D-8BFD-4B48-8346-DAFC46ED881E}" type="pres">
      <dgm:prSet presAssocID="{64719851-930E-47D5-9461-E4A18CA0D6DA}" presName="rootConnector" presStyleLbl="node3" presStyleIdx="2" presStyleCnt="4"/>
      <dgm:spPr/>
    </dgm:pt>
    <dgm:pt modelId="{DBC942F1-3EC5-449C-B2AC-381329489D67}" type="pres">
      <dgm:prSet presAssocID="{64719851-930E-47D5-9461-E4A18CA0D6DA}" presName="hierChild4" presStyleCnt="0"/>
      <dgm:spPr/>
    </dgm:pt>
    <dgm:pt modelId="{13240D47-3E74-48D0-BCBF-954C97E613AB}" type="pres">
      <dgm:prSet presAssocID="{64719851-930E-47D5-9461-E4A18CA0D6DA}" presName="hierChild5" presStyleCnt="0"/>
      <dgm:spPr/>
    </dgm:pt>
    <dgm:pt modelId="{7E43EE77-C424-4FDC-AFC9-59EF634C2FA2}" type="pres">
      <dgm:prSet presAssocID="{8AFE4782-54FD-47E8-82F8-8FE3E63B3EE0}" presName="Name37" presStyleLbl="parChTrans1D3" presStyleIdx="3" presStyleCnt="4"/>
      <dgm:spPr/>
    </dgm:pt>
    <dgm:pt modelId="{23B5BF70-2C1B-4687-A728-92ED80480EF5}" type="pres">
      <dgm:prSet presAssocID="{275F7161-330F-47C1-86D5-2972429754A1}" presName="hierRoot2" presStyleCnt="0">
        <dgm:presLayoutVars>
          <dgm:hierBranch val="init"/>
        </dgm:presLayoutVars>
      </dgm:prSet>
      <dgm:spPr/>
    </dgm:pt>
    <dgm:pt modelId="{E125FA47-EFA8-439A-81CE-177A0064ED0D}" type="pres">
      <dgm:prSet presAssocID="{275F7161-330F-47C1-86D5-2972429754A1}" presName="rootComposite" presStyleCnt="0"/>
      <dgm:spPr/>
    </dgm:pt>
    <dgm:pt modelId="{688FBBB3-482C-4CCB-81D0-BA1C7AF16F07}" type="pres">
      <dgm:prSet presAssocID="{275F7161-330F-47C1-86D5-2972429754A1}" presName="rootText" presStyleLbl="node3" presStyleIdx="3" presStyleCnt="4">
        <dgm:presLayoutVars>
          <dgm:chPref val="3"/>
        </dgm:presLayoutVars>
      </dgm:prSet>
      <dgm:spPr/>
    </dgm:pt>
    <dgm:pt modelId="{73A18CD9-813C-4485-990A-0C7F49DD061C}" type="pres">
      <dgm:prSet presAssocID="{275F7161-330F-47C1-86D5-2972429754A1}" presName="rootConnector" presStyleLbl="node3" presStyleIdx="3" presStyleCnt="4"/>
      <dgm:spPr/>
    </dgm:pt>
    <dgm:pt modelId="{9C901316-5F69-4F15-BA60-9C8FEB11CA34}" type="pres">
      <dgm:prSet presAssocID="{275F7161-330F-47C1-86D5-2972429754A1}" presName="hierChild4" presStyleCnt="0"/>
      <dgm:spPr/>
    </dgm:pt>
    <dgm:pt modelId="{74FD0693-D7A0-4373-987A-AD757D2FF539}" type="pres">
      <dgm:prSet presAssocID="{275F7161-330F-47C1-86D5-2972429754A1}" presName="hierChild5" presStyleCnt="0"/>
      <dgm:spPr/>
    </dgm:pt>
    <dgm:pt modelId="{59F3DDD6-EAA9-426D-96D7-09297F241AB9}" type="pres">
      <dgm:prSet presAssocID="{25538978-B90C-44F3-9909-08C417D4BF30}" presName="hierChild5" presStyleCnt="0"/>
      <dgm:spPr/>
    </dgm:pt>
    <dgm:pt modelId="{66171987-909A-4326-A033-749800D93738}" type="pres">
      <dgm:prSet presAssocID="{9B8F8D88-2D33-4265-A114-6ED2F749CA11}" presName="hierChild3" presStyleCnt="0"/>
      <dgm:spPr/>
    </dgm:pt>
  </dgm:ptLst>
  <dgm:cxnLst>
    <dgm:cxn modelId="{DA7E2A00-4282-45AE-BB87-ADDBDC240C1C}" type="presOf" srcId="{B8529FDA-8E1B-4DC1-9EC6-AD0DF43C7A75}" destId="{CE8F699C-A03A-4FE3-9142-FB56DEBFFBA7}" srcOrd="0" destOrd="0" presId="urn:microsoft.com/office/officeart/2005/8/layout/orgChart1"/>
    <dgm:cxn modelId="{7DBACF05-0CE3-4FE8-BDAA-614BB3B8817B}" type="presOf" srcId="{FC06E0F5-9D3A-4B11-9DBF-3EE9ECCCCBD7}" destId="{81A70391-EDCA-43A6-A848-B7962598BB31}" srcOrd="1" destOrd="0" presId="urn:microsoft.com/office/officeart/2005/8/layout/orgChart1"/>
    <dgm:cxn modelId="{59AFB90C-E606-4B09-940B-D7153C1336CE}" type="presOf" srcId="{64719851-930E-47D5-9461-E4A18CA0D6DA}" destId="{CF25A06D-8BFD-4B48-8346-DAFC46ED881E}" srcOrd="1" destOrd="0" presId="urn:microsoft.com/office/officeart/2005/8/layout/orgChart1"/>
    <dgm:cxn modelId="{45366D0E-4A5B-4DE1-9041-915F86D9C180}" type="presOf" srcId="{675BA10A-9D03-4578-9398-8C69C21150FF}" destId="{072CC10F-2263-4436-AFD6-EB811EDBCBE7}" srcOrd="0" destOrd="0" presId="urn:microsoft.com/office/officeart/2005/8/layout/orgChart1"/>
    <dgm:cxn modelId="{5010DA0E-3B38-4407-898B-871C6056226A}" type="presOf" srcId="{A9B715C1-77C9-496A-9F13-75C1E178CB70}" destId="{2C0D3A35-723D-4685-99A6-2A10D1D41FFC}" srcOrd="1" destOrd="0" presId="urn:microsoft.com/office/officeart/2005/8/layout/orgChart1"/>
    <dgm:cxn modelId="{FD11390F-8419-4DC6-93BB-828902528535}" srcId="{9B8F8D88-2D33-4265-A114-6ED2F749CA11}" destId="{FC06E0F5-9D3A-4B11-9DBF-3EE9ECCCCBD7}" srcOrd="0" destOrd="0" parTransId="{03577071-85D0-4458-8818-78030D6F8072}" sibTransId="{BAE37389-772B-4A92-BFDB-812CE010586A}"/>
    <dgm:cxn modelId="{8F2F7711-7736-4FB0-883D-9956BC7253CB}" type="presOf" srcId="{9B8F8D88-2D33-4265-A114-6ED2F749CA11}" destId="{BED1EFEC-DC27-4654-AF9D-51DFFCFA33B4}" srcOrd="1" destOrd="0" presId="urn:microsoft.com/office/officeart/2005/8/layout/orgChart1"/>
    <dgm:cxn modelId="{8506B211-7873-49A6-8E33-624D46B2881D}" type="presOf" srcId="{188B90EE-1078-4E26-9A72-765F4B077E7E}" destId="{D28F900D-6E2B-4F4B-90D3-52B2136A141D}" srcOrd="0" destOrd="0" presId="urn:microsoft.com/office/officeart/2005/8/layout/orgChart1"/>
    <dgm:cxn modelId="{856AC71E-037B-4535-86FD-5B282A028C47}" type="presOf" srcId="{30165ADF-2050-4255-9849-24A5E34A6E94}" destId="{51BE8E12-5BD5-48FE-BAB3-33039CF29354}" srcOrd="0" destOrd="0" presId="urn:microsoft.com/office/officeart/2005/8/layout/orgChart1"/>
    <dgm:cxn modelId="{C12A1E29-C67E-49F5-9688-637FAD2AA6B9}" type="presOf" srcId="{8AFE4782-54FD-47E8-82F8-8FE3E63B3EE0}" destId="{7E43EE77-C424-4FDC-AFC9-59EF634C2FA2}" srcOrd="0" destOrd="0" presId="urn:microsoft.com/office/officeart/2005/8/layout/orgChart1"/>
    <dgm:cxn modelId="{1FDCC32D-F9B7-4D7F-84A1-15A28777EB76}" srcId="{30165ADF-2050-4255-9849-24A5E34A6E94}" destId="{188B90EE-1078-4E26-9A72-765F4B077E7E}" srcOrd="0" destOrd="0" parTransId="{7B75C4E9-693B-4C7C-98EB-29F8EB3EC634}" sibTransId="{600A4559-6F9E-49A2-9EA2-2389B3807C9B}"/>
    <dgm:cxn modelId="{19C5422E-B82E-4FD4-9F2F-79A970A56A57}" srcId="{25538978-B90C-44F3-9909-08C417D4BF30}" destId="{275F7161-330F-47C1-86D5-2972429754A1}" srcOrd="1" destOrd="0" parTransId="{8AFE4782-54FD-47E8-82F8-8FE3E63B3EE0}" sibTransId="{DE01004B-054C-4BF8-B617-60E884C09B02}"/>
    <dgm:cxn modelId="{2213E533-9C64-4E40-9052-531E07194C6A}" type="presOf" srcId="{E5A8032C-3D75-4E8D-A87E-1586CF96D559}" destId="{D55DFC05-4419-47C4-BD0F-89966094B678}" srcOrd="0" destOrd="0" presId="urn:microsoft.com/office/officeart/2005/8/layout/orgChart1"/>
    <dgm:cxn modelId="{0587E235-5216-4FD8-B219-D385591C4F35}" srcId="{A9B715C1-77C9-496A-9F13-75C1E178CB70}" destId="{451E162B-CECD-4E19-9E16-1027A5003C7B}" srcOrd="1" destOrd="0" parTransId="{B8529FDA-8E1B-4DC1-9EC6-AD0DF43C7A75}" sibTransId="{1CD84E62-28C3-4D42-AC7E-DED70B7D1CE3}"/>
    <dgm:cxn modelId="{E60E9038-0E2A-476F-8E3A-CDBDDC3B8A58}" type="presOf" srcId="{1EF0FFA9-ECF2-420B-9D47-D3D340231153}" destId="{A66794B5-4EC7-43D8-80CC-9F3AAEC53ECC}" srcOrd="0" destOrd="0" presId="urn:microsoft.com/office/officeart/2005/8/layout/orgChart1"/>
    <dgm:cxn modelId="{E36D3F39-9A18-48F1-8FD2-BA695A8D2BB9}" type="presOf" srcId="{CC8BDC61-8B0F-45D4-AE85-36233D505FFE}" destId="{F08C814C-EE8D-4E0E-A98E-315DD9C82386}" srcOrd="0" destOrd="0" presId="urn:microsoft.com/office/officeart/2005/8/layout/orgChart1"/>
    <dgm:cxn modelId="{7A829B3B-5F9E-488C-B9AE-B46CADA38DDC}" type="presOf" srcId="{451E162B-CECD-4E19-9E16-1027A5003C7B}" destId="{0FC53E64-CEC8-4161-A66F-5283D33A34C6}" srcOrd="1" destOrd="0" presId="urn:microsoft.com/office/officeart/2005/8/layout/orgChart1"/>
    <dgm:cxn modelId="{C3441350-6F57-4B00-8A87-7076C8521B5F}" srcId="{25538978-B90C-44F3-9909-08C417D4BF30}" destId="{64719851-930E-47D5-9461-E4A18CA0D6DA}" srcOrd="0" destOrd="0" parTransId="{E5A8032C-3D75-4E8D-A87E-1586CF96D559}" sibTransId="{ADC8A400-9CF8-40BE-9D9D-14771804B872}"/>
    <dgm:cxn modelId="{B08AF151-B1C3-456A-8CA4-D56DFDABC5E6}" type="presOf" srcId="{188B90EE-1078-4E26-9A72-765F4B077E7E}" destId="{CBAFE29F-9C99-45B1-9BD8-D60F3E468192}" srcOrd="1" destOrd="0" presId="urn:microsoft.com/office/officeart/2005/8/layout/orgChart1"/>
    <dgm:cxn modelId="{4C9F6657-7FCA-4007-8A85-70FFE6C7137B}" type="presOf" srcId="{3D546997-1BBD-4F05-8C05-DF6DFFD7BAAC}" destId="{5343A291-67EB-4EA1-9DAB-43EAEFD01011}" srcOrd="0" destOrd="0" presId="urn:microsoft.com/office/officeart/2005/8/layout/orgChart1"/>
    <dgm:cxn modelId="{2F75BD62-0407-46CB-A5B3-8B235E1053BA}" type="presOf" srcId="{7DBEB154-298E-4CAD-BF93-4C2AE7CA2951}" destId="{7AF9A26E-9BCD-45C8-8591-9BF989ED4DA5}" srcOrd="1" destOrd="0" presId="urn:microsoft.com/office/officeart/2005/8/layout/orgChart1"/>
    <dgm:cxn modelId="{FCAE1165-C8E8-441A-BC46-09642827C0A5}" type="presOf" srcId="{86F02CCB-EE83-46DC-813A-33D528D02069}" destId="{DFFD51BE-96C7-4490-9AA5-F829EC46FEC8}" srcOrd="0" destOrd="0" presId="urn:microsoft.com/office/officeart/2005/8/layout/orgChart1"/>
    <dgm:cxn modelId="{426F8668-3C43-48F3-BDA5-0CD52FE82C46}" srcId="{9B8F8D88-2D33-4265-A114-6ED2F749CA11}" destId="{25538978-B90C-44F3-9909-08C417D4BF30}" srcOrd="2" destOrd="0" parTransId="{86F02CCB-EE83-46DC-813A-33D528D02069}" sibTransId="{1D0C3CFE-A731-4719-94D4-2DA7AA361988}"/>
    <dgm:cxn modelId="{95AFAA75-4429-466D-B5AD-0980B843FE49}" type="presOf" srcId="{4F785E86-6CF0-428D-A13B-C65F874851B9}" destId="{1F06B4C4-DA73-443E-B317-DA53358B56C8}" srcOrd="1" destOrd="0" presId="urn:microsoft.com/office/officeart/2005/8/layout/orgChart1"/>
    <dgm:cxn modelId="{48F6F079-1E44-43A6-8FEA-1D1C04FB6AA0}" type="presOf" srcId="{4F785E86-6CF0-428D-A13B-C65F874851B9}" destId="{186F6E5D-4471-4D23-91EC-C33749373D1C}" srcOrd="0" destOrd="0" presId="urn:microsoft.com/office/officeart/2005/8/layout/orgChart1"/>
    <dgm:cxn modelId="{E5057E7A-DC0C-4981-A789-E8F4427BFC1D}" type="presOf" srcId="{30165ADF-2050-4255-9849-24A5E34A6E94}" destId="{26D802C6-4909-48DE-A130-E491E21EA255}" srcOrd="1" destOrd="0" presId="urn:microsoft.com/office/officeart/2005/8/layout/orgChart1"/>
    <dgm:cxn modelId="{5AEEE280-3A4B-49B8-B863-962EBC64A787}" type="presOf" srcId="{7DBEB154-298E-4CAD-BF93-4C2AE7CA2951}" destId="{0CF44A36-1A89-49FE-A998-2C49934FFD5C}" srcOrd="0" destOrd="0" presId="urn:microsoft.com/office/officeart/2005/8/layout/orgChart1"/>
    <dgm:cxn modelId="{19244E93-FF03-4F9B-876E-7E4C95C06489}" type="presOf" srcId="{5BCC2D18-F329-4904-92C3-E986AA4352C0}" destId="{482D5782-121E-4469-A9B5-465D38C46080}" srcOrd="0" destOrd="0" presId="urn:microsoft.com/office/officeart/2005/8/layout/orgChart1"/>
    <dgm:cxn modelId="{9C898C9C-D7B3-4A62-9486-F845D742131A}" type="presOf" srcId="{25538978-B90C-44F3-9909-08C417D4BF30}" destId="{F6E081F3-FF02-4366-ABF3-4CC546C05B53}" srcOrd="0" destOrd="0" presId="urn:microsoft.com/office/officeart/2005/8/layout/orgChart1"/>
    <dgm:cxn modelId="{C0ED4CA1-98D2-4A76-A842-4986A539E34F}" type="presOf" srcId="{505DB00A-2DD4-4689-B5C3-01BF26501B77}" destId="{882212F6-144F-4E96-9D58-82F4AA0BFADC}" srcOrd="0" destOrd="0" presId="urn:microsoft.com/office/officeart/2005/8/layout/orgChart1"/>
    <dgm:cxn modelId="{B63BAFA1-B567-49F6-B052-492C77563685}" srcId="{9B8F8D88-2D33-4265-A114-6ED2F749CA11}" destId="{505DB00A-2DD4-4689-B5C3-01BF26501B77}" srcOrd="1" destOrd="0" parTransId="{5BCC2D18-F329-4904-92C3-E986AA4352C0}" sibTransId="{4BAE3D4D-98D6-4E98-B8FB-4FF7E4198E75}"/>
    <dgm:cxn modelId="{08A21FA9-0724-46F8-AA65-932E95708D97}" type="presOf" srcId="{03577071-85D0-4458-8818-78030D6F8072}" destId="{3FFD351D-0680-40DF-AB3B-01D269766D8A}" srcOrd="0" destOrd="0" presId="urn:microsoft.com/office/officeart/2005/8/layout/orgChart1"/>
    <dgm:cxn modelId="{B0DFEEAA-6D32-40A6-8192-87CE54F77756}" srcId="{3D546997-1BBD-4F05-8C05-DF6DFFD7BAAC}" destId="{9B8F8D88-2D33-4265-A114-6ED2F749CA11}" srcOrd="0" destOrd="0" parTransId="{A2A68429-EC5F-4F3F-B3D1-42EA9893F9FC}" sibTransId="{C391DFD9-830A-4219-83E7-F435C703EF18}"/>
    <dgm:cxn modelId="{BFCB98AE-4934-44CD-8263-E4025F86030B}" type="presOf" srcId="{9B8F8D88-2D33-4265-A114-6ED2F749CA11}" destId="{85EF094C-02C7-4E1E-BD7A-6239971DC8D2}" srcOrd="0" destOrd="0" presId="urn:microsoft.com/office/officeart/2005/8/layout/orgChart1"/>
    <dgm:cxn modelId="{11676EB3-1A27-48AE-ACD9-F7E9EC7F4960}" srcId="{FC06E0F5-9D3A-4B11-9DBF-3EE9ECCCCBD7}" destId="{30165ADF-2050-4255-9849-24A5E34A6E94}" srcOrd="0" destOrd="0" parTransId="{CC8BDC61-8B0F-45D4-AE85-36233D505FFE}" sibTransId="{6D7071F6-8D67-43D0-8782-506A73E13A15}"/>
    <dgm:cxn modelId="{62DECCB7-E986-4208-9683-254B4216C16A}" type="presOf" srcId="{451E162B-CECD-4E19-9E16-1027A5003C7B}" destId="{A9842BDA-FDAF-43C1-BCFA-A45CBE8A5F49}" srcOrd="0" destOrd="0" presId="urn:microsoft.com/office/officeart/2005/8/layout/orgChart1"/>
    <dgm:cxn modelId="{B6C41EC0-9516-475E-B1A5-588B5907C57B}" type="presOf" srcId="{A34845EF-220C-4E2D-9345-5F1DA7703F49}" destId="{A91078FE-A073-4AAC-8E44-3EEA487BE980}" srcOrd="0" destOrd="0" presId="urn:microsoft.com/office/officeart/2005/8/layout/orgChart1"/>
    <dgm:cxn modelId="{AAFDDDC7-8D09-46F2-9AF4-CB0CE1E7A9AF}" type="presOf" srcId="{FC06E0F5-9D3A-4B11-9DBF-3EE9ECCCCBD7}" destId="{CF91E0BB-535A-4AC7-AC48-03733DA7B9B3}" srcOrd="0" destOrd="0" presId="urn:microsoft.com/office/officeart/2005/8/layout/orgChart1"/>
    <dgm:cxn modelId="{4646A0CB-0FFA-4CB1-8AC6-47044E0D35DE}" type="presOf" srcId="{25538978-B90C-44F3-9909-08C417D4BF30}" destId="{9AAF2FE1-3FA8-462C-A65B-D5897EFF6843}" srcOrd="1" destOrd="0" presId="urn:microsoft.com/office/officeart/2005/8/layout/orgChart1"/>
    <dgm:cxn modelId="{58B555D5-F91D-4D65-A72D-C1816FC8B0C3}" type="presOf" srcId="{A9B715C1-77C9-496A-9F13-75C1E178CB70}" destId="{37CF0D43-4011-4773-A699-4EAAC0A5CCBC}" srcOrd="0" destOrd="0" presId="urn:microsoft.com/office/officeart/2005/8/layout/orgChart1"/>
    <dgm:cxn modelId="{AFC504D8-8393-454F-BE6C-C4FA81A60845}" srcId="{FC06E0F5-9D3A-4B11-9DBF-3EE9ECCCCBD7}" destId="{A9B715C1-77C9-496A-9F13-75C1E178CB70}" srcOrd="1" destOrd="0" parTransId="{A34845EF-220C-4E2D-9345-5F1DA7703F49}" sibTransId="{B883A3E6-0782-4B4D-8D0A-DFBD80AE7011}"/>
    <dgm:cxn modelId="{CEF08DE7-700F-4B54-BE91-B0B9E4431D30}" srcId="{A9B715C1-77C9-496A-9F13-75C1E178CB70}" destId="{7DBEB154-298E-4CAD-BF93-4C2AE7CA2951}" srcOrd="0" destOrd="0" parTransId="{1EF0FFA9-ECF2-420B-9D47-D3D340231153}" sibTransId="{2A9614FF-F27D-4FE6-B460-2435F3138C10}"/>
    <dgm:cxn modelId="{5A9D42EB-6E28-4D36-9D26-A0F857F6046B}" type="presOf" srcId="{7B75C4E9-693B-4C7C-98EB-29F8EB3EC634}" destId="{3D41C38F-837E-4E5D-ADE3-5F545B780B82}" srcOrd="0" destOrd="0" presId="urn:microsoft.com/office/officeart/2005/8/layout/orgChart1"/>
    <dgm:cxn modelId="{766082EB-6A26-4BE9-B6AD-C99B8180A74A}" type="presOf" srcId="{275F7161-330F-47C1-86D5-2972429754A1}" destId="{73A18CD9-813C-4485-990A-0C7F49DD061C}" srcOrd="1" destOrd="0" presId="urn:microsoft.com/office/officeart/2005/8/layout/orgChart1"/>
    <dgm:cxn modelId="{D24140F3-90BA-4C94-97A1-492CDCB5CB20}" type="presOf" srcId="{275F7161-330F-47C1-86D5-2972429754A1}" destId="{688FBBB3-482C-4CCB-81D0-BA1C7AF16F07}" srcOrd="0" destOrd="0" presId="urn:microsoft.com/office/officeart/2005/8/layout/orgChart1"/>
    <dgm:cxn modelId="{794BFFF8-046D-47F4-BBA3-653F1A275796}" type="presOf" srcId="{505DB00A-2DD4-4689-B5C3-01BF26501B77}" destId="{6F53750D-6111-44A4-AA23-42CA9357ABC4}" srcOrd="1" destOrd="0" presId="urn:microsoft.com/office/officeart/2005/8/layout/orgChart1"/>
    <dgm:cxn modelId="{649A83FC-C5EA-4344-B4D7-FD16C3BD7B1E}" type="presOf" srcId="{64719851-930E-47D5-9461-E4A18CA0D6DA}" destId="{E4499FB0-717C-4E86-B47C-5173F9DD8C19}" srcOrd="0" destOrd="0" presId="urn:microsoft.com/office/officeart/2005/8/layout/orgChart1"/>
    <dgm:cxn modelId="{A26278FE-EA91-488C-8704-50A7C7C0DB85}" srcId="{30165ADF-2050-4255-9849-24A5E34A6E94}" destId="{4F785E86-6CF0-428D-A13B-C65F874851B9}" srcOrd="1" destOrd="0" parTransId="{675BA10A-9D03-4578-9398-8C69C21150FF}" sibTransId="{37DF20FE-19FC-4AE6-97FA-4EE06823F2F9}"/>
    <dgm:cxn modelId="{BF4E3FCD-3D2C-4B36-BB11-AE2503997DF4}" type="presParOf" srcId="{5343A291-67EB-4EA1-9DAB-43EAEFD01011}" destId="{F9C53573-BC7F-4755-804F-BA3ADB8FF8F5}" srcOrd="0" destOrd="0" presId="urn:microsoft.com/office/officeart/2005/8/layout/orgChart1"/>
    <dgm:cxn modelId="{9CE581B8-108A-45D1-9B58-36E093BA4DEC}" type="presParOf" srcId="{F9C53573-BC7F-4755-804F-BA3ADB8FF8F5}" destId="{17C9FAEC-33BB-4EB5-99FB-3BA60B9E01CD}" srcOrd="0" destOrd="0" presId="urn:microsoft.com/office/officeart/2005/8/layout/orgChart1"/>
    <dgm:cxn modelId="{E4F87021-A63E-48AC-9B82-81718A3BAB45}" type="presParOf" srcId="{17C9FAEC-33BB-4EB5-99FB-3BA60B9E01CD}" destId="{85EF094C-02C7-4E1E-BD7A-6239971DC8D2}" srcOrd="0" destOrd="0" presId="urn:microsoft.com/office/officeart/2005/8/layout/orgChart1"/>
    <dgm:cxn modelId="{DC426C49-CBC5-4989-B0F5-5CA8D2671623}" type="presParOf" srcId="{17C9FAEC-33BB-4EB5-99FB-3BA60B9E01CD}" destId="{BED1EFEC-DC27-4654-AF9D-51DFFCFA33B4}" srcOrd="1" destOrd="0" presId="urn:microsoft.com/office/officeart/2005/8/layout/orgChart1"/>
    <dgm:cxn modelId="{7BE20CA8-FEF1-4C9D-BC0A-F7178BE809F6}" type="presParOf" srcId="{F9C53573-BC7F-4755-804F-BA3ADB8FF8F5}" destId="{2344E7D2-1875-42B3-BA4C-57FD2374B74C}" srcOrd="1" destOrd="0" presId="urn:microsoft.com/office/officeart/2005/8/layout/orgChart1"/>
    <dgm:cxn modelId="{CCE85563-2AF7-480D-83CF-1E3FEFB81CB9}" type="presParOf" srcId="{2344E7D2-1875-42B3-BA4C-57FD2374B74C}" destId="{3FFD351D-0680-40DF-AB3B-01D269766D8A}" srcOrd="0" destOrd="0" presId="urn:microsoft.com/office/officeart/2005/8/layout/orgChart1"/>
    <dgm:cxn modelId="{79BEB78A-944D-4F9E-8822-82EEB3E887E4}" type="presParOf" srcId="{2344E7D2-1875-42B3-BA4C-57FD2374B74C}" destId="{EB5CF479-B258-4B48-AA8E-761BF12832E6}" srcOrd="1" destOrd="0" presId="urn:microsoft.com/office/officeart/2005/8/layout/orgChart1"/>
    <dgm:cxn modelId="{B76EF07F-B80B-4646-9F4E-B745FDBE0BB6}" type="presParOf" srcId="{EB5CF479-B258-4B48-AA8E-761BF12832E6}" destId="{8759E118-FA11-49BD-A052-FA005E34F9F2}" srcOrd="0" destOrd="0" presId="urn:microsoft.com/office/officeart/2005/8/layout/orgChart1"/>
    <dgm:cxn modelId="{4A6FC8E6-21BF-488B-910A-E10607147D19}" type="presParOf" srcId="{8759E118-FA11-49BD-A052-FA005E34F9F2}" destId="{CF91E0BB-535A-4AC7-AC48-03733DA7B9B3}" srcOrd="0" destOrd="0" presId="urn:microsoft.com/office/officeart/2005/8/layout/orgChart1"/>
    <dgm:cxn modelId="{A95CAB5F-69E4-43C4-9052-4F0871ACA3D3}" type="presParOf" srcId="{8759E118-FA11-49BD-A052-FA005E34F9F2}" destId="{81A70391-EDCA-43A6-A848-B7962598BB31}" srcOrd="1" destOrd="0" presId="urn:microsoft.com/office/officeart/2005/8/layout/orgChart1"/>
    <dgm:cxn modelId="{43BFE515-532A-4F6C-B3EC-3E486299268E}" type="presParOf" srcId="{EB5CF479-B258-4B48-AA8E-761BF12832E6}" destId="{CD041D04-A603-4155-BB56-8780D6EC22EC}" srcOrd="1" destOrd="0" presId="urn:microsoft.com/office/officeart/2005/8/layout/orgChart1"/>
    <dgm:cxn modelId="{E94D57CD-F316-4D7E-9AB3-7082283214CE}" type="presParOf" srcId="{CD041D04-A603-4155-BB56-8780D6EC22EC}" destId="{F08C814C-EE8D-4E0E-A98E-315DD9C82386}" srcOrd="0" destOrd="0" presId="urn:microsoft.com/office/officeart/2005/8/layout/orgChart1"/>
    <dgm:cxn modelId="{47F5417B-2EA5-4B58-A6BF-CAF0119F8F53}" type="presParOf" srcId="{CD041D04-A603-4155-BB56-8780D6EC22EC}" destId="{DDBE9A31-2393-4347-9B3D-226328FADD11}" srcOrd="1" destOrd="0" presId="urn:microsoft.com/office/officeart/2005/8/layout/orgChart1"/>
    <dgm:cxn modelId="{78517FE4-8118-4878-8DED-6EBAC14F4586}" type="presParOf" srcId="{DDBE9A31-2393-4347-9B3D-226328FADD11}" destId="{63D7C381-4CBE-4CC2-BF68-D14C525F1E30}" srcOrd="0" destOrd="0" presId="urn:microsoft.com/office/officeart/2005/8/layout/orgChart1"/>
    <dgm:cxn modelId="{82B860AF-BA36-45F0-AFF3-198D999A18A0}" type="presParOf" srcId="{63D7C381-4CBE-4CC2-BF68-D14C525F1E30}" destId="{51BE8E12-5BD5-48FE-BAB3-33039CF29354}" srcOrd="0" destOrd="0" presId="urn:microsoft.com/office/officeart/2005/8/layout/orgChart1"/>
    <dgm:cxn modelId="{C2E73DBC-4007-40C1-BE92-DBEA1B2C85E5}" type="presParOf" srcId="{63D7C381-4CBE-4CC2-BF68-D14C525F1E30}" destId="{26D802C6-4909-48DE-A130-E491E21EA255}" srcOrd="1" destOrd="0" presId="urn:microsoft.com/office/officeart/2005/8/layout/orgChart1"/>
    <dgm:cxn modelId="{0F9D1E31-E0CA-4710-A6CD-FA45DCB5FACF}" type="presParOf" srcId="{DDBE9A31-2393-4347-9B3D-226328FADD11}" destId="{F91A4B60-C4FE-40BD-BAD8-9DAFE5489501}" srcOrd="1" destOrd="0" presId="urn:microsoft.com/office/officeart/2005/8/layout/orgChart1"/>
    <dgm:cxn modelId="{15781742-967C-4176-BE4D-D23CB9276776}" type="presParOf" srcId="{F91A4B60-C4FE-40BD-BAD8-9DAFE5489501}" destId="{3D41C38F-837E-4E5D-ADE3-5F545B780B82}" srcOrd="0" destOrd="0" presId="urn:microsoft.com/office/officeart/2005/8/layout/orgChart1"/>
    <dgm:cxn modelId="{E2B75FB4-AC26-49E2-935B-452822C7E940}" type="presParOf" srcId="{F91A4B60-C4FE-40BD-BAD8-9DAFE5489501}" destId="{029B2A05-8DB7-4290-B51F-3B62D1841976}" srcOrd="1" destOrd="0" presId="urn:microsoft.com/office/officeart/2005/8/layout/orgChart1"/>
    <dgm:cxn modelId="{0E479397-5674-42B8-AF79-6DA688617A00}" type="presParOf" srcId="{029B2A05-8DB7-4290-B51F-3B62D1841976}" destId="{CB626A7A-23A6-4E00-9DEA-713CE8898504}" srcOrd="0" destOrd="0" presId="urn:microsoft.com/office/officeart/2005/8/layout/orgChart1"/>
    <dgm:cxn modelId="{A32898EE-33CC-470E-9AB7-702018F10CD0}" type="presParOf" srcId="{CB626A7A-23A6-4E00-9DEA-713CE8898504}" destId="{D28F900D-6E2B-4F4B-90D3-52B2136A141D}" srcOrd="0" destOrd="0" presId="urn:microsoft.com/office/officeart/2005/8/layout/orgChart1"/>
    <dgm:cxn modelId="{D48D065C-3D66-47B7-87AA-DF299817E5B4}" type="presParOf" srcId="{CB626A7A-23A6-4E00-9DEA-713CE8898504}" destId="{CBAFE29F-9C99-45B1-9BD8-D60F3E468192}" srcOrd="1" destOrd="0" presId="urn:microsoft.com/office/officeart/2005/8/layout/orgChart1"/>
    <dgm:cxn modelId="{A1935940-850C-4D19-B744-1A523450A45E}" type="presParOf" srcId="{029B2A05-8DB7-4290-B51F-3B62D1841976}" destId="{394DC4F7-C844-4772-8DAB-AC6844E48518}" srcOrd="1" destOrd="0" presId="urn:microsoft.com/office/officeart/2005/8/layout/orgChart1"/>
    <dgm:cxn modelId="{3837A31F-52C2-45C5-9E2C-AC1F52E5AEEF}" type="presParOf" srcId="{029B2A05-8DB7-4290-B51F-3B62D1841976}" destId="{1C5CAAB4-2916-4B8C-9EC9-E023EEDA1E41}" srcOrd="2" destOrd="0" presId="urn:microsoft.com/office/officeart/2005/8/layout/orgChart1"/>
    <dgm:cxn modelId="{4AA9324C-5379-4769-9483-9D561B5F9616}" type="presParOf" srcId="{F91A4B60-C4FE-40BD-BAD8-9DAFE5489501}" destId="{072CC10F-2263-4436-AFD6-EB811EDBCBE7}" srcOrd="2" destOrd="0" presId="urn:microsoft.com/office/officeart/2005/8/layout/orgChart1"/>
    <dgm:cxn modelId="{2698D0C3-42D8-4DAD-B1A7-AEB7AD261B5C}" type="presParOf" srcId="{F91A4B60-C4FE-40BD-BAD8-9DAFE5489501}" destId="{B1BEA184-A82F-4A29-B526-3FF51B088B0D}" srcOrd="3" destOrd="0" presId="urn:microsoft.com/office/officeart/2005/8/layout/orgChart1"/>
    <dgm:cxn modelId="{E07292EC-B9EC-4932-B414-054BF81181CA}" type="presParOf" srcId="{B1BEA184-A82F-4A29-B526-3FF51B088B0D}" destId="{CBD14A4A-3259-4D0B-BE42-D1D1AD5D9C4B}" srcOrd="0" destOrd="0" presId="urn:microsoft.com/office/officeart/2005/8/layout/orgChart1"/>
    <dgm:cxn modelId="{900EDFA9-5513-49F5-AC23-F2A8444B4585}" type="presParOf" srcId="{CBD14A4A-3259-4D0B-BE42-D1D1AD5D9C4B}" destId="{186F6E5D-4471-4D23-91EC-C33749373D1C}" srcOrd="0" destOrd="0" presId="urn:microsoft.com/office/officeart/2005/8/layout/orgChart1"/>
    <dgm:cxn modelId="{B32AF213-7FE4-4B78-A29F-C7F985B9BD3C}" type="presParOf" srcId="{CBD14A4A-3259-4D0B-BE42-D1D1AD5D9C4B}" destId="{1F06B4C4-DA73-443E-B317-DA53358B56C8}" srcOrd="1" destOrd="0" presId="urn:microsoft.com/office/officeart/2005/8/layout/orgChart1"/>
    <dgm:cxn modelId="{6C88048A-3C81-4B96-8EE6-565BF7D453D2}" type="presParOf" srcId="{B1BEA184-A82F-4A29-B526-3FF51B088B0D}" destId="{8C9ED834-0607-4C45-B54C-386A1F63FB75}" srcOrd="1" destOrd="0" presId="urn:microsoft.com/office/officeart/2005/8/layout/orgChart1"/>
    <dgm:cxn modelId="{4AA75585-6EE9-438B-A12A-BCBC97EF7A95}" type="presParOf" srcId="{B1BEA184-A82F-4A29-B526-3FF51B088B0D}" destId="{79EF8953-27CA-435F-A1A4-C133FB383068}" srcOrd="2" destOrd="0" presId="urn:microsoft.com/office/officeart/2005/8/layout/orgChart1"/>
    <dgm:cxn modelId="{E05991B6-6685-437B-9F4B-C5F667B10353}" type="presParOf" srcId="{DDBE9A31-2393-4347-9B3D-226328FADD11}" destId="{D0D689E4-7A82-43C4-9E3A-335D512EC9C0}" srcOrd="2" destOrd="0" presId="urn:microsoft.com/office/officeart/2005/8/layout/orgChart1"/>
    <dgm:cxn modelId="{83BB5A65-A102-4680-BB2B-92CF6E00FC36}" type="presParOf" srcId="{CD041D04-A603-4155-BB56-8780D6EC22EC}" destId="{A91078FE-A073-4AAC-8E44-3EEA487BE980}" srcOrd="2" destOrd="0" presId="urn:microsoft.com/office/officeart/2005/8/layout/orgChart1"/>
    <dgm:cxn modelId="{A994742B-B235-4E8D-8A77-B675D27F5E59}" type="presParOf" srcId="{CD041D04-A603-4155-BB56-8780D6EC22EC}" destId="{F990ADDD-E61B-421B-ABF3-77FD341D2F3E}" srcOrd="3" destOrd="0" presId="urn:microsoft.com/office/officeart/2005/8/layout/orgChart1"/>
    <dgm:cxn modelId="{7A839526-26A5-4303-890F-9891392BB86D}" type="presParOf" srcId="{F990ADDD-E61B-421B-ABF3-77FD341D2F3E}" destId="{8CB91B9E-3ED3-4D7F-B1B9-61BD278A1AB7}" srcOrd="0" destOrd="0" presId="urn:microsoft.com/office/officeart/2005/8/layout/orgChart1"/>
    <dgm:cxn modelId="{3F8455F7-18F3-4211-BD45-41FFEB7F1CCB}" type="presParOf" srcId="{8CB91B9E-3ED3-4D7F-B1B9-61BD278A1AB7}" destId="{37CF0D43-4011-4773-A699-4EAAC0A5CCBC}" srcOrd="0" destOrd="0" presId="urn:microsoft.com/office/officeart/2005/8/layout/orgChart1"/>
    <dgm:cxn modelId="{821B180D-9119-4603-B142-E5D253DB7A49}" type="presParOf" srcId="{8CB91B9E-3ED3-4D7F-B1B9-61BD278A1AB7}" destId="{2C0D3A35-723D-4685-99A6-2A10D1D41FFC}" srcOrd="1" destOrd="0" presId="urn:microsoft.com/office/officeart/2005/8/layout/orgChart1"/>
    <dgm:cxn modelId="{AC7F3FDC-2865-4426-94A5-8B89944B5D92}" type="presParOf" srcId="{F990ADDD-E61B-421B-ABF3-77FD341D2F3E}" destId="{CEB99239-0EF0-4C41-93A8-F84835C3FF38}" srcOrd="1" destOrd="0" presId="urn:microsoft.com/office/officeart/2005/8/layout/orgChart1"/>
    <dgm:cxn modelId="{3D49B595-D5A8-4313-B952-93BA485970AB}" type="presParOf" srcId="{CEB99239-0EF0-4C41-93A8-F84835C3FF38}" destId="{A66794B5-4EC7-43D8-80CC-9F3AAEC53ECC}" srcOrd="0" destOrd="0" presId="urn:microsoft.com/office/officeart/2005/8/layout/orgChart1"/>
    <dgm:cxn modelId="{DC2851E6-3CB7-4E01-AC75-89F0FC34C3B7}" type="presParOf" srcId="{CEB99239-0EF0-4C41-93A8-F84835C3FF38}" destId="{BAD9253F-762F-4B4C-B8CF-5899DF62F5C2}" srcOrd="1" destOrd="0" presId="urn:microsoft.com/office/officeart/2005/8/layout/orgChart1"/>
    <dgm:cxn modelId="{667D19EC-7E94-46F0-84C0-CA1F1A9862C2}" type="presParOf" srcId="{BAD9253F-762F-4B4C-B8CF-5899DF62F5C2}" destId="{1BC0366C-F5FF-4B93-BD35-84C51D5E7A81}" srcOrd="0" destOrd="0" presId="urn:microsoft.com/office/officeart/2005/8/layout/orgChart1"/>
    <dgm:cxn modelId="{E1B361BF-138C-4F18-81E2-FCB9BB70F062}" type="presParOf" srcId="{1BC0366C-F5FF-4B93-BD35-84C51D5E7A81}" destId="{0CF44A36-1A89-49FE-A998-2C49934FFD5C}" srcOrd="0" destOrd="0" presId="urn:microsoft.com/office/officeart/2005/8/layout/orgChart1"/>
    <dgm:cxn modelId="{CBBB412F-AD96-471E-944C-CA362B57502B}" type="presParOf" srcId="{1BC0366C-F5FF-4B93-BD35-84C51D5E7A81}" destId="{7AF9A26E-9BCD-45C8-8591-9BF989ED4DA5}" srcOrd="1" destOrd="0" presId="urn:microsoft.com/office/officeart/2005/8/layout/orgChart1"/>
    <dgm:cxn modelId="{D81C9BD0-CC2E-4129-85FF-32E77FF2513D}" type="presParOf" srcId="{BAD9253F-762F-4B4C-B8CF-5899DF62F5C2}" destId="{5829234E-0190-4840-B52C-571190BB8340}" srcOrd="1" destOrd="0" presId="urn:microsoft.com/office/officeart/2005/8/layout/orgChart1"/>
    <dgm:cxn modelId="{CB0EAE4B-EBD9-4624-9296-F513F3CCBB5F}" type="presParOf" srcId="{BAD9253F-762F-4B4C-B8CF-5899DF62F5C2}" destId="{6D95558A-CD82-4ECA-A24F-4C645151A99D}" srcOrd="2" destOrd="0" presId="urn:microsoft.com/office/officeart/2005/8/layout/orgChart1"/>
    <dgm:cxn modelId="{34C01B83-3701-4110-A63B-C81CDA192AB9}" type="presParOf" srcId="{CEB99239-0EF0-4C41-93A8-F84835C3FF38}" destId="{CE8F699C-A03A-4FE3-9142-FB56DEBFFBA7}" srcOrd="2" destOrd="0" presId="urn:microsoft.com/office/officeart/2005/8/layout/orgChart1"/>
    <dgm:cxn modelId="{436C0907-2922-4564-8AFA-5DB49C77F4D8}" type="presParOf" srcId="{CEB99239-0EF0-4C41-93A8-F84835C3FF38}" destId="{AC1DE553-3DBA-4682-BE99-FF4F7C2B86A4}" srcOrd="3" destOrd="0" presId="urn:microsoft.com/office/officeart/2005/8/layout/orgChart1"/>
    <dgm:cxn modelId="{7BD74F59-8463-4862-8F1D-4D0ED7D10155}" type="presParOf" srcId="{AC1DE553-3DBA-4682-BE99-FF4F7C2B86A4}" destId="{9E65E834-9924-4093-B68C-2EE32AA20A2A}" srcOrd="0" destOrd="0" presId="urn:microsoft.com/office/officeart/2005/8/layout/orgChart1"/>
    <dgm:cxn modelId="{9270BF43-2055-4272-BCA1-B16D731E8962}" type="presParOf" srcId="{9E65E834-9924-4093-B68C-2EE32AA20A2A}" destId="{A9842BDA-FDAF-43C1-BCFA-A45CBE8A5F49}" srcOrd="0" destOrd="0" presId="urn:microsoft.com/office/officeart/2005/8/layout/orgChart1"/>
    <dgm:cxn modelId="{6A7384A7-765C-49FC-A946-3A88A48B1CC0}" type="presParOf" srcId="{9E65E834-9924-4093-B68C-2EE32AA20A2A}" destId="{0FC53E64-CEC8-4161-A66F-5283D33A34C6}" srcOrd="1" destOrd="0" presId="urn:microsoft.com/office/officeart/2005/8/layout/orgChart1"/>
    <dgm:cxn modelId="{6B458EF6-BF79-4A98-B5F9-9FAE683922B3}" type="presParOf" srcId="{AC1DE553-3DBA-4682-BE99-FF4F7C2B86A4}" destId="{B7A04860-64B1-4C98-B454-4DDEB304405C}" srcOrd="1" destOrd="0" presId="urn:microsoft.com/office/officeart/2005/8/layout/orgChart1"/>
    <dgm:cxn modelId="{E3A47325-9B4B-42B9-B863-170A5EE168DD}" type="presParOf" srcId="{AC1DE553-3DBA-4682-BE99-FF4F7C2B86A4}" destId="{2865A564-C368-4989-BAB3-BD3E603A8C71}" srcOrd="2" destOrd="0" presId="urn:microsoft.com/office/officeart/2005/8/layout/orgChart1"/>
    <dgm:cxn modelId="{F58695B3-0C79-475E-8972-1FE12411F83B}" type="presParOf" srcId="{F990ADDD-E61B-421B-ABF3-77FD341D2F3E}" destId="{3CB2A00C-875C-408B-9607-8FCF1A0E962B}" srcOrd="2" destOrd="0" presId="urn:microsoft.com/office/officeart/2005/8/layout/orgChart1"/>
    <dgm:cxn modelId="{78332810-AE3F-4AA1-9365-E31903A8FDCB}" type="presParOf" srcId="{EB5CF479-B258-4B48-AA8E-761BF12832E6}" destId="{9178405C-4F65-4CCD-BA56-80DB756801BB}" srcOrd="2" destOrd="0" presId="urn:microsoft.com/office/officeart/2005/8/layout/orgChart1"/>
    <dgm:cxn modelId="{4049C447-B9D2-405D-AADB-2746657879CB}" type="presParOf" srcId="{2344E7D2-1875-42B3-BA4C-57FD2374B74C}" destId="{482D5782-121E-4469-A9B5-465D38C46080}" srcOrd="2" destOrd="0" presId="urn:microsoft.com/office/officeart/2005/8/layout/orgChart1"/>
    <dgm:cxn modelId="{E5B67852-B764-4D54-A470-B671150E1609}" type="presParOf" srcId="{2344E7D2-1875-42B3-BA4C-57FD2374B74C}" destId="{9107C3A5-0D7A-4BAD-B23A-75D0CD95A09A}" srcOrd="3" destOrd="0" presId="urn:microsoft.com/office/officeart/2005/8/layout/orgChart1"/>
    <dgm:cxn modelId="{E1BCAA9B-B3BB-4BB9-9D6C-5A679DABED53}" type="presParOf" srcId="{9107C3A5-0D7A-4BAD-B23A-75D0CD95A09A}" destId="{506D1179-9978-4AA2-B078-21E0A22B1F51}" srcOrd="0" destOrd="0" presId="urn:microsoft.com/office/officeart/2005/8/layout/orgChart1"/>
    <dgm:cxn modelId="{BA3CF47A-19B8-482B-9EE0-ED6A3C2CF560}" type="presParOf" srcId="{506D1179-9978-4AA2-B078-21E0A22B1F51}" destId="{882212F6-144F-4E96-9D58-82F4AA0BFADC}" srcOrd="0" destOrd="0" presId="urn:microsoft.com/office/officeart/2005/8/layout/orgChart1"/>
    <dgm:cxn modelId="{3741A97A-BEB0-4F9A-AAE0-09C9EC41D590}" type="presParOf" srcId="{506D1179-9978-4AA2-B078-21E0A22B1F51}" destId="{6F53750D-6111-44A4-AA23-42CA9357ABC4}" srcOrd="1" destOrd="0" presId="urn:microsoft.com/office/officeart/2005/8/layout/orgChart1"/>
    <dgm:cxn modelId="{FEFF8681-1AB4-4538-8A9E-0BE0D4487A52}" type="presParOf" srcId="{9107C3A5-0D7A-4BAD-B23A-75D0CD95A09A}" destId="{1A9FC71A-13B5-483A-8CDF-EEDF375E05D7}" srcOrd="1" destOrd="0" presId="urn:microsoft.com/office/officeart/2005/8/layout/orgChart1"/>
    <dgm:cxn modelId="{A0B515E8-C19A-434E-8D7B-7D08B53B33CD}" type="presParOf" srcId="{9107C3A5-0D7A-4BAD-B23A-75D0CD95A09A}" destId="{503631A7-8CAE-49BD-B593-B795A7049252}" srcOrd="2" destOrd="0" presId="urn:microsoft.com/office/officeart/2005/8/layout/orgChart1"/>
    <dgm:cxn modelId="{D12FB214-A4ED-4103-86A3-395CDA5D4D79}" type="presParOf" srcId="{2344E7D2-1875-42B3-BA4C-57FD2374B74C}" destId="{DFFD51BE-96C7-4490-9AA5-F829EC46FEC8}" srcOrd="4" destOrd="0" presId="urn:microsoft.com/office/officeart/2005/8/layout/orgChart1"/>
    <dgm:cxn modelId="{63A55497-C6DF-45B2-B9E6-2AC03BA91D7E}" type="presParOf" srcId="{2344E7D2-1875-42B3-BA4C-57FD2374B74C}" destId="{62C24F05-0D7F-46F0-8F5C-30123E113B23}" srcOrd="5" destOrd="0" presId="urn:microsoft.com/office/officeart/2005/8/layout/orgChart1"/>
    <dgm:cxn modelId="{E67086F1-D57A-49A6-ACAA-10D7161229CF}" type="presParOf" srcId="{62C24F05-0D7F-46F0-8F5C-30123E113B23}" destId="{F4EA6145-B337-46AA-80C1-BD9AD3C82F4E}" srcOrd="0" destOrd="0" presId="urn:microsoft.com/office/officeart/2005/8/layout/orgChart1"/>
    <dgm:cxn modelId="{BA00CF4C-2843-4B4F-BCE7-816B79AF3AC4}" type="presParOf" srcId="{F4EA6145-B337-46AA-80C1-BD9AD3C82F4E}" destId="{F6E081F3-FF02-4366-ABF3-4CC546C05B53}" srcOrd="0" destOrd="0" presId="urn:microsoft.com/office/officeart/2005/8/layout/orgChart1"/>
    <dgm:cxn modelId="{3F6DA9B4-1591-4AA5-BFBD-6052DE8CDCB4}" type="presParOf" srcId="{F4EA6145-B337-46AA-80C1-BD9AD3C82F4E}" destId="{9AAF2FE1-3FA8-462C-A65B-D5897EFF6843}" srcOrd="1" destOrd="0" presId="urn:microsoft.com/office/officeart/2005/8/layout/orgChart1"/>
    <dgm:cxn modelId="{3D94B507-8B74-4B0B-B789-6FE6B91A021D}" type="presParOf" srcId="{62C24F05-0D7F-46F0-8F5C-30123E113B23}" destId="{D656E3C1-9E77-44C8-AB21-723F8C9F42B5}" srcOrd="1" destOrd="0" presId="urn:microsoft.com/office/officeart/2005/8/layout/orgChart1"/>
    <dgm:cxn modelId="{A95486E9-6FE3-4DC9-B8C2-C35F966B52E5}" type="presParOf" srcId="{D656E3C1-9E77-44C8-AB21-723F8C9F42B5}" destId="{D55DFC05-4419-47C4-BD0F-89966094B678}" srcOrd="0" destOrd="0" presId="urn:microsoft.com/office/officeart/2005/8/layout/orgChart1"/>
    <dgm:cxn modelId="{647CCF2C-A8C6-4070-9C93-69C05FE54313}" type="presParOf" srcId="{D656E3C1-9E77-44C8-AB21-723F8C9F42B5}" destId="{4E0A39AC-EB07-4252-A358-295F3D2F3615}" srcOrd="1" destOrd="0" presId="urn:microsoft.com/office/officeart/2005/8/layout/orgChart1"/>
    <dgm:cxn modelId="{766252D3-3591-474E-87DF-0DE4F0DA8FAF}" type="presParOf" srcId="{4E0A39AC-EB07-4252-A358-295F3D2F3615}" destId="{43675EE3-867A-4AB1-898F-93D9DA3B616F}" srcOrd="0" destOrd="0" presId="urn:microsoft.com/office/officeart/2005/8/layout/orgChart1"/>
    <dgm:cxn modelId="{16F66748-1942-4836-B846-603A036B31C7}" type="presParOf" srcId="{43675EE3-867A-4AB1-898F-93D9DA3B616F}" destId="{E4499FB0-717C-4E86-B47C-5173F9DD8C19}" srcOrd="0" destOrd="0" presId="urn:microsoft.com/office/officeart/2005/8/layout/orgChart1"/>
    <dgm:cxn modelId="{D0FD8A81-85E2-4F29-B696-A993C9C97D64}" type="presParOf" srcId="{43675EE3-867A-4AB1-898F-93D9DA3B616F}" destId="{CF25A06D-8BFD-4B48-8346-DAFC46ED881E}" srcOrd="1" destOrd="0" presId="urn:microsoft.com/office/officeart/2005/8/layout/orgChart1"/>
    <dgm:cxn modelId="{7DDEA87E-E59A-409C-9EF4-A18A6230A287}" type="presParOf" srcId="{4E0A39AC-EB07-4252-A358-295F3D2F3615}" destId="{DBC942F1-3EC5-449C-B2AC-381329489D67}" srcOrd="1" destOrd="0" presId="urn:microsoft.com/office/officeart/2005/8/layout/orgChart1"/>
    <dgm:cxn modelId="{94AED197-84B1-44BB-ABC1-AC48330C3BFB}" type="presParOf" srcId="{4E0A39AC-EB07-4252-A358-295F3D2F3615}" destId="{13240D47-3E74-48D0-BCBF-954C97E613AB}" srcOrd="2" destOrd="0" presId="urn:microsoft.com/office/officeart/2005/8/layout/orgChart1"/>
    <dgm:cxn modelId="{A0515222-616F-4042-BF62-031577718271}" type="presParOf" srcId="{D656E3C1-9E77-44C8-AB21-723F8C9F42B5}" destId="{7E43EE77-C424-4FDC-AFC9-59EF634C2FA2}" srcOrd="2" destOrd="0" presId="urn:microsoft.com/office/officeart/2005/8/layout/orgChart1"/>
    <dgm:cxn modelId="{470FD9B1-C5A2-46C9-929A-4303856F6AE6}" type="presParOf" srcId="{D656E3C1-9E77-44C8-AB21-723F8C9F42B5}" destId="{23B5BF70-2C1B-4687-A728-92ED80480EF5}" srcOrd="3" destOrd="0" presId="urn:microsoft.com/office/officeart/2005/8/layout/orgChart1"/>
    <dgm:cxn modelId="{B88D507F-8419-47E2-B354-C7483B4E330E}" type="presParOf" srcId="{23B5BF70-2C1B-4687-A728-92ED80480EF5}" destId="{E125FA47-EFA8-439A-81CE-177A0064ED0D}" srcOrd="0" destOrd="0" presId="urn:microsoft.com/office/officeart/2005/8/layout/orgChart1"/>
    <dgm:cxn modelId="{AE093B5E-A3D2-4496-B1EE-0D75C8DA8CA0}" type="presParOf" srcId="{E125FA47-EFA8-439A-81CE-177A0064ED0D}" destId="{688FBBB3-482C-4CCB-81D0-BA1C7AF16F07}" srcOrd="0" destOrd="0" presId="urn:microsoft.com/office/officeart/2005/8/layout/orgChart1"/>
    <dgm:cxn modelId="{6A45C85B-6601-4DB0-A7BA-A03DE1804E01}" type="presParOf" srcId="{E125FA47-EFA8-439A-81CE-177A0064ED0D}" destId="{73A18CD9-813C-4485-990A-0C7F49DD061C}" srcOrd="1" destOrd="0" presId="urn:microsoft.com/office/officeart/2005/8/layout/orgChart1"/>
    <dgm:cxn modelId="{56507950-3AC6-431A-BC8A-12D3AEB2A8C9}" type="presParOf" srcId="{23B5BF70-2C1B-4687-A728-92ED80480EF5}" destId="{9C901316-5F69-4F15-BA60-9C8FEB11CA34}" srcOrd="1" destOrd="0" presId="urn:microsoft.com/office/officeart/2005/8/layout/orgChart1"/>
    <dgm:cxn modelId="{B931EF38-E1C3-45EA-B0D8-E39F83C4F942}" type="presParOf" srcId="{23B5BF70-2C1B-4687-A728-92ED80480EF5}" destId="{74FD0693-D7A0-4373-987A-AD757D2FF539}" srcOrd="2" destOrd="0" presId="urn:microsoft.com/office/officeart/2005/8/layout/orgChart1"/>
    <dgm:cxn modelId="{FD797369-3D6D-4A6C-AC60-424031DF24FE}" type="presParOf" srcId="{62C24F05-0D7F-46F0-8F5C-30123E113B23}" destId="{59F3DDD6-EAA9-426D-96D7-09297F241AB9}" srcOrd="2" destOrd="0" presId="urn:microsoft.com/office/officeart/2005/8/layout/orgChart1"/>
    <dgm:cxn modelId="{7691C51F-F8F0-48AE-BD9E-651EF6F66544}" type="presParOf" srcId="{F9C53573-BC7F-4755-804F-BA3ADB8FF8F5}" destId="{66171987-909A-4326-A033-749800D9373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546997-1BBD-4F05-8C05-DF6DFFD7BAAC}" type="doc">
      <dgm:prSet loTypeId="urn:microsoft.com/office/officeart/2005/8/layout/orgChart1" loCatId="hierarchy" qsTypeId="urn:microsoft.com/office/officeart/2005/8/quickstyle/simple1" qsCatId="simple" csTypeId="urn:microsoft.com/office/officeart/2005/8/colors/accent0_3" csCatId="mainScheme" phldr="1"/>
      <dgm:spPr/>
      <dgm:t>
        <a:bodyPr/>
        <a:lstStyle/>
        <a:p>
          <a:endParaRPr lang="en-US"/>
        </a:p>
      </dgm:t>
    </dgm:pt>
    <dgm:pt modelId="{9B8F8D88-2D33-4265-A114-6ED2F749CA11}">
      <dgm:prSet phldrT="[Text]"/>
      <dgm:spPr/>
      <dgm:t>
        <a:bodyPr/>
        <a:lstStyle/>
        <a:p>
          <a:r>
            <a:rPr lang="en-US" dirty="0"/>
            <a:t>Bag of Words </a:t>
          </a:r>
        </a:p>
      </dgm:t>
    </dgm:pt>
    <dgm:pt modelId="{A2A68429-EC5F-4F3F-B3D1-42EA9893F9FC}" type="parTrans" cxnId="{B0DFEEAA-6D32-40A6-8192-87CE54F77756}">
      <dgm:prSet/>
      <dgm:spPr/>
      <dgm:t>
        <a:bodyPr/>
        <a:lstStyle/>
        <a:p>
          <a:endParaRPr lang="en-US"/>
        </a:p>
      </dgm:t>
    </dgm:pt>
    <dgm:pt modelId="{C391DFD9-830A-4219-83E7-F435C703EF18}" type="sibTrans" cxnId="{B0DFEEAA-6D32-40A6-8192-87CE54F77756}">
      <dgm:prSet/>
      <dgm:spPr/>
      <dgm:t>
        <a:bodyPr/>
        <a:lstStyle/>
        <a:p>
          <a:endParaRPr lang="en-US"/>
        </a:p>
      </dgm:t>
    </dgm:pt>
    <dgm:pt modelId="{FC06E0F5-9D3A-4B11-9DBF-3EE9ECCCCBD7}">
      <dgm:prSet phldrT="[Text]"/>
      <dgm:spPr/>
      <dgm:t>
        <a:bodyPr/>
        <a:lstStyle/>
        <a:p>
          <a:r>
            <a:rPr lang="en-US" dirty="0"/>
            <a:t>Models</a:t>
          </a:r>
        </a:p>
      </dgm:t>
    </dgm:pt>
    <dgm:pt modelId="{03577071-85D0-4458-8818-78030D6F8072}" type="parTrans" cxnId="{FD11390F-8419-4DC6-93BB-828902528535}">
      <dgm:prSet/>
      <dgm:spPr/>
      <dgm:t>
        <a:bodyPr/>
        <a:lstStyle/>
        <a:p>
          <a:endParaRPr lang="en-US"/>
        </a:p>
      </dgm:t>
    </dgm:pt>
    <dgm:pt modelId="{BAE37389-772B-4A92-BFDB-812CE010586A}" type="sibTrans" cxnId="{FD11390F-8419-4DC6-93BB-828902528535}">
      <dgm:prSet/>
      <dgm:spPr/>
      <dgm:t>
        <a:bodyPr/>
        <a:lstStyle/>
        <a:p>
          <a:endParaRPr lang="en-US"/>
        </a:p>
      </dgm:t>
    </dgm:pt>
    <dgm:pt modelId="{30165ADF-2050-4255-9849-24A5E34A6E94}">
      <dgm:prSet phldrT="[Text]"/>
      <dgm:spPr/>
      <dgm:t>
        <a:bodyPr/>
        <a:lstStyle/>
        <a:p>
          <a:r>
            <a:rPr lang="en-US" dirty="0"/>
            <a:t>Bag of Words (BoW)</a:t>
          </a:r>
        </a:p>
      </dgm:t>
    </dgm:pt>
    <dgm:pt modelId="{CC8BDC61-8B0F-45D4-AE85-36233D505FFE}" type="parTrans" cxnId="{11676EB3-1A27-48AE-ACD9-F7E9EC7F4960}">
      <dgm:prSet/>
      <dgm:spPr/>
      <dgm:t>
        <a:bodyPr/>
        <a:lstStyle/>
        <a:p>
          <a:endParaRPr lang="en-US"/>
        </a:p>
      </dgm:t>
    </dgm:pt>
    <dgm:pt modelId="{6D7071F6-8D67-43D0-8782-506A73E13A15}" type="sibTrans" cxnId="{11676EB3-1A27-48AE-ACD9-F7E9EC7F4960}">
      <dgm:prSet/>
      <dgm:spPr/>
      <dgm:t>
        <a:bodyPr/>
        <a:lstStyle/>
        <a:p>
          <a:endParaRPr lang="en-US"/>
        </a:p>
      </dgm:t>
    </dgm:pt>
    <dgm:pt modelId="{A9B715C1-77C9-496A-9F13-75C1E178CB70}">
      <dgm:prSet phldrT="[Text]"/>
      <dgm:spPr/>
      <dgm:t>
        <a:bodyPr/>
        <a:lstStyle/>
        <a:p>
          <a:r>
            <a:rPr lang="en-US" dirty="0"/>
            <a:t>Weighted Bag of Words</a:t>
          </a:r>
        </a:p>
      </dgm:t>
    </dgm:pt>
    <dgm:pt modelId="{A34845EF-220C-4E2D-9345-5F1DA7703F49}" type="parTrans" cxnId="{AFC504D8-8393-454F-BE6C-C4FA81A60845}">
      <dgm:prSet/>
      <dgm:spPr/>
      <dgm:t>
        <a:bodyPr/>
        <a:lstStyle/>
        <a:p>
          <a:endParaRPr lang="en-US"/>
        </a:p>
      </dgm:t>
    </dgm:pt>
    <dgm:pt modelId="{B883A3E6-0782-4B4D-8D0A-DFBD80AE7011}" type="sibTrans" cxnId="{AFC504D8-8393-454F-BE6C-C4FA81A60845}">
      <dgm:prSet/>
      <dgm:spPr/>
      <dgm:t>
        <a:bodyPr/>
        <a:lstStyle/>
        <a:p>
          <a:endParaRPr lang="en-US"/>
        </a:p>
      </dgm:t>
    </dgm:pt>
    <dgm:pt modelId="{505DB00A-2DD4-4689-B5C3-01BF26501B77}">
      <dgm:prSet phldrT="[Text]"/>
      <dgm:spPr/>
      <dgm:t>
        <a:bodyPr/>
        <a:lstStyle/>
        <a:p>
          <a:r>
            <a:rPr lang="en-US" dirty="0"/>
            <a:t>Explainability Techniques</a:t>
          </a:r>
        </a:p>
      </dgm:t>
    </dgm:pt>
    <dgm:pt modelId="{5BCC2D18-F329-4904-92C3-E986AA4352C0}" type="parTrans" cxnId="{B63BAFA1-B567-49F6-B052-492C77563685}">
      <dgm:prSet/>
      <dgm:spPr/>
      <dgm:t>
        <a:bodyPr/>
        <a:lstStyle/>
        <a:p>
          <a:endParaRPr lang="en-US"/>
        </a:p>
      </dgm:t>
    </dgm:pt>
    <dgm:pt modelId="{4BAE3D4D-98D6-4E98-B8FB-4FF7E4198E75}" type="sibTrans" cxnId="{B63BAFA1-B567-49F6-B052-492C77563685}">
      <dgm:prSet/>
      <dgm:spPr/>
      <dgm:t>
        <a:bodyPr/>
        <a:lstStyle/>
        <a:p>
          <a:endParaRPr lang="en-US"/>
        </a:p>
      </dgm:t>
    </dgm:pt>
    <dgm:pt modelId="{0787BD14-3F04-45AC-854C-72766D20BBBC}">
      <dgm:prSet phldrT="[Text]"/>
      <dgm:spPr/>
      <dgm:t>
        <a:bodyPr/>
        <a:lstStyle/>
        <a:p>
          <a:r>
            <a:rPr lang="en-US" dirty="0"/>
            <a:t>Visualization of high-dimensional vector spaces</a:t>
          </a:r>
        </a:p>
      </dgm:t>
    </dgm:pt>
    <dgm:pt modelId="{E37F7620-737F-471F-A93E-630E1FA0F2C4}" type="parTrans" cxnId="{516AC1D9-684B-4960-BE73-BD93F626BD45}">
      <dgm:prSet/>
      <dgm:spPr/>
      <dgm:t>
        <a:bodyPr/>
        <a:lstStyle/>
        <a:p>
          <a:endParaRPr lang="en-US"/>
        </a:p>
      </dgm:t>
    </dgm:pt>
    <dgm:pt modelId="{AEA95AEC-DD79-4B15-BC91-A22F5B68F800}" type="sibTrans" cxnId="{516AC1D9-684B-4960-BE73-BD93F626BD45}">
      <dgm:prSet/>
      <dgm:spPr/>
      <dgm:t>
        <a:bodyPr/>
        <a:lstStyle/>
        <a:p>
          <a:endParaRPr lang="en-US"/>
        </a:p>
      </dgm:t>
    </dgm:pt>
    <dgm:pt modelId="{1DC2B552-A427-47A3-B825-EB3A966EC406}">
      <dgm:prSet/>
      <dgm:spPr/>
      <dgm:t>
        <a:bodyPr/>
        <a:lstStyle/>
        <a:p>
          <a:r>
            <a:rPr lang="en-US" dirty="0"/>
            <a:t>Attention mechanisms in models like BERT</a:t>
          </a:r>
        </a:p>
      </dgm:t>
    </dgm:pt>
    <dgm:pt modelId="{BAFA2FBA-E739-44E6-AAF5-B2B0B9DF6C2C}" type="parTrans" cxnId="{DAE31F43-D417-493E-A464-FB31D9CA7FEE}">
      <dgm:prSet/>
      <dgm:spPr/>
      <dgm:t>
        <a:bodyPr/>
        <a:lstStyle/>
        <a:p>
          <a:endParaRPr lang="en-US"/>
        </a:p>
      </dgm:t>
    </dgm:pt>
    <dgm:pt modelId="{D5AB98F4-D761-4126-B19D-F676A6054357}" type="sibTrans" cxnId="{DAE31F43-D417-493E-A464-FB31D9CA7FEE}">
      <dgm:prSet/>
      <dgm:spPr/>
      <dgm:t>
        <a:bodyPr/>
        <a:lstStyle/>
        <a:p>
          <a:endParaRPr lang="en-US"/>
        </a:p>
      </dgm:t>
    </dgm:pt>
    <dgm:pt modelId="{3E9B2075-5780-4775-B350-1120D764B312}">
      <dgm:prSet/>
      <dgm:spPr/>
      <dgm:t>
        <a:bodyPr/>
        <a:lstStyle/>
        <a:p>
          <a:r>
            <a:rPr lang="en-US" dirty="0"/>
            <a:t>Saliency maps or attention maps</a:t>
          </a:r>
        </a:p>
      </dgm:t>
    </dgm:pt>
    <dgm:pt modelId="{BB3A3B6A-D048-4298-A613-5444164D1E16}" type="parTrans" cxnId="{EB3CFA97-F705-4980-9854-1D754AB61A5E}">
      <dgm:prSet/>
      <dgm:spPr/>
      <dgm:t>
        <a:bodyPr/>
        <a:lstStyle/>
        <a:p>
          <a:endParaRPr lang="en-US"/>
        </a:p>
      </dgm:t>
    </dgm:pt>
    <dgm:pt modelId="{72B88A5B-A005-4676-9B4E-7F8ED2B9096F}" type="sibTrans" cxnId="{EB3CFA97-F705-4980-9854-1D754AB61A5E}">
      <dgm:prSet/>
      <dgm:spPr/>
      <dgm:t>
        <a:bodyPr/>
        <a:lstStyle/>
        <a:p>
          <a:endParaRPr lang="en-US"/>
        </a:p>
      </dgm:t>
    </dgm:pt>
    <dgm:pt modelId="{25538978-B90C-44F3-9909-08C417D4BF30}">
      <dgm:prSet/>
      <dgm:spPr/>
      <dgm:t>
        <a:bodyPr/>
        <a:lstStyle/>
        <a:p>
          <a:r>
            <a:rPr lang="en-US">
              <a:effectLst/>
            </a:rPr>
            <a:t>Rationalization Techniques</a:t>
          </a:r>
          <a:endParaRPr lang="en-US"/>
        </a:p>
      </dgm:t>
    </dgm:pt>
    <dgm:pt modelId="{86F02CCB-EE83-46DC-813A-33D528D02069}" type="parTrans" cxnId="{426F8668-3C43-48F3-BDA5-0CD52FE82C46}">
      <dgm:prSet/>
      <dgm:spPr/>
      <dgm:t>
        <a:bodyPr/>
        <a:lstStyle/>
        <a:p>
          <a:endParaRPr lang="en-US"/>
        </a:p>
      </dgm:t>
    </dgm:pt>
    <dgm:pt modelId="{1D0C3CFE-A731-4719-94D4-2DA7AA361988}" type="sibTrans" cxnId="{426F8668-3C43-48F3-BDA5-0CD52FE82C46}">
      <dgm:prSet/>
      <dgm:spPr/>
      <dgm:t>
        <a:bodyPr/>
        <a:lstStyle/>
        <a:p>
          <a:endParaRPr lang="en-US"/>
        </a:p>
      </dgm:t>
    </dgm:pt>
    <dgm:pt modelId="{64719851-930E-47D5-9461-E4A18CA0D6DA}">
      <dgm:prSet/>
      <dgm:spPr/>
      <dgm:t>
        <a:bodyPr/>
        <a:lstStyle/>
        <a:p>
          <a:r>
            <a:rPr lang="en-US" dirty="0"/>
            <a:t>Struggle with complex and nuanced semantics</a:t>
          </a:r>
        </a:p>
      </dgm:t>
    </dgm:pt>
    <dgm:pt modelId="{E5A8032C-3D75-4E8D-A87E-1586CF96D559}" type="parTrans" cxnId="{C3441350-6F57-4B00-8A87-7076C8521B5F}">
      <dgm:prSet/>
      <dgm:spPr/>
      <dgm:t>
        <a:bodyPr/>
        <a:lstStyle/>
        <a:p>
          <a:endParaRPr lang="en-US"/>
        </a:p>
      </dgm:t>
    </dgm:pt>
    <dgm:pt modelId="{ADC8A400-9CF8-40BE-9D9D-14771804B872}" type="sibTrans" cxnId="{C3441350-6F57-4B00-8A87-7076C8521B5F}">
      <dgm:prSet/>
      <dgm:spPr/>
      <dgm:t>
        <a:bodyPr/>
        <a:lstStyle/>
        <a:p>
          <a:endParaRPr lang="en-US"/>
        </a:p>
      </dgm:t>
    </dgm:pt>
    <dgm:pt modelId="{275F7161-330F-47C1-86D5-2972429754A1}">
      <dgm:prSet/>
      <dgm:spPr/>
      <dgm:t>
        <a:bodyPr/>
        <a:lstStyle/>
        <a:p>
          <a:r>
            <a:rPr lang="en-US" dirty="0"/>
            <a:t>Agnostic to syntactic structure and semantic relationships</a:t>
          </a:r>
        </a:p>
      </dgm:t>
    </dgm:pt>
    <dgm:pt modelId="{8AFE4782-54FD-47E8-82F8-8FE3E63B3EE0}" type="parTrans" cxnId="{19C5422E-B82E-4FD4-9F2F-79A970A56A57}">
      <dgm:prSet/>
      <dgm:spPr/>
      <dgm:t>
        <a:bodyPr/>
        <a:lstStyle/>
        <a:p>
          <a:endParaRPr lang="en-US"/>
        </a:p>
      </dgm:t>
    </dgm:pt>
    <dgm:pt modelId="{DE01004B-054C-4BF8-B617-60E884C09B02}" type="sibTrans" cxnId="{19C5422E-B82E-4FD4-9F2F-79A970A56A57}">
      <dgm:prSet/>
      <dgm:spPr/>
      <dgm:t>
        <a:bodyPr/>
        <a:lstStyle/>
        <a:p>
          <a:endParaRPr lang="en-US"/>
        </a:p>
      </dgm:t>
    </dgm:pt>
    <dgm:pt modelId="{72974DED-E44D-46E4-9909-683E767FBA76}" type="pres">
      <dgm:prSet presAssocID="{3D546997-1BBD-4F05-8C05-DF6DFFD7BAAC}" presName="hierChild1" presStyleCnt="0">
        <dgm:presLayoutVars>
          <dgm:orgChart val="1"/>
          <dgm:chPref val="1"/>
          <dgm:dir/>
          <dgm:animOne val="branch"/>
          <dgm:animLvl val="lvl"/>
          <dgm:resizeHandles/>
        </dgm:presLayoutVars>
      </dgm:prSet>
      <dgm:spPr/>
    </dgm:pt>
    <dgm:pt modelId="{28D583E1-145B-4D3D-B871-6F4FD04714D2}" type="pres">
      <dgm:prSet presAssocID="{9B8F8D88-2D33-4265-A114-6ED2F749CA11}" presName="hierRoot1" presStyleCnt="0">
        <dgm:presLayoutVars>
          <dgm:hierBranch val="init"/>
        </dgm:presLayoutVars>
      </dgm:prSet>
      <dgm:spPr/>
    </dgm:pt>
    <dgm:pt modelId="{7C4775A4-9C1F-4DC0-A767-5DDD0EDE27CE}" type="pres">
      <dgm:prSet presAssocID="{9B8F8D88-2D33-4265-A114-6ED2F749CA11}" presName="rootComposite1" presStyleCnt="0"/>
      <dgm:spPr/>
    </dgm:pt>
    <dgm:pt modelId="{A76255A0-13E6-41A7-9CB9-2F3D39B70CA8}" type="pres">
      <dgm:prSet presAssocID="{9B8F8D88-2D33-4265-A114-6ED2F749CA11}" presName="rootText1" presStyleLbl="node0" presStyleIdx="0" presStyleCnt="1">
        <dgm:presLayoutVars>
          <dgm:chPref val="3"/>
        </dgm:presLayoutVars>
      </dgm:prSet>
      <dgm:spPr/>
    </dgm:pt>
    <dgm:pt modelId="{CD99C9F7-A8CA-4D1D-BC13-9F297CF13FA6}" type="pres">
      <dgm:prSet presAssocID="{9B8F8D88-2D33-4265-A114-6ED2F749CA11}" presName="rootConnector1" presStyleLbl="node1" presStyleIdx="0" presStyleCnt="0"/>
      <dgm:spPr/>
    </dgm:pt>
    <dgm:pt modelId="{050626AE-E0DB-4137-A73C-95835BC45146}" type="pres">
      <dgm:prSet presAssocID="{9B8F8D88-2D33-4265-A114-6ED2F749CA11}" presName="hierChild2" presStyleCnt="0"/>
      <dgm:spPr/>
    </dgm:pt>
    <dgm:pt modelId="{32966496-AA54-4104-BC1F-BDBD5AAC10E2}" type="pres">
      <dgm:prSet presAssocID="{03577071-85D0-4458-8818-78030D6F8072}" presName="Name37" presStyleLbl="parChTrans1D2" presStyleIdx="0" presStyleCnt="3"/>
      <dgm:spPr/>
    </dgm:pt>
    <dgm:pt modelId="{5C2E7877-6DF7-42D8-9858-2FD92121F8D5}" type="pres">
      <dgm:prSet presAssocID="{FC06E0F5-9D3A-4B11-9DBF-3EE9ECCCCBD7}" presName="hierRoot2" presStyleCnt="0">
        <dgm:presLayoutVars>
          <dgm:hierBranch val="init"/>
        </dgm:presLayoutVars>
      </dgm:prSet>
      <dgm:spPr/>
    </dgm:pt>
    <dgm:pt modelId="{81D3A6A4-FCC0-4160-864F-B4187623A092}" type="pres">
      <dgm:prSet presAssocID="{FC06E0F5-9D3A-4B11-9DBF-3EE9ECCCCBD7}" presName="rootComposite" presStyleCnt="0"/>
      <dgm:spPr/>
    </dgm:pt>
    <dgm:pt modelId="{555B8E42-11ED-40DA-A196-9E9339400C5C}" type="pres">
      <dgm:prSet presAssocID="{FC06E0F5-9D3A-4B11-9DBF-3EE9ECCCCBD7}" presName="rootText" presStyleLbl="node2" presStyleIdx="0" presStyleCnt="3">
        <dgm:presLayoutVars>
          <dgm:chPref val="3"/>
        </dgm:presLayoutVars>
      </dgm:prSet>
      <dgm:spPr/>
    </dgm:pt>
    <dgm:pt modelId="{682741BB-1F5C-42D6-92DE-B1E53B8EBED8}" type="pres">
      <dgm:prSet presAssocID="{FC06E0F5-9D3A-4B11-9DBF-3EE9ECCCCBD7}" presName="rootConnector" presStyleLbl="node2" presStyleIdx="0" presStyleCnt="3"/>
      <dgm:spPr/>
    </dgm:pt>
    <dgm:pt modelId="{E803F9C4-821B-4909-9FC6-3E4D5419FBAC}" type="pres">
      <dgm:prSet presAssocID="{FC06E0F5-9D3A-4B11-9DBF-3EE9ECCCCBD7}" presName="hierChild4" presStyleCnt="0"/>
      <dgm:spPr/>
    </dgm:pt>
    <dgm:pt modelId="{35F35C85-B4DB-4114-B85D-B3C152846AA8}" type="pres">
      <dgm:prSet presAssocID="{CC8BDC61-8B0F-45D4-AE85-36233D505FFE}" presName="Name37" presStyleLbl="parChTrans1D3" presStyleIdx="0" presStyleCnt="7"/>
      <dgm:spPr/>
    </dgm:pt>
    <dgm:pt modelId="{3634B8AF-78E5-4696-A839-D5CDD013D436}" type="pres">
      <dgm:prSet presAssocID="{30165ADF-2050-4255-9849-24A5E34A6E94}" presName="hierRoot2" presStyleCnt="0">
        <dgm:presLayoutVars>
          <dgm:hierBranch val="init"/>
        </dgm:presLayoutVars>
      </dgm:prSet>
      <dgm:spPr/>
    </dgm:pt>
    <dgm:pt modelId="{F6140D50-BCA2-4D83-A00B-8C2116C740E8}" type="pres">
      <dgm:prSet presAssocID="{30165ADF-2050-4255-9849-24A5E34A6E94}" presName="rootComposite" presStyleCnt="0"/>
      <dgm:spPr/>
    </dgm:pt>
    <dgm:pt modelId="{A66ADCEC-C286-4E8F-95C5-2D9045ADEB09}" type="pres">
      <dgm:prSet presAssocID="{30165ADF-2050-4255-9849-24A5E34A6E94}" presName="rootText" presStyleLbl="node3" presStyleIdx="0" presStyleCnt="7">
        <dgm:presLayoutVars>
          <dgm:chPref val="3"/>
        </dgm:presLayoutVars>
      </dgm:prSet>
      <dgm:spPr/>
    </dgm:pt>
    <dgm:pt modelId="{0F15CABD-66E5-4E25-B148-76E3B9626122}" type="pres">
      <dgm:prSet presAssocID="{30165ADF-2050-4255-9849-24A5E34A6E94}" presName="rootConnector" presStyleLbl="node3" presStyleIdx="0" presStyleCnt="7"/>
      <dgm:spPr/>
    </dgm:pt>
    <dgm:pt modelId="{2A3AAFF9-B59E-4C5E-A1C2-9ED64DFEB652}" type="pres">
      <dgm:prSet presAssocID="{30165ADF-2050-4255-9849-24A5E34A6E94}" presName="hierChild4" presStyleCnt="0"/>
      <dgm:spPr/>
    </dgm:pt>
    <dgm:pt modelId="{688792EF-6C98-4EDB-A4C2-F23B2DB3564C}" type="pres">
      <dgm:prSet presAssocID="{30165ADF-2050-4255-9849-24A5E34A6E94}" presName="hierChild5" presStyleCnt="0"/>
      <dgm:spPr/>
    </dgm:pt>
    <dgm:pt modelId="{823E2870-4A43-42B9-85AD-B6D0CDC1018F}" type="pres">
      <dgm:prSet presAssocID="{A34845EF-220C-4E2D-9345-5F1DA7703F49}" presName="Name37" presStyleLbl="parChTrans1D3" presStyleIdx="1" presStyleCnt="7"/>
      <dgm:spPr/>
    </dgm:pt>
    <dgm:pt modelId="{F264F0C7-A8B4-4A91-BFB7-23A88E80F7F5}" type="pres">
      <dgm:prSet presAssocID="{A9B715C1-77C9-496A-9F13-75C1E178CB70}" presName="hierRoot2" presStyleCnt="0">
        <dgm:presLayoutVars>
          <dgm:hierBranch val="init"/>
        </dgm:presLayoutVars>
      </dgm:prSet>
      <dgm:spPr/>
    </dgm:pt>
    <dgm:pt modelId="{BA85B52B-3942-4D2F-97A8-A65C70D87527}" type="pres">
      <dgm:prSet presAssocID="{A9B715C1-77C9-496A-9F13-75C1E178CB70}" presName="rootComposite" presStyleCnt="0"/>
      <dgm:spPr/>
    </dgm:pt>
    <dgm:pt modelId="{B78024E5-4252-4FF6-AD6E-567EB89A11FE}" type="pres">
      <dgm:prSet presAssocID="{A9B715C1-77C9-496A-9F13-75C1E178CB70}" presName="rootText" presStyleLbl="node3" presStyleIdx="1" presStyleCnt="7">
        <dgm:presLayoutVars>
          <dgm:chPref val="3"/>
        </dgm:presLayoutVars>
      </dgm:prSet>
      <dgm:spPr/>
    </dgm:pt>
    <dgm:pt modelId="{4E5795EA-AFCC-417F-BE90-2ED8379315CE}" type="pres">
      <dgm:prSet presAssocID="{A9B715C1-77C9-496A-9F13-75C1E178CB70}" presName="rootConnector" presStyleLbl="node3" presStyleIdx="1" presStyleCnt="7"/>
      <dgm:spPr/>
    </dgm:pt>
    <dgm:pt modelId="{572D21BE-A202-43FD-92A0-DA76973E58AE}" type="pres">
      <dgm:prSet presAssocID="{A9B715C1-77C9-496A-9F13-75C1E178CB70}" presName="hierChild4" presStyleCnt="0"/>
      <dgm:spPr/>
    </dgm:pt>
    <dgm:pt modelId="{E9179E4C-4568-418B-A18C-573E14CE8D06}" type="pres">
      <dgm:prSet presAssocID="{A9B715C1-77C9-496A-9F13-75C1E178CB70}" presName="hierChild5" presStyleCnt="0"/>
      <dgm:spPr/>
    </dgm:pt>
    <dgm:pt modelId="{9961319D-1FC9-4E0C-B61A-8D8305981D7B}" type="pres">
      <dgm:prSet presAssocID="{FC06E0F5-9D3A-4B11-9DBF-3EE9ECCCCBD7}" presName="hierChild5" presStyleCnt="0"/>
      <dgm:spPr/>
    </dgm:pt>
    <dgm:pt modelId="{CCD02140-AD68-49CA-A4CC-E06632EF4B06}" type="pres">
      <dgm:prSet presAssocID="{5BCC2D18-F329-4904-92C3-E986AA4352C0}" presName="Name37" presStyleLbl="parChTrans1D2" presStyleIdx="1" presStyleCnt="3"/>
      <dgm:spPr/>
    </dgm:pt>
    <dgm:pt modelId="{F80B59D3-47C9-4B74-A1E8-AFF44FEAFBFF}" type="pres">
      <dgm:prSet presAssocID="{505DB00A-2DD4-4689-B5C3-01BF26501B77}" presName="hierRoot2" presStyleCnt="0">
        <dgm:presLayoutVars>
          <dgm:hierBranch val="init"/>
        </dgm:presLayoutVars>
      </dgm:prSet>
      <dgm:spPr/>
    </dgm:pt>
    <dgm:pt modelId="{B7936FF4-2FE6-44DC-B83A-B20D30003C44}" type="pres">
      <dgm:prSet presAssocID="{505DB00A-2DD4-4689-B5C3-01BF26501B77}" presName="rootComposite" presStyleCnt="0"/>
      <dgm:spPr/>
    </dgm:pt>
    <dgm:pt modelId="{A216B6E9-99F2-46D3-A909-78A1CCC9E3A0}" type="pres">
      <dgm:prSet presAssocID="{505DB00A-2DD4-4689-B5C3-01BF26501B77}" presName="rootText" presStyleLbl="node2" presStyleIdx="1" presStyleCnt="3">
        <dgm:presLayoutVars>
          <dgm:chPref val="3"/>
        </dgm:presLayoutVars>
      </dgm:prSet>
      <dgm:spPr/>
    </dgm:pt>
    <dgm:pt modelId="{96635570-03DB-4C95-9053-2B968977942F}" type="pres">
      <dgm:prSet presAssocID="{505DB00A-2DD4-4689-B5C3-01BF26501B77}" presName="rootConnector" presStyleLbl="node2" presStyleIdx="1" presStyleCnt="3"/>
      <dgm:spPr/>
    </dgm:pt>
    <dgm:pt modelId="{60D4B83E-D7B1-43D0-8546-E94EA1B229F6}" type="pres">
      <dgm:prSet presAssocID="{505DB00A-2DD4-4689-B5C3-01BF26501B77}" presName="hierChild4" presStyleCnt="0"/>
      <dgm:spPr/>
    </dgm:pt>
    <dgm:pt modelId="{F003A6A4-0F8B-4143-BEDC-D36DB06BFA76}" type="pres">
      <dgm:prSet presAssocID="{E37F7620-737F-471F-A93E-630E1FA0F2C4}" presName="Name37" presStyleLbl="parChTrans1D3" presStyleIdx="2" presStyleCnt="7"/>
      <dgm:spPr/>
    </dgm:pt>
    <dgm:pt modelId="{3BE3183D-D733-4691-AD62-65DF88B96689}" type="pres">
      <dgm:prSet presAssocID="{0787BD14-3F04-45AC-854C-72766D20BBBC}" presName="hierRoot2" presStyleCnt="0">
        <dgm:presLayoutVars>
          <dgm:hierBranch val="init"/>
        </dgm:presLayoutVars>
      </dgm:prSet>
      <dgm:spPr/>
    </dgm:pt>
    <dgm:pt modelId="{7EB906BC-4B86-4099-AD2D-89C7EF6CCEC6}" type="pres">
      <dgm:prSet presAssocID="{0787BD14-3F04-45AC-854C-72766D20BBBC}" presName="rootComposite" presStyleCnt="0"/>
      <dgm:spPr/>
    </dgm:pt>
    <dgm:pt modelId="{3C2B3C35-27D1-48F3-8BBC-8D6305F59666}" type="pres">
      <dgm:prSet presAssocID="{0787BD14-3F04-45AC-854C-72766D20BBBC}" presName="rootText" presStyleLbl="node3" presStyleIdx="2" presStyleCnt="7">
        <dgm:presLayoutVars>
          <dgm:chPref val="3"/>
        </dgm:presLayoutVars>
      </dgm:prSet>
      <dgm:spPr/>
    </dgm:pt>
    <dgm:pt modelId="{B1F77531-2E48-4431-B4A4-7CCAA75FAE2F}" type="pres">
      <dgm:prSet presAssocID="{0787BD14-3F04-45AC-854C-72766D20BBBC}" presName="rootConnector" presStyleLbl="node3" presStyleIdx="2" presStyleCnt="7"/>
      <dgm:spPr/>
    </dgm:pt>
    <dgm:pt modelId="{3E3306FC-E6BA-4F39-BA06-B0349057E60C}" type="pres">
      <dgm:prSet presAssocID="{0787BD14-3F04-45AC-854C-72766D20BBBC}" presName="hierChild4" presStyleCnt="0"/>
      <dgm:spPr/>
    </dgm:pt>
    <dgm:pt modelId="{083C1536-3DFD-4678-B057-78164D9E9985}" type="pres">
      <dgm:prSet presAssocID="{0787BD14-3F04-45AC-854C-72766D20BBBC}" presName="hierChild5" presStyleCnt="0"/>
      <dgm:spPr/>
    </dgm:pt>
    <dgm:pt modelId="{2B743377-E04E-4065-8DC0-DF3F2591E14A}" type="pres">
      <dgm:prSet presAssocID="{BAFA2FBA-E739-44E6-AAF5-B2B0B9DF6C2C}" presName="Name37" presStyleLbl="parChTrans1D3" presStyleIdx="3" presStyleCnt="7"/>
      <dgm:spPr/>
    </dgm:pt>
    <dgm:pt modelId="{8496561B-68E7-4687-AB0B-AF63789400A9}" type="pres">
      <dgm:prSet presAssocID="{1DC2B552-A427-47A3-B825-EB3A966EC406}" presName="hierRoot2" presStyleCnt="0">
        <dgm:presLayoutVars>
          <dgm:hierBranch val="init"/>
        </dgm:presLayoutVars>
      </dgm:prSet>
      <dgm:spPr/>
    </dgm:pt>
    <dgm:pt modelId="{C1B60FA4-B058-4595-A2C6-D1FD3F81B47D}" type="pres">
      <dgm:prSet presAssocID="{1DC2B552-A427-47A3-B825-EB3A966EC406}" presName="rootComposite" presStyleCnt="0"/>
      <dgm:spPr/>
    </dgm:pt>
    <dgm:pt modelId="{DEB0E902-A77E-4E8B-AE34-01C2D121CD75}" type="pres">
      <dgm:prSet presAssocID="{1DC2B552-A427-47A3-B825-EB3A966EC406}" presName="rootText" presStyleLbl="node3" presStyleIdx="3" presStyleCnt="7">
        <dgm:presLayoutVars>
          <dgm:chPref val="3"/>
        </dgm:presLayoutVars>
      </dgm:prSet>
      <dgm:spPr/>
    </dgm:pt>
    <dgm:pt modelId="{F8DDF2FE-79D4-45B3-BD97-0607D0BAA0C3}" type="pres">
      <dgm:prSet presAssocID="{1DC2B552-A427-47A3-B825-EB3A966EC406}" presName="rootConnector" presStyleLbl="node3" presStyleIdx="3" presStyleCnt="7"/>
      <dgm:spPr/>
    </dgm:pt>
    <dgm:pt modelId="{3F13371D-6F83-41E1-A97C-E2402F3C4A07}" type="pres">
      <dgm:prSet presAssocID="{1DC2B552-A427-47A3-B825-EB3A966EC406}" presName="hierChild4" presStyleCnt="0"/>
      <dgm:spPr/>
    </dgm:pt>
    <dgm:pt modelId="{6C8DC1E3-9483-42FD-8469-0BF7AEE5F448}" type="pres">
      <dgm:prSet presAssocID="{1DC2B552-A427-47A3-B825-EB3A966EC406}" presName="hierChild5" presStyleCnt="0"/>
      <dgm:spPr/>
    </dgm:pt>
    <dgm:pt modelId="{DC9395AE-F14E-4699-8AE9-A335622807E4}" type="pres">
      <dgm:prSet presAssocID="{BB3A3B6A-D048-4298-A613-5444164D1E16}" presName="Name37" presStyleLbl="parChTrans1D3" presStyleIdx="4" presStyleCnt="7"/>
      <dgm:spPr/>
    </dgm:pt>
    <dgm:pt modelId="{18BB58FE-65A9-4B6A-8FD3-BBBF0784EA39}" type="pres">
      <dgm:prSet presAssocID="{3E9B2075-5780-4775-B350-1120D764B312}" presName="hierRoot2" presStyleCnt="0">
        <dgm:presLayoutVars>
          <dgm:hierBranch val="init"/>
        </dgm:presLayoutVars>
      </dgm:prSet>
      <dgm:spPr/>
    </dgm:pt>
    <dgm:pt modelId="{B1750AB8-FBB2-463B-8F0D-2AA54D3A1050}" type="pres">
      <dgm:prSet presAssocID="{3E9B2075-5780-4775-B350-1120D764B312}" presName="rootComposite" presStyleCnt="0"/>
      <dgm:spPr/>
    </dgm:pt>
    <dgm:pt modelId="{68046C0E-C623-4A8E-9C2B-FBE1C55D2388}" type="pres">
      <dgm:prSet presAssocID="{3E9B2075-5780-4775-B350-1120D764B312}" presName="rootText" presStyleLbl="node3" presStyleIdx="4" presStyleCnt="7">
        <dgm:presLayoutVars>
          <dgm:chPref val="3"/>
        </dgm:presLayoutVars>
      </dgm:prSet>
      <dgm:spPr/>
    </dgm:pt>
    <dgm:pt modelId="{F088260E-8D70-4A3B-9F41-760F5BF447C4}" type="pres">
      <dgm:prSet presAssocID="{3E9B2075-5780-4775-B350-1120D764B312}" presName="rootConnector" presStyleLbl="node3" presStyleIdx="4" presStyleCnt="7"/>
      <dgm:spPr/>
    </dgm:pt>
    <dgm:pt modelId="{BCAAF6EA-D0E2-4FF4-91FD-192EF4BCDB3B}" type="pres">
      <dgm:prSet presAssocID="{3E9B2075-5780-4775-B350-1120D764B312}" presName="hierChild4" presStyleCnt="0"/>
      <dgm:spPr/>
    </dgm:pt>
    <dgm:pt modelId="{66C4E12C-EA1E-4ED2-940C-E92C792FE8B6}" type="pres">
      <dgm:prSet presAssocID="{3E9B2075-5780-4775-B350-1120D764B312}" presName="hierChild5" presStyleCnt="0"/>
      <dgm:spPr/>
    </dgm:pt>
    <dgm:pt modelId="{6B61F071-0F74-4AD0-A62A-F73C467D65ED}" type="pres">
      <dgm:prSet presAssocID="{505DB00A-2DD4-4689-B5C3-01BF26501B77}" presName="hierChild5" presStyleCnt="0"/>
      <dgm:spPr/>
    </dgm:pt>
    <dgm:pt modelId="{0F7A41C9-1381-490A-8DA8-E923FBC39E34}" type="pres">
      <dgm:prSet presAssocID="{86F02CCB-EE83-46DC-813A-33D528D02069}" presName="Name37" presStyleLbl="parChTrans1D2" presStyleIdx="2" presStyleCnt="3"/>
      <dgm:spPr/>
    </dgm:pt>
    <dgm:pt modelId="{C6FA8696-5B35-4D2A-BB38-025BE924E2E2}" type="pres">
      <dgm:prSet presAssocID="{25538978-B90C-44F3-9909-08C417D4BF30}" presName="hierRoot2" presStyleCnt="0">
        <dgm:presLayoutVars>
          <dgm:hierBranch val="init"/>
        </dgm:presLayoutVars>
      </dgm:prSet>
      <dgm:spPr/>
    </dgm:pt>
    <dgm:pt modelId="{B005906F-8907-4D4D-B347-ED91D2B6AD92}" type="pres">
      <dgm:prSet presAssocID="{25538978-B90C-44F3-9909-08C417D4BF30}" presName="rootComposite" presStyleCnt="0"/>
      <dgm:spPr/>
    </dgm:pt>
    <dgm:pt modelId="{B6165215-B40A-4914-9A63-6E522E71F705}" type="pres">
      <dgm:prSet presAssocID="{25538978-B90C-44F3-9909-08C417D4BF30}" presName="rootText" presStyleLbl="node2" presStyleIdx="2" presStyleCnt="3">
        <dgm:presLayoutVars>
          <dgm:chPref val="3"/>
        </dgm:presLayoutVars>
      </dgm:prSet>
      <dgm:spPr/>
    </dgm:pt>
    <dgm:pt modelId="{6296DA07-DAAB-4CA4-B42F-F2111AE6CB77}" type="pres">
      <dgm:prSet presAssocID="{25538978-B90C-44F3-9909-08C417D4BF30}" presName="rootConnector" presStyleLbl="node2" presStyleIdx="2" presStyleCnt="3"/>
      <dgm:spPr/>
    </dgm:pt>
    <dgm:pt modelId="{0C5B63F0-625A-4B22-965B-F0AE65E38509}" type="pres">
      <dgm:prSet presAssocID="{25538978-B90C-44F3-9909-08C417D4BF30}" presName="hierChild4" presStyleCnt="0"/>
      <dgm:spPr/>
    </dgm:pt>
    <dgm:pt modelId="{64CD823E-54F3-4E9F-9EF9-7522708DCAD5}" type="pres">
      <dgm:prSet presAssocID="{E5A8032C-3D75-4E8D-A87E-1586CF96D559}" presName="Name37" presStyleLbl="parChTrans1D3" presStyleIdx="5" presStyleCnt="7"/>
      <dgm:spPr/>
    </dgm:pt>
    <dgm:pt modelId="{9FCF711B-CCC6-49C5-B0F5-E0396316F57B}" type="pres">
      <dgm:prSet presAssocID="{64719851-930E-47D5-9461-E4A18CA0D6DA}" presName="hierRoot2" presStyleCnt="0">
        <dgm:presLayoutVars>
          <dgm:hierBranch val="init"/>
        </dgm:presLayoutVars>
      </dgm:prSet>
      <dgm:spPr/>
    </dgm:pt>
    <dgm:pt modelId="{9326688B-8399-46B7-8695-3556B01F2876}" type="pres">
      <dgm:prSet presAssocID="{64719851-930E-47D5-9461-E4A18CA0D6DA}" presName="rootComposite" presStyleCnt="0"/>
      <dgm:spPr/>
    </dgm:pt>
    <dgm:pt modelId="{E5D42A3C-1F7B-4BBA-BFA1-D46F046E2FAE}" type="pres">
      <dgm:prSet presAssocID="{64719851-930E-47D5-9461-E4A18CA0D6DA}" presName="rootText" presStyleLbl="node3" presStyleIdx="5" presStyleCnt="7">
        <dgm:presLayoutVars>
          <dgm:chPref val="3"/>
        </dgm:presLayoutVars>
      </dgm:prSet>
      <dgm:spPr/>
    </dgm:pt>
    <dgm:pt modelId="{ADA94C24-D1F2-481C-B24C-9A25FC711299}" type="pres">
      <dgm:prSet presAssocID="{64719851-930E-47D5-9461-E4A18CA0D6DA}" presName="rootConnector" presStyleLbl="node3" presStyleIdx="5" presStyleCnt="7"/>
      <dgm:spPr/>
    </dgm:pt>
    <dgm:pt modelId="{FA07AE46-E7D4-4291-8E17-DD8BA7B6194F}" type="pres">
      <dgm:prSet presAssocID="{64719851-930E-47D5-9461-E4A18CA0D6DA}" presName="hierChild4" presStyleCnt="0"/>
      <dgm:spPr/>
    </dgm:pt>
    <dgm:pt modelId="{2566F290-822F-4B45-99B3-873FB5C60622}" type="pres">
      <dgm:prSet presAssocID="{64719851-930E-47D5-9461-E4A18CA0D6DA}" presName="hierChild5" presStyleCnt="0"/>
      <dgm:spPr/>
    </dgm:pt>
    <dgm:pt modelId="{77920A6A-FCBC-4687-A109-ED9F7B85B65C}" type="pres">
      <dgm:prSet presAssocID="{8AFE4782-54FD-47E8-82F8-8FE3E63B3EE0}" presName="Name37" presStyleLbl="parChTrans1D3" presStyleIdx="6" presStyleCnt="7"/>
      <dgm:spPr/>
    </dgm:pt>
    <dgm:pt modelId="{5140EC7D-1096-4A34-A29C-57189089F6E9}" type="pres">
      <dgm:prSet presAssocID="{275F7161-330F-47C1-86D5-2972429754A1}" presName="hierRoot2" presStyleCnt="0">
        <dgm:presLayoutVars>
          <dgm:hierBranch val="init"/>
        </dgm:presLayoutVars>
      </dgm:prSet>
      <dgm:spPr/>
    </dgm:pt>
    <dgm:pt modelId="{99A3FF70-D480-4568-93AB-09F1804C551D}" type="pres">
      <dgm:prSet presAssocID="{275F7161-330F-47C1-86D5-2972429754A1}" presName="rootComposite" presStyleCnt="0"/>
      <dgm:spPr/>
    </dgm:pt>
    <dgm:pt modelId="{115F2686-AFBA-422C-8E30-63BE3C9F2E1D}" type="pres">
      <dgm:prSet presAssocID="{275F7161-330F-47C1-86D5-2972429754A1}" presName="rootText" presStyleLbl="node3" presStyleIdx="6" presStyleCnt="7">
        <dgm:presLayoutVars>
          <dgm:chPref val="3"/>
        </dgm:presLayoutVars>
      </dgm:prSet>
      <dgm:spPr/>
    </dgm:pt>
    <dgm:pt modelId="{CED335E9-450B-4D0E-B0F4-22EB60CDA0E7}" type="pres">
      <dgm:prSet presAssocID="{275F7161-330F-47C1-86D5-2972429754A1}" presName="rootConnector" presStyleLbl="node3" presStyleIdx="6" presStyleCnt="7"/>
      <dgm:spPr/>
    </dgm:pt>
    <dgm:pt modelId="{447B63C6-B565-4E0C-AD3E-58C24325E65A}" type="pres">
      <dgm:prSet presAssocID="{275F7161-330F-47C1-86D5-2972429754A1}" presName="hierChild4" presStyleCnt="0"/>
      <dgm:spPr/>
    </dgm:pt>
    <dgm:pt modelId="{A20297D9-AA0E-452B-95A6-0AD38026B2D5}" type="pres">
      <dgm:prSet presAssocID="{275F7161-330F-47C1-86D5-2972429754A1}" presName="hierChild5" presStyleCnt="0"/>
      <dgm:spPr/>
    </dgm:pt>
    <dgm:pt modelId="{96F24D00-DD46-4B66-A872-99BD16A8D885}" type="pres">
      <dgm:prSet presAssocID="{25538978-B90C-44F3-9909-08C417D4BF30}" presName="hierChild5" presStyleCnt="0"/>
      <dgm:spPr/>
    </dgm:pt>
    <dgm:pt modelId="{7EAE14AC-F4E5-4300-800A-2AB6B7495EDC}" type="pres">
      <dgm:prSet presAssocID="{9B8F8D88-2D33-4265-A114-6ED2F749CA11}" presName="hierChild3" presStyleCnt="0"/>
      <dgm:spPr/>
    </dgm:pt>
  </dgm:ptLst>
  <dgm:cxnLst>
    <dgm:cxn modelId="{714B9601-576E-4C08-B887-184B0C711E94}" type="presOf" srcId="{505DB00A-2DD4-4689-B5C3-01BF26501B77}" destId="{A216B6E9-99F2-46D3-A909-78A1CCC9E3A0}" srcOrd="0" destOrd="0" presId="urn:microsoft.com/office/officeart/2005/8/layout/orgChart1"/>
    <dgm:cxn modelId="{FD11390F-8419-4DC6-93BB-828902528535}" srcId="{9B8F8D88-2D33-4265-A114-6ED2F749CA11}" destId="{FC06E0F5-9D3A-4B11-9DBF-3EE9ECCCCBD7}" srcOrd="0" destOrd="0" parTransId="{03577071-85D0-4458-8818-78030D6F8072}" sibTransId="{BAE37389-772B-4A92-BFDB-812CE010586A}"/>
    <dgm:cxn modelId="{EBCDE412-53C7-4CC0-BBB8-EA0F2924BD3E}" type="presOf" srcId="{BAFA2FBA-E739-44E6-AAF5-B2B0B9DF6C2C}" destId="{2B743377-E04E-4065-8DC0-DF3F2591E14A}" srcOrd="0" destOrd="0" presId="urn:microsoft.com/office/officeart/2005/8/layout/orgChart1"/>
    <dgm:cxn modelId="{9DE9A314-E8A6-41AD-AD55-51A562ABF3B2}" type="presOf" srcId="{64719851-930E-47D5-9461-E4A18CA0D6DA}" destId="{ADA94C24-D1F2-481C-B24C-9A25FC711299}" srcOrd="1" destOrd="0" presId="urn:microsoft.com/office/officeart/2005/8/layout/orgChart1"/>
    <dgm:cxn modelId="{5DBB0517-D379-450A-AAE2-31BF2FE5080C}" type="presOf" srcId="{25538978-B90C-44F3-9909-08C417D4BF30}" destId="{6296DA07-DAAB-4CA4-B42F-F2111AE6CB77}" srcOrd="1" destOrd="0" presId="urn:microsoft.com/office/officeart/2005/8/layout/orgChart1"/>
    <dgm:cxn modelId="{867D7A17-E91F-4EB5-8EDE-9059488663DC}" type="presOf" srcId="{275F7161-330F-47C1-86D5-2972429754A1}" destId="{115F2686-AFBA-422C-8E30-63BE3C9F2E1D}" srcOrd="0" destOrd="0" presId="urn:microsoft.com/office/officeart/2005/8/layout/orgChart1"/>
    <dgm:cxn modelId="{C48C3218-6E9C-4A12-AD32-959895A448B1}" type="presOf" srcId="{A34845EF-220C-4E2D-9345-5F1DA7703F49}" destId="{823E2870-4A43-42B9-85AD-B6D0CDC1018F}" srcOrd="0" destOrd="0" presId="urn:microsoft.com/office/officeart/2005/8/layout/orgChart1"/>
    <dgm:cxn modelId="{56F95123-B8EA-46F8-A428-7A2714276BEF}" type="presOf" srcId="{FC06E0F5-9D3A-4B11-9DBF-3EE9ECCCCBD7}" destId="{682741BB-1F5C-42D6-92DE-B1E53B8EBED8}" srcOrd="1" destOrd="0" presId="urn:microsoft.com/office/officeart/2005/8/layout/orgChart1"/>
    <dgm:cxn modelId="{9DE9E324-A52B-449F-B174-CE380DCF8FEE}" type="presOf" srcId="{0787BD14-3F04-45AC-854C-72766D20BBBC}" destId="{3C2B3C35-27D1-48F3-8BBC-8D6305F59666}" srcOrd="0" destOrd="0" presId="urn:microsoft.com/office/officeart/2005/8/layout/orgChart1"/>
    <dgm:cxn modelId="{19C5422E-B82E-4FD4-9F2F-79A970A56A57}" srcId="{25538978-B90C-44F3-9909-08C417D4BF30}" destId="{275F7161-330F-47C1-86D5-2972429754A1}" srcOrd="1" destOrd="0" parTransId="{8AFE4782-54FD-47E8-82F8-8FE3E63B3EE0}" sibTransId="{DE01004B-054C-4BF8-B617-60E884C09B02}"/>
    <dgm:cxn modelId="{51B1C62E-24B9-4CF4-945D-25C8A77E874F}" type="presOf" srcId="{30165ADF-2050-4255-9849-24A5E34A6E94}" destId="{A66ADCEC-C286-4E8F-95C5-2D9045ADEB09}" srcOrd="0" destOrd="0" presId="urn:microsoft.com/office/officeart/2005/8/layout/orgChart1"/>
    <dgm:cxn modelId="{DAE31F43-D417-493E-A464-FB31D9CA7FEE}" srcId="{505DB00A-2DD4-4689-B5C3-01BF26501B77}" destId="{1DC2B552-A427-47A3-B825-EB3A966EC406}" srcOrd="1" destOrd="0" parTransId="{BAFA2FBA-E739-44E6-AAF5-B2B0B9DF6C2C}" sibTransId="{D5AB98F4-D761-4126-B19D-F676A6054357}"/>
    <dgm:cxn modelId="{73D57046-EBDD-4D4D-AE41-3D938CBA286B}" type="presOf" srcId="{3E9B2075-5780-4775-B350-1120D764B312}" destId="{F088260E-8D70-4A3B-9F41-760F5BF447C4}" srcOrd="1" destOrd="0" presId="urn:microsoft.com/office/officeart/2005/8/layout/orgChart1"/>
    <dgm:cxn modelId="{C3441350-6F57-4B00-8A87-7076C8521B5F}" srcId="{25538978-B90C-44F3-9909-08C417D4BF30}" destId="{64719851-930E-47D5-9461-E4A18CA0D6DA}" srcOrd="0" destOrd="0" parTransId="{E5A8032C-3D75-4E8D-A87E-1586CF96D559}" sibTransId="{ADC8A400-9CF8-40BE-9D9D-14771804B872}"/>
    <dgm:cxn modelId="{02F69353-9C3B-4D4A-BF7B-69780CD64CA6}" type="presOf" srcId="{64719851-930E-47D5-9461-E4A18CA0D6DA}" destId="{E5D42A3C-1F7B-4BBA-BFA1-D46F046E2FAE}" srcOrd="0" destOrd="0" presId="urn:microsoft.com/office/officeart/2005/8/layout/orgChart1"/>
    <dgm:cxn modelId="{F12BB253-3A87-4069-97E0-06DF72EA9C47}" type="presOf" srcId="{9B8F8D88-2D33-4265-A114-6ED2F749CA11}" destId="{CD99C9F7-A8CA-4D1D-BC13-9F297CF13FA6}" srcOrd="1" destOrd="0" presId="urn:microsoft.com/office/officeart/2005/8/layout/orgChart1"/>
    <dgm:cxn modelId="{4181C858-8FCC-4FC3-8F8A-D12AC7DAF61C}" type="presOf" srcId="{30165ADF-2050-4255-9849-24A5E34A6E94}" destId="{0F15CABD-66E5-4E25-B148-76E3B9626122}" srcOrd="1" destOrd="0" presId="urn:microsoft.com/office/officeart/2005/8/layout/orgChart1"/>
    <dgm:cxn modelId="{426F8668-3C43-48F3-BDA5-0CD52FE82C46}" srcId="{9B8F8D88-2D33-4265-A114-6ED2F749CA11}" destId="{25538978-B90C-44F3-9909-08C417D4BF30}" srcOrd="2" destOrd="0" parTransId="{86F02CCB-EE83-46DC-813A-33D528D02069}" sibTransId="{1D0C3CFE-A731-4719-94D4-2DA7AA361988}"/>
    <dgm:cxn modelId="{41A4AE72-4237-4B4E-856B-6DB13B00FBE0}" type="presOf" srcId="{1DC2B552-A427-47A3-B825-EB3A966EC406}" destId="{F8DDF2FE-79D4-45B3-BD97-0607D0BAA0C3}" srcOrd="1" destOrd="0" presId="urn:microsoft.com/office/officeart/2005/8/layout/orgChart1"/>
    <dgm:cxn modelId="{1F801B79-F2E3-48D5-8E27-AC49B6DEFA98}" type="presOf" srcId="{275F7161-330F-47C1-86D5-2972429754A1}" destId="{CED335E9-450B-4D0E-B0F4-22EB60CDA0E7}" srcOrd="1" destOrd="0" presId="urn:microsoft.com/office/officeart/2005/8/layout/orgChart1"/>
    <dgm:cxn modelId="{D4AC328D-ADA8-4E14-8A52-3CEE70A3ED22}" type="presOf" srcId="{A9B715C1-77C9-496A-9F13-75C1E178CB70}" destId="{B78024E5-4252-4FF6-AD6E-567EB89A11FE}" srcOrd="0" destOrd="0" presId="urn:microsoft.com/office/officeart/2005/8/layout/orgChart1"/>
    <dgm:cxn modelId="{EB3CFA97-F705-4980-9854-1D754AB61A5E}" srcId="{505DB00A-2DD4-4689-B5C3-01BF26501B77}" destId="{3E9B2075-5780-4775-B350-1120D764B312}" srcOrd="2" destOrd="0" parTransId="{BB3A3B6A-D048-4298-A613-5444164D1E16}" sibTransId="{72B88A5B-A005-4676-9B4E-7F8ED2B9096F}"/>
    <dgm:cxn modelId="{FC1E7E99-D591-440B-BBDD-A64B3D372019}" type="presOf" srcId="{9B8F8D88-2D33-4265-A114-6ED2F749CA11}" destId="{A76255A0-13E6-41A7-9CB9-2F3D39B70CA8}" srcOrd="0" destOrd="0" presId="urn:microsoft.com/office/officeart/2005/8/layout/orgChart1"/>
    <dgm:cxn modelId="{B63BAFA1-B567-49F6-B052-492C77563685}" srcId="{9B8F8D88-2D33-4265-A114-6ED2F749CA11}" destId="{505DB00A-2DD4-4689-B5C3-01BF26501B77}" srcOrd="1" destOrd="0" parTransId="{5BCC2D18-F329-4904-92C3-E986AA4352C0}" sibTransId="{4BAE3D4D-98D6-4E98-B8FB-4FF7E4198E75}"/>
    <dgm:cxn modelId="{46F896A4-39AB-4E83-A8A6-9C403DC2CC0A}" type="presOf" srcId="{A9B715C1-77C9-496A-9F13-75C1E178CB70}" destId="{4E5795EA-AFCC-417F-BE90-2ED8379315CE}" srcOrd="1" destOrd="0" presId="urn:microsoft.com/office/officeart/2005/8/layout/orgChart1"/>
    <dgm:cxn modelId="{B0DFEEAA-6D32-40A6-8192-87CE54F77756}" srcId="{3D546997-1BBD-4F05-8C05-DF6DFFD7BAAC}" destId="{9B8F8D88-2D33-4265-A114-6ED2F749CA11}" srcOrd="0" destOrd="0" parTransId="{A2A68429-EC5F-4F3F-B3D1-42EA9893F9FC}" sibTransId="{C391DFD9-830A-4219-83E7-F435C703EF18}"/>
    <dgm:cxn modelId="{11676EB3-1A27-48AE-ACD9-F7E9EC7F4960}" srcId="{FC06E0F5-9D3A-4B11-9DBF-3EE9ECCCCBD7}" destId="{30165ADF-2050-4255-9849-24A5E34A6E94}" srcOrd="0" destOrd="0" parTransId="{CC8BDC61-8B0F-45D4-AE85-36233D505FFE}" sibTransId="{6D7071F6-8D67-43D0-8782-506A73E13A15}"/>
    <dgm:cxn modelId="{A06B93C3-5E40-4CDD-81A4-9F0F70FD618C}" type="presOf" srcId="{BB3A3B6A-D048-4298-A613-5444164D1E16}" destId="{DC9395AE-F14E-4699-8AE9-A335622807E4}" srcOrd="0" destOrd="0" presId="urn:microsoft.com/office/officeart/2005/8/layout/orgChart1"/>
    <dgm:cxn modelId="{1737A8C3-B75F-46B0-8EF5-0C90137A5C6E}" type="presOf" srcId="{8AFE4782-54FD-47E8-82F8-8FE3E63B3EE0}" destId="{77920A6A-FCBC-4687-A109-ED9F7B85B65C}" srcOrd="0" destOrd="0" presId="urn:microsoft.com/office/officeart/2005/8/layout/orgChart1"/>
    <dgm:cxn modelId="{73E740C6-0984-4A93-ADB5-B41C9D5B1CCF}" type="presOf" srcId="{86F02CCB-EE83-46DC-813A-33D528D02069}" destId="{0F7A41C9-1381-490A-8DA8-E923FBC39E34}" srcOrd="0" destOrd="0" presId="urn:microsoft.com/office/officeart/2005/8/layout/orgChart1"/>
    <dgm:cxn modelId="{C32EC5C6-DD99-410F-AA14-6F4A464A8639}" type="presOf" srcId="{25538978-B90C-44F3-9909-08C417D4BF30}" destId="{B6165215-B40A-4914-9A63-6E522E71F705}" srcOrd="0" destOrd="0" presId="urn:microsoft.com/office/officeart/2005/8/layout/orgChart1"/>
    <dgm:cxn modelId="{A1FBEBC8-739F-44EC-A4CF-4CC23F264335}" type="presOf" srcId="{0787BD14-3F04-45AC-854C-72766D20BBBC}" destId="{B1F77531-2E48-4431-B4A4-7CCAA75FAE2F}" srcOrd="1" destOrd="0" presId="urn:microsoft.com/office/officeart/2005/8/layout/orgChart1"/>
    <dgm:cxn modelId="{9B99C7D1-48C3-4B79-A10F-49E6092B7820}" type="presOf" srcId="{FC06E0F5-9D3A-4B11-9DBF-3EE9ECCCCBD7}" destId="{555B8E42-11ED-40DA-A196-9E9339400C5C}" srcOrd="0" destOrd="0" presId="urn:microsoft.com/office/officeart/2005/8/layout/orgChart1"/>
    <dgm:cxn modelId="{AFC504D8-8393-454F-BE6C-C4FA81A60845}" srcId="{FC06E0F5-9D3A-4B11-9DBF-3EE9ECCCCBD7}" destId="{A9B715C1-77C9-496A-9F13-75C1E178CB70}" srcOrd="1" destOrd="0" parTransId="{A34845EF-220C-4E2D-9345-5F1DA7703F49}" sibTransId="{B883A3E6-0782-4B4D-8D0A-DFBD80AE7011}"/>
    <dgm:cxn modelId="{516AC1D9-684B-4960-BE73-BD93F626BD45}" srcId="{505DB00A-2DD4-4689-B5C3-01BF26501B77}" destId="{0787BD14-3F04-45AC-854C-72766D20BBBC}" srcOrd="0" destOrd="0" parTransId="{E37F7620-737F-471F-A93E-630E1FA0F2C4}" sibTransId="{AEA95AEC-DD79-4B15-BC91-A22F5B68F800}"/>
    <dgm:cxn modelId="{5869FFDA-CCDF-44EA-9500-7D9003B7E34E}" type="presOf" srcId="{E37F7620-737F-471F-A93E-630E1FA0F2C4}" destId="{F003A6A4-0F8B-4143-BEDC-D36DB06BFA76}" srcOrd="0" destOrd="0" presId="urn:microsoft.com/office/officeart/2005/8/layout/orgChart1"/>
    <dgm:cxn modelId="{665733DE-8450-468D-BC3A-E42586CC0C9C}" type="presOf" srcId="{3E9B2075-5780-4775-B350-1120D764B312}" destId="{68046C0E-C623-4A8E-9C2B-FBE1C55D2388}" srcOrd="0" destOrd="0" presId="urn:microsoft.com/office/officeart/2005/8/layout/orgChart1"/>
    <dgm:cxn modelId="{AA1A54E7-58EC-4C18-8525-44D49E9BBE0F}" type="presOf" srcId="{3D546997-1BBD-4F05-8C05-DF6DFFD7BAAC}" destId="{72974DED-E44D-46E4-9909-683E767FBA76}" srcOrd="0" destOrd="0" presId="urn:microsoft.com/office/officeart/2005/8/layout/orgChart1"/>
    <dgm:cxn modelId="{4E05DAE7-09AE-4801-B528-0BF4ED9A9365}" type="presOf" srcId="{505DB00A-2DD4-4689-B5C3-01BF26501B77}" destId="{96635570-03DB-4C95-9053-2B968977942F}" srcOrd="1" destOrd="0" presId="urn:microsoft.com/office/officeart/2005/8/layout/orgChart1"/>
    <dgm:cxn modelId="{B56496ED-825E-4A15-A980-CBA3B870C8E4}" type="presOf" srcId="{CC8BDC61-8B0F-45D4-AE85-36233D505FFE}" destId="{35F35C85-B4DB-4114-B85D-B3C152846AA8}" srcOrd="0" destOrd="0" presId="urn:microsoft.com/office/officeart/2005/8/layout/orgChart1"/>
    <dgm:cxn modelId="{39B6E4EF-2020-4761-8BFC-54502F787D38}" type="presOf" srcId="{1DC2B552-A427-47A3-B825-EB3A966EC406}" destId="{DEB0E902-A77E-4E8B-AE34-01C2D121CD75}" srcOrd="0" destOrd="0" presId="urn:microsoft.com/office/officeart/2005/8/layout/orgChart1"/>
    <dgm:cxn modelId="{BF653DF1-2E96-4CA1-B7BE-FB1AE53CACE8}" type="presOf" srcId="{03577071-85D0-4458-8818-78030D6F8072}" destId="{32966496-AA54-4104-BC1F-BDBD5AAC10E2}" srcOrd="0" destOrd="0" presId="urn:microsoft.com/office/officeart/2005/8/layout/orgChart1"/>
    <dgm:cxn modelId="{1EBC83FE-7139-400B-8BCD-095D2D07E40B}" type="presOf" srcId="{E5A8032C-3D75-4E8D-A87E-1586CF96D559}" destId="{64CD823E-54F3-4E9F-9EF9-7522708DCAD5}" srcOrd="0" destOrd="0" presId="urn:microsoft.com/office/officeart/2005/8/layout/orgChart1"/>
    <dgm:cxn modelId="{C8D5CFFF-B59E-433D-98C9-08EB3EA60D8F}" type="presOf" srcId="{5BCC2D18-F329-4904-92C3-E986AA4352C0}" destId="{CCD02140-AD68-49CA-A4CC-E06632EF4B06}" srcOrd="0" destOrd="0" presId="urn:microsoft.com/office/officeart/2005/8/layout/orgChart1"/>
    <dgm:cxn modelId="{3E7FFA85-5059-4D81-A8F0-2EF7A871D5F5}" type="presParOf" srcId="{72974DED-E44D-46E4-9909-683E767FBA76}" destId="{28D583E1-145B-4D3D-B871-6F4FD04714D2}" srcOrd="0" destOrd="0" presId="urn:microsoft.com/office/officeart/2005/8/layout/orgChart1"/>
    <dgm:cxn modelId="{394C41F0-4A9E-483F-BF5D-DAA78175324E}" type="presParOf" srcId="{28D583E1-145B-4D3D-B871-6F4FD04714D2}" destId="{7C4775A4-9C1F-4DC0-A767-5DDD0EDE27CE}" srcOrd="0" destOrd="0" presId="urn:microsoft.com/office/officeart/2005/8/layout/orgChart1"/>
    <dgm:cxn modelId="{11F4ACF1-E86F-4EC7-9ECC-4D6114A300B7}" type="presParOf" srcId="{7C4775A4-9C1F-4DC0-A767-5DDD0EDE27CE}" destId="{A76255A0-13E6-41A7-9CB9-2F3D39B70CA8}" srcOrd="0" destOrd="0" presId="urn:microsoft.com/office/officeart/2005/8/layout/orgChart1"/>
    <dgm:cxn modelId="{4992310A-DD9E-431D-96C2-C01EFB00C288}" type="presParOf" srcId="{7C4775A4-9C1F-4DC0-A767-5DDD0EDE27CE}" destId="{CD99C9F7-A8CA-4D1D-BC13-9F297CF13FA6}" srcOrd="1" destOrd="0" presId="urn:microsoft.com/office/officeart/2005/8/layout/orgChart1"/>
    <dgm:cxn modelId="{3648F109-C846-4C12-8B2E-271FACB4BB36}" type="presParOf" srcId="{28D583E1-145B-4D3D-B871-6F4FD04714D2}" destId="{050626AE-E0DB-4137-A73C-95835BC45146}" srcOrd="1" destOrd="0" presId="urn:microsoft.com/office/officeart/2005/8/layout/orgChart1"/>
    <dgm:cxn modelId="{3F354355-5392-4DBA-B31A-7DA4A20B7E50}" type="presParOf" srcId="{050626AE-E0DB-4137-A73C-95835BC45146}" destId="{32966496-AA54-4104-BC1F-BDBD5AAC10E2}" srcOrd="0" destOrd="0" presId="urn:microsoft.com/office/officeart/2005/8/layout/orgChart1"/>
    <dgm:cxn modelId="{3F521056-3D72-4D85-9B46-A7D9B3FF8366}" type="presParOf" srcId="{050626AE-E0DB-4137-A73C-95835BC45146}" destId="{5C2E7877-6DF7-42D8-9858-2FD92121F8D5}" srcOrd="1" destOrd="0" presId="urn:microsoft.com/office/officeart/2005/8/layout/orgChart1"/>
    <dgm:cxn modelId="{B62A6855-E382-4EDC-8C9D-997D5DC11871}" type="presParOf" srcId="{5C2E7877-6DF7-42D8-9858-2FD92121F8D5}" destId="{81D3A6A4-FCC0-4160-864F-B4187623A092}" srcOrd="0" destOrd="0" presId="urn:microsoft.com/office/officeart/2005/8/layout/orgChart1"/>
    <dgm:cxn modelId="{2CB63A3A-4747-40B7-BB90-D82850BA3760}" type="presParOf" srcId="{81D3A6A4-FCC0-4160-864F-B4187623A092}" destId="{555B8E42-11ED-40DA-A196-9E9339400C5C}" srcOrd="0" destOrd="0" presId="urn:microsoft.com/office/officeart/2005/8/layout/orgChart1"/>
    <dgm:cxn modelId="{12FA72DF-A818-45F9-BD52-608D4010746F}" type="presParOf" srcId="{81D3A6A4-FCC0-4160-864F-B4187623A092}" destId="{682741BB-1F5C-42D6-92DE-B1E53B8EBED8}" srcOrd="1" destOrd="0" presId="urn:microsoft.com/office/officeart/2005/8/layout/orgChart1"/>
    <dgm:cxn modelId="{7F39DCC2-D49F-4905-8323-0DB1F4A01ACA}" type="presParOf" srcId="{5C2E7877-6DF7-42D8-9858-2FD92121F8D5}" destId="{E803F9C4-821B-4909-9FC6-3E4D5419FBAC}" srcOrd="1" destOrd="0" presId="urn:microsoft.com/office/officeart/2005/8/layout/orgChart1"/>
    <dgm:cxn modelId="{61DAD73E-E5C6-446F-B3D6-0A0144BD6C21}" type="presParOf" srcId="{E803F9C4-821B-4909-9FC6-3E4D5419FBAC}" destId="{35F35C85-B4DB-4114-B85D-B3C152846AA8}" srcOrd="0" destOrd="0" presId="urn:microsoft.com/office/officeart/2005/8/layout/orgChart1"/>
    <dgm:cxn modelId="{169C2FA9-F8AF-4480-B66B-68D4C5B8B43A}" type="presParOf" srcId="{E803F9C4-821B-4909-9FC6-3E4D5419FBAC}" destId="{3634B8AF-78E5-4696-A839-D5CDD013D436}" srcOrd="1" destOrd="0" presId="urn:microsoft.com/office/officeart/2005/8/layout/orgChart1"/>
    <dgm:cxn modelId="{D011574E-6724-43B2-A4C5-F39711C5327E}" type="presParOf" srcId="{3634B8AF-78E5-4696-A839-D5CDD013D436}" destId="{F6140D50-BCA2-4D83-A00B-8C2116C740E8}" srcOrd="0" destOrd="0" presId="urn:microsoft.com/office/officeart/2005/8/layout/orgChart1"/>
    <dgm:cxn modelId="{121BD622-218D-49A0-9831-0C5100FDAE1A}" type="presParOf" srcId="{F6140D50-BCA2-4D83-A00B-8C2116C740E8}" destId="{A66ADCEC-C286-4E8F-95C5-2D9045ADEB09}" srcOrd="0" destOrd="0" presId="urn:microsoft.com/office/officeart/2005/8/layout/orgChart1"/>
    <dgm:cxn modelId="{15741701-2381-4AEF-9848-107FE0D2BD99}" type="presParOf" srcId="{F6140D50-BCA2-4D83-A00B-8C2116C740E8}" destId="{0F15CABD-66E5-4E25-B148-76E3B9626122}" srcOrd="1" destOrd="0" presId="urn:microsoft.com/office/officeart/2005/8/layout/orgChart1"/>
    <dgm:cxn modelId="{733A3F29-B546-46D6-907D-3215375E1FDF}" type="presParOf" srcId="{3634B8AF-78E5-4696-A839-D5CDD013D436}" destId="{2A3AAFF9-B59E-4C5E-A1C2-9ED64DFEB652}" srcOrd="1" destOrd="0" presId="urn:microsoft.com/office/officeart/2005/8/layout/orgChart1"/>
    <dgm:cxn modelId="{E296AA2B-9327-4A42-B5C4-65F443C64C2A}" type="presParOf" srcId="{3634B8AF-78E5-4696-A839-D5CDD013D436}" destId="{688792EF-6C98-4EDB-A4C2-F23B2DB3564C}" srcOrd="2" destOrd="0" presId="urn:microsoft.com/office/officeart/2005/8/layout/orgChart1"/>
    <dgm:cxn modelId="{A338E1F2-A272-49C7-ACA3-C2598C4E168F}" type="presParOf" srcId="{E803F9C4-821B-4909-9FC6-3E4D5419FBAC}" destId="{823E2870-4A43-42B9-85AD-B6D0CDC1018F}" srcOrd="2" destOrd="0" presId="urn:microsoft.com/office/officeart/2005/8/layout/orgChart1"/>
    <dgm:cxn modelId="{A2B3EA0A-91B2-4117-8809-4A2B27C58418}" type="presParOf" srcId="{E803F9C4-821B-4909-9FC6-3E4D5419FBAC}" destId="{F264F0C7-A8B4-4A91-BFB7-23A88E80F7F5}" srcOrd="3" destOrd="0" presId="urn:microsoft.com/office/officeart/2005/8/layout/orgChart1"/>
    <dgm:cxn modelId="{4462D1B0-C078-4AF3-9F40-F335D00F24AB}" type="presParOf" srcId="{F264F0C7-A8B4-4A91-BFB7-23A88E80F7F5}" destId="{BA85B52B-3942-4D2F-97A8-A65C70D87527}" srcOrd="0" destOrd="0" presId="urn:microsoft.com/office/officeart/2005/8/layout/orgChart1"/>
    <dgm:cxn modelId="{B65128E0-CE1C-4E2E-84BC-7AAEDAB4B288}" type="presParOf" srcId="{BA85B52B-3942-4D2F-97A8-A65C70D87527}" destId="{B78024E5-4252-4FF6-AD6E-567EB89A11FE}" srcOrd="0" destOrd="0" presId="urn:microsoft.com/office/officeart/2005/8/layout/orgChart1"/>
    <dgm:cxn modelId="{A2E591E9-BC50-4A02-8A3D-51BD74066EC8}" type="presParOf" srcId="{BA85B52B-3942-4D2F-97A8-A65C70D87527}" destId="{4E5795EA-AFCC-417F-BE90-2ED8379315CE}" srcOrd="1" destOrd="0" presId="urn:microsoft.com/office/officeart/2005/8/layout/orgChart1"/>
    <dgm:cxn modelId="{3B9BCAE3-4C85-431B-B6C3-23432141D076}" type="presParOf" srcId="{F264F0C7-A8B4-4A91-BFB7-23A88E80F7F5}" destId="{572D21BE-A202-43FD-92A0-DA76973E58AE}" srcOrd="1" destOrd="0" presId="urn:microsoft.com/office/officeart/2005/8/layout/orgChart1"/>
    <dgm:cxn modelId="{2BD200D5-DCBD-4D67-B948-494FBD6F75EA}" type="presParOf" srcId="{F264F0C7-A8B4-4A91-BFB7-23A88E80F7F5}" destId="{E9179E4C-4568-418B-A18C-573E14CE8D06}" srcOrd="2" destOrd="0" presId="urn:microsoft.com/office/officeart/2005/8/layout/orgChart1"/>
    <dgm:cxn modelId="{98A103C6-5EAD-4707-AAA2-723E0A42A21F}" type="presParOf" srcId="{5C2E7877-6DF7-42D8-9858-2FD92121F8D5}" destId="{9961319D-1FC9-4E0C-B61A-8D8305981D7B}" srcOrd="2" destOrd="0" presId="urn:microsoft.com/office/officeart/2005/8/layout/orgChart1"/>
    <dgm:cxn modelId="{173B787E-F74D-4805-928A-85E732238404}" type="presParOf" srcId="{050626AE-E0DB-4137-A73C-95835BC45146}" destId="{CCD02140-AD68-49CA-A4CC-E06632EF4B06}" srcOrd="2" destOrd="0" presId="urn:microsoft.com/office/officeart/2005/8/layout/orgChart1"/>
    <dgm:cxn modelId="{193BDFED-6D2C-4980-98E7-631A7ADB6115}" type="presParOf" srcId="{050626AE-E0DB-4137-A73C-95835BC45146}" destId="{F80B59D3-47C9-4B74-A1E8-AFF44FEAFBFF}" srcOrd="3" destOrd="0" presId="urn:microsoft.com/office/officeart/2005/8/layout/orgChart1"/>
    <dgm:cxn modelId="{01D7A78F-1098-41BE-936B-785D1F5C6CDC}" type="presParOf" srcId="{F80B59D3-47C9-4B74-A1E8-AFF44FEAFBFF}" destId="{B7936FF4-2FE6-44DC-B83A-B20D30003C44}" srcOrd="0" destOrd="0" presId="urn:microsoft.com/office/officeart/2005/8/layout/orgChart1"/>
    <dgm:cxn modelId="{AE1E0A5F-879A-4149-B4BC-5AC7626E11B5}" type="presParOf" srcId="{B7936FF4-2FE6-44DC-B83A-B20D30003C44}" destId="{A216B6E9-99F2-46D3-A909-78A1CCC9E3A0}" srcOrd="0" destOrd="0" presId="urn:microsoft.com/office/officeart/2005/8/layout/orgChart1"/>
    <dgm:cxn modelId="{33AC2FAD-43E7-459F-847E-9B66965B2820}" type="presParOf" srcId="{B7936FF4-2FE6-44DC-B83A-B20D30003C44}" destId="{96635570-03DB-4C95-9053-2B968977942F}" srcOrd="1" destOrd="0" presId="urn:microsoft.com/office/officeart/2005/8/layout/orgChart1"/>
    <dgm:cxn modelId="{F13FA40E-B8F6-4463-9C76-D607CE931A90}" type="presParOf" srcId="{F80B59D3-47C9-4B74-A1E8-AFF44FEAFBFF}" destId="{60D4B83E-D7B1-43D0-8546-E94EA1B229F6}" srcOrd="1" destOrd="0" presId="urn:microsoft.com/office/officeart/2005/8/layout/orgChart1"/>
    <dgm:cxn modelId="{F00089E3-C670-4B08-AD54-38DF57EFA01F}" type="presParOf" srcId="{60D4B83E-D7B1-43D0-8546-E94EA1B229F6}" destId="{F003A6A4-0F8B-4143-BEDC-D36DB06BFA76}" srcOrd="0" destOrd="0" presId="urn:microsoft.com/office/officeart/2005/8/layout/orgChart1"/>
    <dgm:cxn modelId="{49CA5ED6-03D9-4669-8E7A-E7A1641A1F0A}" type="presParOf" srcId="{60D4B83E-D7B1-43D0-8546-E94EA1B229F6}" destId="{3BE3183D-D733-4691-AD62-65DF88B96689}" srcOrd="1" destOrd="0" presId="urn:microsoft.com/office/officeart/2005/8/layout/orgChart1"/>
    <dgm:cxn modelId="{C8E9E6A8-6988-444D-8E78-C2E65D9E5EF8}" type="presParOf" srcId="{3BE3183D-D733-4691-AD62-65DF88B96689}" destId="{7EB906BC-4B86-4099-AD2D-89C7EF6CCEC6}" srcOrd="0" destOrd="0" presId="urn:microsoft.com/office/officeart/2005/8/layout/orgChart1"/>
    <dgm:cxn modelId="{ED1E82FE-038F-475E-82DB-B031D839D7B1}" type="presParOf" srcId="{7EB906BC-4B86-4099-AD2D-89C7EF6CCEC6}" destId="{3C2B3C35-27D1-48F3-8BBC-8D6305F59666}" srcOrd="0" destOrd="0" presId="urn:microsoft.com/office/officeart/2005/8/layout/orgChart1"/>
    <dgm:cxn modelId="{2CB1BF53-9532-4A99-AAF4-5CA1DE0DC708}" type="presParOf" srcId="{7EB906BC-4B86-4099-AD2D-89C7EF6CCEC6}" destId="{B1F77531-2E48-4431-B4A4-7CCAA75FAE2F}" srcOrd="1" destOrd="0" presId="urn:microsoft.com/office/officeart/2005/8/layout/orgChart1"/>
    <dgm:cxn modelId="{D3BA79D7-65F3-4BB0-9C02-8513DA42A2D7}" type="presParOf" srcId="{3BE3183D-D733-4691-AD62-65DF88B96689}" destId="{3E3306FC-E6BA-4F39-BA06-B0349057E60C}" srcOrd="1" destOrd="0" presId="urn:microsoft.com/office/officeart/2005/8/layout/orgChart1"/>
    <dgm:cxn modelId="{9BC2DCF7-17E0-4B91-B43A-04AC206277B3}" type="presParOf" srcId="{3BE3183D-D733-4691-AD62-65DF88B96689}" destId="{083C1536-3DFD-4678-B057-78164D9E9985}" srcOrd="2" destOrd="0" presId="urn:microsoft.com/office/officeart/2005/8/layout/orgChart1"/>
    <dgm:cxn modelId="{9F9D1DE9-9F52-4E5E-83BA-E03505231F1D}" type="presParOf" srcId="{60D4B83E-D7B1-43D0-8546-E94EA1B229F6}" destId="{2B743377-E04E-4065-8DC0-DF3F2591E14A}" srcOrd="2" destOrd="0" presId="urn:microsoft.com/office/officeart/2005/8/layout/orgChart1"/>
    <dgm:cxn modelId="{B1DA791F-CABD-40F0-9F47-5F8BB78C74E4}" type="presParOf" srcId="{60D4B83E-D7B1-43D0-8546-E94EA1B229F6}" destId="{8496561B-68E7-4687-AB0B-AF63789400A9}" srcOrd="3" destOrd="0" presId="urn:microsoft.com/office/officeart/2005/8/layout/orgChart1"/>
    <dgm:cxn modelId="{E5EB8BAF-8E33-4547-849C-2730D01F78D9}" type="presParOf" srcId="{8496561B-68E7-4687-AB0B-AF63789400A9}" destId="{C1B60FA4-B058-4595-A2C6-D1FD3F81B47D}" srcOrd="0" destOrd="0" presId="urn:microsoft.com/office/officeart/2005/8/layout/orgChart1"/>
    <dgm:cxn modelId="{38C0F423-2E69-4401-9BD6-9D5267C88352}" type="presParOf" srcId="{C1B60FA4-B058-4595-A2C6-D1FD3F81B47D}" destId="{DEB0E902-A77E-4E8B-AE34-01C2D121CD75}" srcOrd="0" destOrd="0" presId="urn:microsoft.com/office/officeart/2005/8/layout/orgChart1"/>
    <dgm:cxn modelId="{D4AD9836-3CEE-4872-A0D1-013B11D98696}" type="presParOf" srcId="{C1B60FA4-B058-4595-A2C6-D1FD3F81B47D}" destId="{F8DDF2FE-79D4-45B3-BD97-0607D0BAA0C3}" srcOrd="1" destOrd="0" presId="urn:microsoft.com/office/officeart/2005/8/layout/orgChart1"/>
    <dgm:cxn modelId="{2E8DAE12-10E8-46F9-80D6-F4B6E58A6D53}" type="presParOf" srcId="{8496561B-68E7-4687-AB0B-AF63789400A9}" destId="{3F13371D-6F83-41E1-A97C-E2402F3C4A07}" srcOrd="1" destOrd="0" presId="urn:microsoft.com/office/officeart/2005/8/layout/orgChart1"/>
    <dgm:cxn modelId="{BF825458-013A-4EB9-A1B1-B188C578490B}" type="presParOf" srcId="{8496561B-68E7-4687-AB0B-AF63789400A9}" destId="{6C8DC1E3-9483-42FD-8469-0BF7AEE5F448}" srcOrd="2" destOrd="0" presId="urn:microsoft.com/office/officeart/2005/8/layout/orgChart1"/>
    <dgm:cxn modelId="{C9A2970D-1F24-4662-B8B6-4D6FE884DE91}" type="presParOf" srcId="{60D4B83E-D7B1-43D0-8546-E94EA1B229F6}" destId="{DC9395AE-F14E-4699-8AE9-A335622807E4}" srcOrd="4" destOrd="0" presId="urn:microsoft.com/office/officeart/2005/8/layout/orgChart1"/>
    <dgm:cxn modelId="{CC0EAC2E-DCA7-4362-9022-82BAD767E528}" type="presParOf" srcId="{60D4B83E-D7B1-43D0-8546-E94EA1B229F6}" destId="{18BB58FE-65A9-4B6A-8FD3-BBBF0784EA39}" srcOrd="5" destOrd="0" presId="urn:microsoft.com/office/officeart/2005/8/layout/orgChart1"/>
    <dgm:cxn modelId="{2011DF2E-D68A-4B03-8FE9-3D051FF9D691}" type="presParOf" srcId="{18BB58FE-65A9-4B6A-8FD3-BBBF0784EA39}" destId="{B1750AB8-FBB2-463B-8F0D-2AA54D3A1050}" srcOrd="0" destOrd="0" presId="urn:microsoft.com/office/officeart/2005/8/layout/orgChart1"/>
    <dgm:cxn modelId="{2D50E675-E39D-45BB-B2C3-86BF7542625C}" type="presParOf" srcId="{B1750AB8-FBB2-463B-8F0D-2AA54D3A1050}" destId="{68046C0E-C623-4A8E-9C2B-FBE1C55D2388}" srcOrd="0" destOrd="0" presId="urn:microsoft.com/office/officeart/2005/8/layout/orgChart1"/>
    <dgm:cxn modelId="{89225141-3F5F-477F-9389-09DAA8349CB8}" type="presParOf" srcId="{B1750AB8-FBB2-463B-8F0D-2AA54D3A1050}" destId="{F088260E-8D70-4A3B-9F41-760F5BF447C4}" srcOrd="1" destOrd="0" presId="urn:microsoft.com/office/officeart/2005/8/layout/orgChart1"/>
    <dgm:cxn modelId="{06B150E7-9080-4E71-8A32-D6433237D408}" type="presParOf" srcId="{18BB58FE-65A9-4B6A-8FD3-BBBF0784EA39}" destId="{BCAAF6EA-D0E2-4FF4-91FD-192EF4BCDB3B}" srcOrd="1" destOrd="0" presId="urn:microsoft.com/office/officeart/2005/8/layout/orgChart1"/>
    <dgm:cxn modelId="{357CBAAC-E2BE-4D13-B07C-B7313DAA128D}" type="presParOf" srcId="{18BB58FE-65A9-4B6A-8FD3-BBBF0784EA39}" destId="{66C4E12C-EA1E-4ED2-940C-E92C792FE8B6}" srcOrd="2" destOrd="0" presId="urn:microsoft.com/office/officeart/2005/8/layout/orgChart1"/>
    <dgm:cxn modelId="{9619A7E8-397E-4A9A-9705-BD7AFF468475}" type="presParOf" srcId="{F80B59D3-47C9-4B74-A1E8-AFF44FEAFBFF}" destId="{6B61F071-0F74-4AD0-A62A-F73C467D65ED}" srcOrd="2" destOrd="0" presId="urn:microsoft.com/office/officeart/2005/8/layout/orgChart1"/>
    <dgm:cxn modelId="{DB978E59-7F57-4734-85F6-B3D0CA3DDF62}" type="presParOf" srcId="{050626AE-E0DB-4137-A73C-95835BC45146}" destId="{0F7A41C9-1381-490A-8DA8-E923FBC39E34}" srcOrd="4" destOrd="0" presId="urn:microsoft.com/office/officeart/2005/8/layout/orgChart1"/>
    <dgm:cxn modelId="{850DF6E3-30C6-45B7-9CE1-E7D4B18EB4D6}" type="presParOf" srcId="{050626AE-E0DB-4137-A73C-95835BC45146}" destId="{C6FA8696-5B35-4D2A-BB38-025BE924E2E2}" srcOrd="5" destOrd="0" presId="urn:microsoft.com/office/officeart/2005/8/layout/orgChart1"/>
    <dgm:cxn modelId="{7DC01709-120A-415E-B240-750155F1B654}" type="presParOf" srcId="{C6FA8696-5B35-4D2A-BB38-025BE924E2E2}" destId="{B005906F-8907-4D4D-B347-ED91D2B6AD92}" srcOrd="0" destOrd="0" presId="urn:microsoft.com/office/officeart/2005/8/layout/orgChart1"/>
    <dgm:cxn modelId="{05FB4EBD-3B87-4087-837E-FD4408FDF24F}" type="presParOf" srcId="{B005906F-8907-4D4D-B347-ED91D2B6AD92}" destId="{B6165215-B40A-4914-9A63-6E522E71F705}" srcOrd="0" destOrd="0" presId="urn:microsoft.com/office/officeart/2005/8/layout/orgChart1"/>
    <dgm:cxn modelId="{60E2D35E-1B35-4A59-8265-7468C5FCE63F}" type="presParOf" srcId="{B005906F-8907-4D4D-B347-ED91D2B6AD92}" destId="{6296DA07-DAAB-4CA4-B42F-F2111AE6CB77}" srcOrd="1" destOrd="0" presId="urn:microsoft.com/office/officeart/2005/8/layout/orgChart1"/>
    <dgm:cxn modelId="{B16E2089-3F19-48D3-9B72-25D6F8AF3B69}" type="presParOf" srcId="{C6FA8696-5B35-4D2A-BB38-025BE924E2E2}" destId="{0C5B63F0-625A-4B22-965B-F0AE65E38509}" srcOrd="1" destOrd="0" presId="urn:microsoft.com/office/officeart/2005/8/layout/orgChart1"/>
    <dgm:cxn modelId="{093E36F8-303C-48D4-B21B-F95FCE48D7E5}" type="presParOf" srcId="{0C5B63F0-625A-4B22-965B-F0AE65E38509}" destId="{64CD823E-54F3-4E9F-9EF9-7522708DCAD5}" srcOrd="0" destOrd="0" presId="urn:microsoft.com/office/officeart/2005/8/layout/orgChart1"/>
    <dgm:cxn modelId="{D53DD2D9-96BC-4918-9B8D-55109CBFC0C7}" type="presParOf" srcId="{0C5B63F0-625A-4B22-965B-F0AE65E38509}" destId="{9FCF711B-CCC6-49C5-B0F5-E0396316F57B}" srcOrd="1" destOrd="0" presId="urn:microsoft.com/office/officeart/2005/8/layout/orgChart1"/>
    <dgm:cxn modelId="{05E3C067-A437-4BBB-BBE5-2D595B638DED}" type="presParOf" srcId="{9FCF711B-CCC6-49C5-B0F5-E0396316F57B}" destId="{9326688B-8399-46B7-8695-3556B01F2876}" srcOrd="0" destOrd="0" presId="urn:microsoft.com/office/officeart/2005/8/layout/orgChart1"/>
    <dgm:cxn modelId="{37DCFB61-3296-46D2-AF88-D018C061E599}" type="presParOf" srcId="{9326688B-8399-46B7-8695-3556B01F2876}" destId="{E5D42A3C-1F7B-4BBA-BFA1-D46F046E2FAE}" srcOrd="0" destOrd="0" presId="urn:microsoft.com/office/officeart/2005/8/layout/orgChart1"/>
    <dgm:cxn modelId="{E6ADB3B4-4320-4743-9D0D-39930CFEFF5B}" type="presParOf" srcId="{9326688B-8399-46B7-8695-3556B01F2876}" destId="{ADA94C24-D1F2-481C-B24C-9A25FC711299}" srcOrd="1" destOrd="0" presId="urn:microsoft.com/office/officeart/2005/8/layout/orgChart1"/>
    <dgm:cxn modelId="{EAA064C8-FB5D-4A53-A4CF-4EAE2E8B29C2}" type="presParOf" srcId="{9FCF711B-CCC6-49C5-B0F5-E0396316F57B}" destId="{FA07AE46-E7D4-4291-8E17-DD8BA7B6194F}" srcOrd="1" destOrd="0" presId="urn:microsoft.com/office/officeart/2005/8/layout/orgChart1"/>
    <dgm:cxn modelId="{A1423F9B-1359-48FB-AD5C-EC42BECB3742}" type="presParOf" srcId="{9FCF711B-CCC6-49C5-B0F5-E0396316F57B}" destId="{2566F290-822F-4B45-99B3-873FB5C60622}" srcOrd="2" destOrd="0" presId="urn:microsoft.com/office/officeart/2005/8/layout/orgChart1"/>
    <dgm:cxn modelId="{B3444BE6-C813-4E1F-93A0-8C02EFE7281F}" type="presParOf" srcId="{0C5B63F0-625A-4B22-965B-F0AE65E38509}" destId="{77920A6A-FCBC-4687-A109-ED9F7B85B65C}" srcOrd="2" destOrd="0" presId="urn:microsoft.com/office/officeart/2005/8/layout/orgChart1"/>
    <dgm:cxn modelId="{C3CB9C7D-A16D-4496-B2B1-E073D4BC9F39}" type="presParOf" srcId="{0C5B63F0-625A-4B22-965B-F0AE65E38509}" destId="{5140EC7D-1096-4A34-A29C-57189089F6E9}" srcOrd="3" destOrd="0" presId="urn:microsoft.com/office/officeart/2005/8/layout/orgChart1"/>
    <dgm:cxn modelId="{72D8CEAB-FDB9-4B2E-96C2-0DA4A0FAD881}" type="presParOf" srcId="{5140EC7D-1096-4A34-A29C-57189089F6E9}" destId="{99A3FF70-D480-4568-93AB-09F1804C551D}" srcOrd="0" destOrd="0" presId="urn:microsoft.com/office/officeart/2005/8/layout/orgChart1"/>
    <dgm:cxn modelId="{2C163CF5-55F1-43EE-8290-7CFE3EBBDAE4}" type="presParOf" srcId="{99A3FF70-D480-4568-93AB-09F1804C551D}" destId="{115F2686-AFBA-422C-8E30-63BE3C9F2E1D}" srcOrd="0" destOrd="0" presId="urn:microsoft.com/office/officeart/2005/8/layout/orgChart1"/>
    <dgm:cxn modelId="{77292696-0E59-4E01-975B-7E19F0B170E5}" type="presParOf" srcId="{99A3FF70-D480-4568-93AB-09F1804C551D}" destId="{CED335E9-450B-4D0E-B0F4-22EB60CDA0E7}" srcOrd="1" destOrd="0" presId="urn:microsoft.com/office/officeart/2005/8/layout/orgChart1"/>
    <dgm:cxn modelId="{07223E31-D489-49BB-8F35-3DD1834F78B0}" type="presParOf" srcId="{5140EC7D-1096-4A34-A29C-57189089F6E9}" destId="{447B63C6-B565-4E0C-AD3E-58C24325E65A}" srcOrd="1" destOrd="0" presId="urn:microsoft.com/office/officeart/2005/8/layout/orgChart1"/>
    <dgm:cxn modelId="{2CF3A72C-FB9B-4834-B6AD-AFAD153B7578}" type="presParOf" srcId="{5140EC7D-1096-4A34-A29C-57189089F6E9}" destId="{A20297D9-AA0E-452B-95A6-0AD38026B2D5}" srcOrd="2" destOrd="0" presId="urn:microsoft.com/office/officeart/2005/8/layout/orgChart1"/>
    <dgm:cxn modelId="{AB0A1CE9-49F8-4F18-BE48-DF377A36F8BA}" type="presParOf" srcId="{C6FA8696-5B35-4D2A-BB38-025BE924E2E2}" destId="{96F24D00-DD46-4B66-A872-99BD16A8D885}" srcOrd="2" destOrd="0" presId="urn:microsoft.com/office/officeart/2005/8/layout/orgChart1"/>
    <dgm:cxn modelId="{AD7FC97C-3CF3-481D-AB67-1561A7D8E685}" type="presParOf" srcId="{28D583E1-145B-4D3D-B871-6F4FD04714D2}" destId="{7EAE14AC-F4E5-4300-800A-2AB6B7495ED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546997-1BBD-4F05-8C05-DF6DFFD7BAAC}" type="doc">
      <dgm:prSet loTypeId="urn:microsoft.com/office/officeart/2005/8/layout/orgChart1" loCatId="hierarchy" qsTypeId="urn:microsoft.com/office/officeart/2005/8/quickstyle/simple1" qsCatId="simple" csTypeId="urn:microsoft.com/office/officeart/2005/8/colors/accent2_2" csCatId="accent2" phldr="1"/>
      <dgm:spPr/>
      <dgm:t>
        <a:bodyPr/>
        <a:lstStyle/>
        <a:p>
          <a:endParaRPr lang="en-US"/>
        </a:p>
      </dgm:t>
    </dgm:pt>
    <dgm:pt modelId="{9B8F8D88-2D33-4265-A114-6ED2F749CA11}">
      <dgm:prSet phldrT="[Text]"/>
      <dgm:spPr/>
      <dgm:t>
        <a:bodyPr/>
        <a:lstStyle/>
        <a:p>
          <a:r>
            <a:rPr lang="en-US" dirty="0"/>
            <a:t>Embedding Models</a:t>
          </a:r>
        </a:p>
      </dgm:t>
    </dgm:pt>
    <dgm:pt modelId="{A2A68429-EC5F-4F3F-B3D1-42EA9893F9FC}" type="parTrans" cxnId="{B0DFEEAA-6D32-40A6-8192-87CE54F77756}">
      <dgm:prSet/>
      <dgm:spPr/>
      <dgm:t>
        <a:bodyPr/>
        <a:lstStyle/>
        <a:p>
          <a:endParaRPr lang="en-US"/>
        </a:p>
      </dgm:t>
    </dgm:pt>
    <dgm:pt modelId="{C391DFD9-830A-4219-83E7-F435C703EF18}" type="sibTrans" cxnId="{B0DFEEAA-6D32-40A6-8192-87CE54F77756}">
      <dgm:prSet/>
      <dgm:spPr/>
      <dgm:t>
        <a:bodyPr/>
        <a:lstStyle/>
        <a:p>
          <a:endParaRPr lang="en-US"/>
        </a:p>
      </dgm:t>
    </dgm:pt>
    <dgm:pt modelId="{FC06E0F5-9D3A-4B11-9DBF-3EE9ECCCCBD7}">
      <dgm:prSet phldrT="[Text]"/>
      <dgm:spPr/>
      <dgm:t>
        <a:bodyPr/>
        <a:lstStyle/>
        <a:p>
          <a:r>
            <a:rPr lang="en-US" dirty="0"/>
            <a:t>Models</a:t>
          </a:r>
        </a:p>
      </dgm:t>
    </dgm:pt>
    <dgm:pt modelId="{03577071-85D0-4458-8818-78030D6F8072}" type="parTrans" cxnId="{FD11390F-8419-4DC6-93BB-828902528535}">
      <dgm:prSet/>
      <dgm:spPr/>
      <dgm:t>
        <a:bodyPr/>
        <a:lstStyle/>
        <a:p>
          <a:endParaRPr lang="en-US"/>
        </a:p>
      </dgm:t>
    </dgm:pt>
    <dgm:pt modelId="{BAE37389-772B-4A92-BFDB-812CE010586A}" type="sibTrans" cxnId="{FD11390F-8419-4DC6-93BB-828902528535}">
      <dgm:prSet/>
      <dgm:spPr/>
      <dgm:t>
        <a:bodyPr/>
        <a:lstStyle/>
        <a:p>
          <a:endParaRPr lang="en-US"/>
        </a:p>
      </dgm:t>
    </dgm:pt>
    <dgm:pt modelId="{30165ADF-2050-4255-9849-24A5E34A6E94}">
      <dgm:prSet phldrT="[Text]"/>
      <dgm:spPr/>
      <dgm:t>
        <a:bodyPr/>
        <a:lstStyle/>
        <a:p>
          <a:r>
            <a:rPr lang="en-US" dirty="0"/>
            <a:t>Word Embeddings (Word2Vec, </a:t>
          </a:r>
          <a:r>
            <a:rPr lang="en-US" dirty="0" err="1"/>
            <a:t>GloVe</a:t>
          </a:r>
          <a:r>
            <a:rPr lang="en-US" dirty="0"/>
            <a:t>)</a:t>
          </a:r>
        </a:p>
      </dgm:t>
    </dgm:pt>
    <dgm:pt modelId="{CC8BDC61-8B0F-45D4-AE85-36233D505FFE}" type="parTrans" cxnId="{11676EB3-1A27-48AE-ACD9-F7E9EC7F4960}">
      <dgm:prSet/>
      <dgm:spPr/>
      <dgm:t>
        <a:bodyPr/>
        <a:lstStyle/>
        <a:p>
          <a:endParaRPr lang="en-US"/>
        </a:p>
      </dgm:t>
    </dgm:pt>
    <dgm:pt modelId="{6D7071F6-8D67-43D0-8782-506A73E13A15}" type="sibTrans" cxnId="{11676EB3-1A27-48AE-ACD9-F7E9EC7F4960}">
      <dgm:prSet/>
      <dgm:spPr/>
      <dgm:t>
        <a:bodyPr/>
        <a:lstStyle/>
        <a:p>
          <a:endParaRPr lang="en-US"/>
        </a:p>
      </dgm:t>
    </dgm:pt>
    <dgm:pt modelId="{A9B715C1-77C9-496A-9F13-75C1E178CB70}">
      <dgm:prSet phldrT="[Text]"/>
      <dgm:spPr/>
      <dgm:t>
        <a:bodyPr/>
        <a:lstStyle/>
        <a:p>
          <a:r>
            <a:rPr lang="fr-FR" dirty="0"/>
            <a:t>Sentence </a:t>
          </a:r>
          <a:r>
            <a:rPr lang="fr-FR" dirty="0" err="1"/>
            <a:t>Embeddings</a:t>
          </a:r>
          <a:r>
            <a:rPr lang="fr-FR" dirty="0"/>
            <a:t> (Universal Sentence Encoder)</a:t>
          </a:r>
        </a:p>
      </dgm:t>
    </dgm:pt>
    <dgm:pt modelId="{A34845EF-220C-4E2D-9345-5F1DA7703F49}" type="parTrans" cxnId="{AFC504D8-8393-454F-BE6C-C4FA81A60845}">
      <dgm:prSet/>
      <dgm:spPr/>
      <dgm:t>
        <a:bodyPr/>
        <a:lstStyle/>
        <a:p>
          <a:endParaRPr lang="en-US"/>
        </a:p>
      </dgm:t>
    </dgm:pt>
    <dgm:pt modelId="{B883A3E6-0782-4B4D-8D0A-DFBD80AE7011}" type="sibTrans" cxnId="{AFC504D8-8393-454F-BE6C-C4FA81A60845}">
      <dgm:prSet/>
      <dgm:spPr/>
      <dgm:t>
        <a:bodyPr/>
        <a:lstStyle/>
        <a:p>
          <a:endParaRPr lang="en-US"/>
        </a:p>
      </dgm:t>
    </dgm:pt>
    <dgm:pt modelId="{505DB00A-2DD4-4689-B5C3-01BF26501B77}">
      <dgm:prSet phldrT="[Text]"/>
      <dgm:spPr/>
      <dgm:t>
        <a:bodyPr/>
        <a:lstStyle/>
        <a:p>
          <a:r>
            <a:rPr lang="en-US" dirty="0"/>
            <a:t>Explainability Techniques</a:t>
          </a:r>
        </a:p>
      </dgm:t>
    </dgm:pt>
    <dgm:pt modelId="{5BCC2D18-F329-4904-92C3-E986AA4352C0}" type="parTrans" cxnId="{B63BAFA1-B567-49F6-B052-492C77563685}">
      <dgm:prSet/>
      <dgm:spPr/>
      <dgm:t>
        <a:bodyPr/>
        <a:lstStyle/>
        <a:p>
          <a:endParaRPr lang="en-US"/>
        </a:p>
      </dgm:t>
    </dgm:pt>
    <dgm:pt modelId="{4BAE3D4D-98D6-4E98-B8FB-4FF7E4198E75}" type="sibTrans" cxnId="{B63BAFA1-B567-49F6-B052-492C77563685}">
      <dgm:prSet/>
      <dgm:spPr/>
      <dgm:t>
        <a:bodyPr/>
        <a:lstStyle/>
        <a:p>
          <a:endParaRPr lang="en-US"/>
        </a:p>
      </dgm:t>
    </dgm:pt>
    <dgm:pt modelId="{0787BD14-3F04-45AC-854C-72766D20BBBC}">
      <dgm:prSet phldrT="[Text]"/>
      <dgm:spPr/>
      <dgm:t>
        <a:bodyPr/>
        <a:lstStyle/>
        <a:p>
          <a:r>
            <a:rPr lang="en-US" b="0" i="0" dirty="0"/>
            <a:t>Visualization</a:t>
          </a:r>
          <a:endParaRPr lang="en-US" dirty="0"/>
        </a:p>
      </dgm:t>
    </dgm:pt>
    <dgm:pt modelId="{E37F7620-737F-471F-A93E-630E1FA0F2C4}" type="parTrans" cxnId="{516AC1D9-684B-4960-BE73-BD93F626BD45}">
      <dgm:prSet/>
      <dgm:spPr/>
      <dgm:t>
        <a:bodyPr/>
        <a:lstStyle/>
        <a:p>
          <a:endParaRPr lang="en-US"/>
        </a:p>
      </dgm:t>
    </dgm:pt>
    <dgm:pt modelId="{AEA95AEC-DD79-4B15-BC91-A22F5B68F800}" type="sibTrans" cxnId="{516AC1D9-684B-4960-BE73-BD93F626BD45}">
      <dgm:prSet/>
      <dgm:spPr/>
      <dgm:t>
        <a:bodyPr/>
        <a:lstStyle/>
        <a:p>
          <a:endParaRPr lang="en-US"/>
        </a:p>
      </dgm:t>
    </dgm:pt>
    <dgm:pt modelId="{1DC2B552-A427-47A3-B825-EB3A966EC406}">
      <dgm:prSet/>
      <dgm:spPr/>
      <dgm:t>
        <a:bodyPr/>
        <a:lstStyle/>
        <a:p>
          <a:r>
            <a:rPr lang="en-US" dirty="0"/>
            <a:t>Attention Mechanisms</a:t>
          </a:r>
        </a:p>
      </dgm:t>
    </dgm:pt>
    <dgm:pt modelId="{BAFA2FBA-E739-44E6-AAF5-B2B0B9DF6C2C}" type="parTrans" cxnId="{DAE31F43-D417-493E-A464-FB31D9CA7FEE}">
      <dgm:prSet/>
      <dgm:spPr/>
      <dgm:t>
        <a:bodyPr/>
        <a:lstStyle/>
        <a:p>
          <a:endParaRPr lang="en-US"/>
        </a:p>
      </dgm:t>
    </dgm:pt>
    <dgm:pt modelId="{D5AB98F4-D761-4126-B19D-F676A6054357}" type="sibTrans" cxnId="{DAE31F43-D417-493E-A464-FB31D9CA7FEE}">
      <dgm:prSet/>
      <dgm:spPr/>
      <dgm:t>
        <a:bodyPr/>
        <a:lstStyle/>
        <a:p>
          <a:endParaRPr lang="en-US"/>
        </a:p>
      </dgm:t>
    </dgm:pt>
    <dgm:pt modelId="{3E9B2075-5780-4775-B350-1120D764B312}">
      <dgm:prSet/>
      <dgm:spPr/>
      <dgm:t>
        <a:bodyPr/>
        <a:lstStyle/>
        <a:p>
          <a:r>
            <a:rPr lang="en-US" dirty="0"/>
            <a:t>Saliency Maps</a:t>
          </a:r>
        </a:p>
      </dgm:t>
    </dgm:pt>
    <dgm:pt modelId="{BB3A3B6A-D048-4298-A613-5444164D1E16}" type="parTrans" cxnId="{EB3CFA97-F705-4980-9854-1D754AB61A5E}">
      <dgm:prSet/>
      <dgm:spPr/>
      <dgm:t>
        <a:bodyPr/>
        <a:lstStyle/>
        <a:p>
          <a:endParaRPr lang="en-US"/>
        </a:p>
      </dgm:t>
    </dgm:pt>
    <dgm:pt modelId="{72B88A5B-A005-4676-9B4E-7F8ED2B9096F}" type="sibTrans" cxnId="{EB3CFA97-F705-4980-9854-1D754AB61A5E}">
      <dgm:prSet/>
      <dgm:spPr/>
      <dgm:t>
        <a:bodyPr/>
        <a:lstStyle/>
        <a:p>
          <a:endParaRPr lang="en-US"/>
        </a:p>
      </dgm:t>
    </dgm:pt>
    <dgm:pt modelId="{25538978-B90C-44F3-9909-08C417D4BF30}">
      <dgm:prSet/>
      <dgm:spPr/>
      <dgm:t>
        <a:bodyPr/>
        <a:lstStyle/>
        <a:p>
          <a:r>
            <a:rPr lang="en-US">
              <a:effectLst/>
            </a:rPr>
            <a:t>Rationalization Techniques</a:t>
          </a:r>
          <a:endParaRPr lang="en-US"/>
        </a:p>
      </dgm:t>
    </dgm:pt>
    <dgm:pt modelId="{86F02CCB-EE83-46DC-813A-33D528D02069}" type="parTrans" cxnId="{426F8668-3C43-48F3-BDA5-0CD52FE82C46}">
      <dgm:prSet/>
      <dgm:spPr/>
      <dgm:t>
        <a:bodyPr/>
        <a:lstStyle/>
        <a:p>
          <a:endParaRPr lang="en-US"/>
        </a:p>
      </dgm:t>
    </dgm:pt>
    <dgm:pt modelId="{1D0C3CFE-A731-4719-94D4-2DA7AA361988}" type="sibTrans" cxnId="{426F8668-3C43-48F3-BDA5-0CD52FE82C46}">
      <dgm:prSet/>
      <dgm:spPr/>
      <dgm:t>
        <a:bodyPr/>
        <a:lstStyle/>
        <a:p>
          <a:endParaRPr lang="en-US"/>
        </a:p>
      </dgm:t>
    </dgm:pt>
    <dgm:pt modelId="{21F804E6-8F39-4839-B56C-82B67E9563F1}">
      <dgm:prSet/>
      <dgm:spPr/>
      <dgm:t>
        <a:bodyPr/>
        <a:lstStyle/>
        <a:p>
          <a:r>
            <a:rPr lang="en-US"/>
            <a:t>Embedding models viewed as black boxes</a:t>
          </a:r>
        </a:p>
      </dgm:t>
    </dgm:pt>
    <dgm:pt modelId="{57E44914-D867-4E7B-B3D3-38BBA60F3372}" type="parTrans" cxnId="{3169AE36-5264-456F-B4FE-152DEE992BD7}">
      <dgm:prSet/>
      <dgm:spPr/>
      <dgm:t>
        <a:bodyPr/>
        <a:lstStyle/>
        <a:p>
          <a:endParaRPr lang="en-US"/>
        </a:p>
      </dgm:t>
    </dgm:pt>
    <dgm:pt modelId="{9F2A6880-4E32-48C3-81E3-E7862CE65A27}" type="sibTrans" cxnId="{3169AE36-5264-456F-B4FE-152DEE992BD7}">
      <dgm:prSet/>
      <dgm:spPr/>
      <dgm:t>
        <a:bodyPr/>
        <a:lstStyle/>
        <a:p>
          <a:endParaRPr lang="en-US"/>
        </a:p>
      </dgm:t>
    </dgm:pt>
    <dgm:pt modelId="{2493E08A-E2A8-42AF-946F-67A1E2977073}">
      <dgm:prSet/>
      <dgm:spPr/>
      <dgm:t>
        <a:bodyPr/>
        <a:lstStyle/>
        <a:p>
          <a:r>
            <a:rPr lang="en-US" dirty="0"/>
            <a:t>Interpretability-complexity trade-off</a:t>
          </a:r>
        </a:p>
      </dgm:t>
    </dgm:pt>
    <dgm:pt modelId="{34E61D0F-F486-4AF9-A1F4-1908C5F6ACB3}" type="parTrans" cxnId="{EEAAE0C2-C5D0-4407-9319-B597B36A0BCE}">
      <dgm:prSet/>
      <dgm:spPr/>
      <dgm:t>
        <a:bodyPr/>
        <a:lstStyle/>
        <a:p>
          <a:endParaRPr lang="en-US"/>
        </a:p>
      </dgm:t>
    </dgm:pt>
    <dgm:pt modelId="{806909D9-A86A-4B9F-9B2A-15956AE96BFB}" type="sibTrans" cxnId="{EEAAE0C2-C5D0-4407-9319-B597B36A0BCE}">
      <dgm:prSet/>
      <dgm:spPr/>
      <dgm:t>
        <a:bodyPr/>
        <a:lstStyle/>
        <a:p>
          <a:endParaRPr lang="en-US"/>
        </a:p>
      </dgm:t>
    </dgm:pt>
    <dgm:pt modelId="{707EA265-C000-4D8A-AFA6-4695249E794D}" type="pres">
      <dgm:prSet presAssocID="{3D546997-1BBD-4F05-8C05-DF6DFFD7BAAC}" presName="hierChild1" presStyleCnt="0">
        <dgm:presLayoutVars>
          <dgm:orgChart val="1"/>
          <dgm:chPref val="1"/>
          <dgm:dir/>
          <dgm:animOne val="branch"/>
          <dgm:animLvl val="lvl"/>
          <dgm:resizeHandles/>
        </dgm:presLayoutVars>
      </dgm:prSet>
      <dgm:spPr/>
    </dgm:pt>
    <dgm:pt modelId="{E0BC05B6-9D25-4051-BC13-1EB2EFC45D4D}" type="pres">
      <dgm:prSet presAssocID="{9B8F8D88-2D33-4265-A114-6ED2F749CA11}" presName="hierRoot1" presStyleCnt="0">
        <dgm:presLayoutVars>
          <dgm:hierBranch val="init"/>
        </dgm:presLayoutVars>
      </dgm:prSet>
      <dgm:spPr/>
    </dgm:pt>
    <dgm:pt modelId="{0EF5DC04-368A-4DC1-A688-DCC9B0AF6DB9}" type="pres">
      <dgm:prSet presAssocID="{9B8F8D88-2D33-4265-A114-6ED2F749CA11}" presName="rootComposite1" presStyleCnt="0"/>
      <dgm:spPr/>
    </dgm:pt>
    <dgm:pt modelId="{DC15D022-05AE-4A16-8D8B-4EDC197D9CA9}" type="pres">
      <dgm:prSet presAssocID="{9B8F8D88-2D33-4265-A114-6ED2F749CA11}" presName="rootText1" presStyleLbl="node0" presStyleIdx="0" presStyleCnt="1">
        <dgm:presLayoutVars>
          <dgm:chPref val="3"/>
        </dgm:presLayoutVars>
      </dgm:prSet>
      <dgm:spPr/>
    </dgm:pt>
    <dgm:pt modelId="{619279A0-673A-44BD-B131-F727C5237929}" type="pres">
      <dgm:prSet presAssocID="{9B8F8D88-2D33-4265-A114-6ED2F749CA11}" presName="rootConnector1" presStyleLbl="node1" presStyleIdx="0" presStyleCnt="0"/>
      <dgm:spPr/>
    </dgm:pt>
    <dgm:pt modelId="{E36BFB98-D651-49AF-92A4-CBA078EDF2FA}" type="pres">
      <dgm:prSet presAssocID="{9B8F8D88-2D33-4265-A114-6ED2F749CA11}" presName="hierChild2" presStyleCnt="0"/>
      <dgm:spPr/>
    </dgm:pt>
    <dgm:pt modelId="{C196D4A0-9859-4673-8439-BD091FC61B91}" type="pres">
      <dgm:prSet presAssocID="{03577071-85D0-4458-8818-78030D6F8072}" presName="Name37" presStyleLbl="parChTrans1D2" presStyleIdx="0" presStyleCnt="3"/>
      <dgm:spPr/>
    </dgm:pt>
    <dgm:pt modelId="{9D493BCF-3845-4C01-8246-5FDC7328E765}" type="pres">
      <dgm:prSet presAssocID="{FC06E0F5-9D3A-4B11-9DBF-3EE9ECCCCBD7}" presName="hierRoot2" presStyleCnt="0">
        <dgm:presLayoutVars>
          <dgm:hierBranch val="init"/>
        </dgm:presLayoutVars>
      </dgm:prSet>
      <dgm:spPr/>
    </dgm:pt>
    <dgm:pt modelId="{7DDD06C2-5313-401F-8C3B-88639EADFEAF}" type="pres">
      <dgm:prSet presAssocID="{FC06E0F5-9D3A-4B11-9DBF-3EE9ECCCCBD7}" presName="rootComposite" presStyleCnt="0"/>
      <dgm:spPr/>
    </dgm:pt>
    <dgm:pt modelId="{2503D4EF-BE38-4D16-95C9-2141A3E219FD}" type="pres">
      <dgm:prSet presAssocID="{FC06E0F5-9D3A-4B11-9DBF-3EE9ECCCCBD7}" presName="rootText" presStyleLbl="node2" presStyleIdx="0" presStyleCnt="3">
        <dgm:presLayoutVars>
          <dgm:chPref val="3"/>
        </dgm:presLayoutVars>
      </dgm:prSet>
      <dgm:spPr/>
    </dgm:pt>
    <dgm:pt modelId="{03E02FCC-06B0-42A7-8BB7-2CED9A717C99}" type="pres">
      <dgm:prSet presAssocID="{FC06E0F5-9D3A-4B11-9DBF-3EE9ECCCCBD7}" presName="rootConnector" presStyleLbl="node2" presStyleIdx="0" presStyleCnt="3"/>
      <dgm:spPr/>
    </dgm:pt>
    <dgm:pt modelId="{CA1D5148-6B84-48A7-A846-9A634C5EC889}" type="pres">
      <dgm:prSet presAssocID="{FC06E0F5-9D3A-4B11-9DBF-3EE9ECCCCBD7}" presName="hierChild4" presStyleCnt="0"/>
      <dgm:spPr/>
    </dgm:pt>
    <dgm:pt modelId="{843241BA-DFF7-41F4-8515-A2E8A25E071B}" type="pres">
      <dgm:prSet presAssocID="{CC8BDC61-8B0F-45D4-AE85-36233D505FFE}" presName="Name37" presStyleLbl="parChTrans1D3" presStyleIdx="0" presStyleCnt="7"/>
      <dgm:spPr/>
    </dgm:pt>
    <dgm:pt modelId="{908DA6C1-45D1-46E2-B0ED-62BB4EDBA134}" type="pres">
      <dgm:prSet presAssocID="{30165ADF-2050-4255-9849-24A5E34A6E94}" presName="hierRoot2" presStyleCnt="0">
        <dgm:presLayoutVars>
          <dgm:hierBranch val="init"/>
        </dgm:presLayoutVars>
      </dgm:prSet>
      <dgm:spPr/>
    </dgm:pt>
    <dgm:pt modelId="{FBDD53A4-67AA-4DDC-B52F-A3DDBBCD0F3C}" type="pres">
      <dgm:prSet presAssocID="{30165ADF-2050-4255-9849-24A5E34A6E94}" presName="rootComposite" presStyleCnt="0"/>
      <dgm:spPr/>
    </dgm:pt>
    <dgm:pt modelId="{402DF4B5-1839-470A-A4C2-C7464FA2E54E}" type="pres">
      <dgm:prSet presAssocID="{30165ADF-2050-4255-9849-24A5E34A6E94}" presName="rootText" presStyleLbl="node3" presStyleIdx="0" presStyleCnt="7">
        <dgm:presLayoutVars>
          <dgm:chPref val="3"/>
        </dgm:presLayoutVars>
      </dgm:prSet>
      <dgm:spPr/>
    </dgm:pt>
    <dgm:pt modelId="{12C520EF-F245-4DA2-86D2-1898AF02F5F3}" type="pres">
      <dgm:prSet presAssocID="{30165ADF-2050-4255-9849-24A5E34A6E94}" presName="rootConnector" presStyleLbl="node3" presStyleIdx="0" presStyleCnt="7"/>
      <dgm:spPr/>
    </dgm:pt>
    <dgm:pt modelId="{CE1DC71E-CD43-4D06-BF91-1B2E1DA58D10}" type="pres">
      <dgm:prSet presAssocID="{30165ADF-2050-4255-9849-24A5E34A6E94}" presName="hierChild4" presStyleCnt="0"/>
      <dgm:spPr/>
    </dgm:pt>
    <dgm:pt modelId="{5735D4F2-CBB1-4192-AD3C-43BC73B96509}" type="pres">
      <dgm:prSet presAssocID="{30165ADF-2050-4255-9849-24A5E34A6E94}" presName="hierChild5" presStyleCnt="0"/>
      <dgm:spPr/>
    </dgm:pt>
    <dgm:pt modelId="{6DC4949D-204B-4B21-B70A-EA964902F29F}" type="pres">
      <dgm:prSet presAssocID="{A34845EF-220C-4E2D-9345-5F1DA7703F49}" presName="Name37" presStyleLbl="parChTrans1D3" presStyleIdx="1" presStyleCnt="7"/>
      <dgm:spPr/>
    </dgm:pt>
    <dgm:pt modelId="{6A81A82E-FD69-455D-B728-053CD6A33D85}" type="pres">
      <dgm:prSet presAssocID="{A9B715C1-77C9-496A-9F13-75C1E178CB70}" presName="hierRoot2" presStyleCnt="0">
        <dgm:presLayoutVars>
          <dgm:hierBranch val="init"/>
        </dgm:presLayoutVars>
      </dgm:prSet>
      <dgm:spPr/>
    </dgm:pt>
    <dgm:pt modelId="{DF4196BA-8B8A-4BDE-8FB7-CAE9E1E5AFE2}" type="pres">
      <dgm:prSet presAssocID="{A9B715C1-77C9-496A-9F13-75C1E178CB70}" presName="rootComposite" presStyleCnt="0"/>
      <dgm:spPr/>
    </dgm:pt>
    <dgm:pt modelId="{28025996-D21F-4027-AE58-3704C0F0A17C}" type="pres">
      <dgm:prSet presAssocID="{A9B715C1-77C9-496A-9F13-75C1E178CB70}" presName="rootText" presStyleLbl="node3" presStyleIdx="1" presStyleCnt="7">
        <dgm:presLayoutVars>
          <dgm:chPref val="3"/>
        </dgm:presLayoutVars>
      </dgm:prSet>
      <dgm:spPr/>
    </dgm:pt>
    <dgm:pt modelId="{D44993D3-F693-4FF7-947E-B2D270D9D1B4}" type="pres">
      <dgm:prSet presAssocID="{A9B715C1-77C9-496A-9F13-75C1E178CB70}" presName="rootConnector" presStyleLbl="node3" presStyleIdx="1" presStyleCnt="7"/>
      <dgm:spPr/>
    </dgm:pt>
    <dgm:pt modelId="{7E212552-45FF-4045-9012-85D3D598700F}" type="pres">
      <dgm:prSet presAssocID="{A9B715C1-77C9-496A-9F13-75C1E178CB70}" presName="hierChild4" presStyleCnt="0"/>
      <dgm:spPr/>
    </dgm:pt>
    <dgm:pt modelId="{561719DD-B4C2-4FF7-81E4-0FB1CD8CCD19}" type="pres">
      <dgm:prSet presAssocID="{A9B715C1-77C9-496A-9F13-75C1E178CB70}" presName="hierChild5" presStyleCnt="0"/>
      <dgm:spPr/>
    </dgm:pt>
    <dgm:pt modelId="{560013D9-76AD-4E1E-A241-FDE4D4F425EA}" type="pres">
      <dgm:prSet presAssocID="{FC06E0F5-9D3A-4B11-9DBF-3EE9ECCCCBD7}" presName="hierChild5" presStyleCnt="0"/>
      <dgm:spPr/>
    </dgm:pt>
    <dgm:pt modelId="{7F7B7084-62C5-4150-ADE3-CC1F7B6EDC27}" type="pres">
      <dgm:prSet presAssocID="{5BCC2D18-F329-4904-92C3-E986AA4352C0}" presName="Name37" presStyleLbl="parChTrans1D2" presStyleIdx="1" presStyleCnt="3"/>
      <dgm:spPr/>
    </dgm:pt>
    <dgm:pt modelId="{137F4467-5237-4F7A-9088-11F882ACBF61}" type="pres">
      <dgm:prSet presAssocID="{505DB00A-2DD4-4689-B5C3-01BF26501B77}" presName="hierRoot2" presStyleCnt="0">
        <dgm:presLayoutVars>
          <dgm:hierBranch val="init"/>
        </dgm:presLayoutVars>
      </dgm:prSet>
      <dgm:spPr/>
    </dgm:pt>
    <dgm:pt modelId="{1CB15068-81E3-4BAB-B912-AAFFD948D080}" type="pres">
      <dgm:prSet presAssocID="{505DB00A-2DD4-4689-B5C3-01BF26501B77}" presName="rootComposite" presStyleCnt="0"/>
      <dgm:spPr/>
    </dgm:pt>
    <dgm:pt modelId="{D2A27F31-D95F-4AEA-B470-87C61191318C}" type="pres">
      <dgm:prSet presAssocID="{505DB00A-2DD4-4689-B5C3-01BF26501B77}" presName="rootText" presStyleLbl="node2" presStyleIdx="1" presStyleCnt="3">
        <dgm:presLayoutVars>
          <dgm:chPref val="3"/>
        </dgm:presLayoutVars>
      </dgm:prSet>
      <dgm:spPr/>
    </dgm:pt>
    <dgm:pt modelId="{F00B81D2-619F-467E-87A0-8DFD57E1A52C}" type="pres">
      <dgm:prSet presAssocID="{505DB00A-2DD4-4689-B5C3-01BF26501B77}" presName="rootConnector" presStyleLbl="node2" presStyleIdx="1" presStyleCnt="3"/>
      <dgm:spPr/>
    </dgm:pt>
    <dgm:pt modelId="{CD2D2D7C-2D87-4357-ABE2-A5609A51CD99}" type="pres">
      <dgm:prSet presAssocID="{505DB00A-2DD4-4689-B5C3-01BF26501B77}" presName="hierChild4" presStyleCnt="0"/>
      <dgm:spPr/>
    </dgm:pt>
    <dgm:pt modelId="{653E6F89-6036-4AC5-9F40-25319407EFED}" type="pres">
      <dgm:prSet presAssocID="{E37F7620-737F-471F-A93E-630E1FA0F2C4}" presName="Name37" presStyleLbl="parChTrans1D3" presStyleIdx="2" presStyleCnt="7"/>
      <dgm:spPr/>
    </dgm:pt>
    <dgm:pt modelId="{B8AC21DE-340C-4088-BF40-2B19EF73A570}" type="pres">
      <dgm:prSet presAssocID="{0787BD14-3F04-45AC-854C-72766D20BBBC}" presName="hierRoot2" presStyleCnt="0">
        <dgm:presLayoutVars>
          <dgm:hierBranch val="init"/>
        </dgm:presLayoutVars>
      </dgm:prSet>
      <dgm:spPr/>
    </dgm:pt>
    <dgm:pt modelId="{194E0636-7F0E-4BAA-B8CC-33EED3BEB60F}" type="pres">
      <dgm:prSet presAssocID="{0787BD14-3F04-45AC-854C-72766D20BBBC}" presName="rootComposite" presStyleCnt="0"/>
      <dgm:spPr/>
    </dgm:pt>
    <dgm:pt modelId="{B4BB3A54-73FC-4637-9EC4-7F85596F75DC}" type="pres">
      <dgm:prSet presAssocID="{0787BD14-3F04-45AC-854C-72766D20BBBC}" presName="rootText" presStyleLbl="node3" presStyleIdx="2" presStyleCnt="7">
        <dgm:presLayoutVars>
          <dgm:chPref val="3"/>
        </dgm:presLayoutVars>
      </dgm:prSet>
      <dgm:spPr/>
    </dgm:pt>
    <dgm:pt modelId="{2ECB9B40-AD2F-4951-AEA3-C8FD54FAC89F}" type="pres">
      <dgm:prSet presAssocID="{0787BD14-3F04-45AC-854C-72766D20BBBC}" presName="rootConnector" presStyleLbl="node3" presStyleIdx="2" presStyleCnt="7"/>
      <dgm:spPr/>
    </dgm:pt>
    <dgm:pt modelId="{9EFE2955-AD44-40AD-9659-96F178225543}" type="pres">
      <dgm:prSet presAssocID="{0787BD14-3F04-45AC-854C-72766D20BBBC}" presName="hierChild4" presStyleCnt="0"/>
      <dgm:spPr/>
    </dgm:pt>
    <dgm:pt modelId="{0A177920-9CEF-4266-8293-118661AA1BC8}" type="pres">
      <dgm:prSet presAssocID="{0787BD14-3F04-45AC-854C-72766D20BBBC}" presName="hierChild5" presStyleCnt="0"/>
      <dgm:spPr/>
    </dgm:pt>
    <dgm:pt modelId="{5AC5DE3D-F67A-4647-A71C-5FABE62C8DCC}" type="pres">
      <dgm:prSet presAssocID="{BAFA2FBA-E739-44E6-AAF5-B2B0B9DF6C2C}" presName="Name37" presStyleLbl="parChTrans1D3" presStyleIdx="3" presStyleCnt="7"/>
      <dgm:spPr/>
    </dgm:pt>
    <dgm:pt modelId="{6B0670C7-DD55-46B6-9EC0-F91077977684}" type="pres">
      <dgm:prSet presAssocID="{1DC2B552-A427-47A3-B825-EB3A966EC406}" presName="hierRoot2" presStyleCnt="0">
        <dgm:presLayoutVars>
          <dgm:hierBranch val="init"/>
        </dgm:presLayoutVars>
      </dgm:prSet>
      <dgm:spPr/>
    </dgm:pt>
    <dgm:pt modelId="{538E26FD-8242-4ED4-AD3C-C06BCE049C90}" type="pres">
      <dgm:prSet presAssocID="{1DC2B552-A427-47A3-B825-EB3A966EC406}" presName="rootComposite" presStyleCnt="0"/>
      <dgm:spPr/>
    </dgm:pt>
    <dgm:pt modelId="{228187C3-9010-4451-BEBF-D4C54ACB4B61}" type="pres">
      <dgm:prSet presAssocID="{1DC2B552-A427-47A3-B825-EB3A966EC406}" presName="rootText" presStyleLbl="node3" presStyleIdx="3" presStyleCnt="7">
        <dgm:presLayoutVars>
          <dgm:chPref val="3"/>
        </dgm:presLayoutVars>
      </dgm:prSet>
      <dgm:spPr/>
    </dgm:pt>
    <dgm:pt modelId="{83139A72-CFBC-4932-A59D-00DC47FDD28C}" type="pres">
      <dgm:prSet presAssocID="{1DC2B552-A427-47A3-B825-EB3A966EC406}" presName="rootConnector" presStyleLbl="node3" presStyleIdx="3" presStyleCnt="7"/>
      <dgm:spPr/>
    </dgm:pt>
    <dgm:pt modelId="{D9B523F2-A543-467F-A613-1C35354861E0}" type="pres">
      <dgm:prSet presAssocID="{1DC2B552-A427-47A3-B825-EB3A966EC406}" presName="hierChild4" presStyleCnt="0"/>
      <dgm:spPr/>
    </dgm:pt>
    <dgm:pt modelId="{9C6182B4-B5BC-41D7-981F-405E7D46E824}" type="pres">
      <dgm:prSet presAssocID="{1DC2B552-A427-47A3-B825-EB3A966EC406}" presName="hierChild5" presStyleCnt="0"/>
      <dgm:spPr/>
    </dgm:pt>
    <dgm:pt modelId="{877809BC-41D0-4AEE-8B19-99016FAF8867}" type="pres">
      <dgm:prSet presAssocID="{BB3A3B6A-D048-4298-A613-5444164D1E16}" presName="Name37" presStyleLbl="parChTrans1D3" presStyleIdx="4" presStyleCnt="7"/>
      <dgm:spPr/>
    </dgm:pt>
    <dgm:pt modelId="{D8008563-8915-44AC-A57E-0E5C9E83A069}" type="pres">
      <dgm:prSet presAssocID="{3E9B2075-5780-4775-B350-1120D764B312}" presName="hierRoot2" presStyleCnt="0">
        <dgm:presLayoutVars>
          <dgm:hierBranch val="init"/>
        </dgm:presLayoutVars>
      </dgm:prSet>
      <dgm:spPr/>
    </dgm:pt>
    <dgm:pt modelId="{B9AD089B-4687-43FE-986C-1CB9A1CE11FA}" type="pres">
      <dgm:prSet presAssocID="{3E9B2075-5780-4775-B350-1120D764B312}" presName="rootComposite" presStyleCnt="0"/>
      <dgm:spPr/>
    </dgm:pt>
    <dgm:pt modelId="{B2C286A7-7DFC-405A-A053-8F4E64BA3E0A}" type="pres">
      <dgm:prSet presAssocID="{3E9B2075-5780-4775-B350-1120D764B312}" presName="rootText" presStyleLbl="node3" presStyleIdx="4" presStyleCnt="7">
        <dgm:presLayoutVars>
          <dgm:chPref val="3"/>
        </dgm:presLayoutVars>
      </dgm:prSet>
      <dgm:spPr/>
    </dgm:pt>
    <dgm:pt modelId="{712BA023-2FDA-4B86-BBBD-EF67E534FAB3}" type="pres">
      <dgm:prSet presAssocID="{3E9B2075-5780-4775-B350-1120D764B312}" presName="rootConnector" presStyleLbl="node3" presStyleIdx="4" presStyleCnt="7"/>
      <dgm:spPr/>
    </dgm:pt>
    <dgm:pt modelId="{17C205BA-822F-4CE8-A1F9-6E225E156F01}" type="pres">
      <dgm:prSet presAssocID="{3E9B2075-5780-4775-B350-1120D764B312}" presName="hierChild4" presStyleCnt="0"/>
      <dgm:spPr/>
    </dgm:pt>
    <dgm:pt modelId="{8688257B-F8F7-4853-93E6-5DDBA30D1C53}" type="pres">
      <dgm:prSet presAssocID="{3E9B2075-5780-4775-B350-1120D764B312}" presName="hierChild5" presStyleCnt="0"/>
      <dgm:spPr/>
    </dgm:pt>
    <dgm:pt modelId="{87BA1AF1-F761-4B30-8484-83519CCA5F48}" type="pres">
      <dgm:prSet presAssocID="{505DB00A-2DD4-4689-B5C3-01BF26501B77}" presName="hierChild5" presStyleCnt="0"/>
      <dgm:spPr/>
    </dgm:pt>
    <dgm:pt modelId="{F765FFB8-1BEA-408B-A68A-4834F3F8ECC4}" type="pres">
      <dgm:prSet presAssocID="{86F02CCB-EE83-46DC-813A-33D528D02069}" presName="Name37" presStyleLbl="parChTrans1D2" presStyleIdx="2" presStyleCnt="3"/>
      <dgm:spPr/>
    </dgm:pt>
    <dgm:pt modelId="{1204BD24-219E-4386-B0F0-0594AAEC809F}" type="pres">
      <dgm:prSet presAssocID="{25538978-B90C-44F3-9909-08C417D4BF30}" presName="hierRoot2" presStyleCnt="0">
        <dgm:presLayoutVars>
          <dgm:hierBranch val="init"/>
        </dgm:presLayoutVars>
      </dgm:prSet>
      <dgm:spPr/>
    </dgm:pt>
    <dgm:pt modelId="{B24500F9-7A55-4008-86C4-7A156340F2D5}" type="pres">
      <dgm:prSet presAssocID="{25538978-B90C-44F3-9909-08C417D4BF30}" presName="rootComposite" presStyleCnt="0"/>
      <dgm:spPr/>
    </dgm:pt>
    <dgm:pt modelId="{3B65347F-5123-4C2F-975A-4306D28F0F28}" type="pres">
      <dgm:prSet presAssocID="{25538978-B90C-44F3-9909-08C417D4BF30}" presName="rootText" presStyleLbl="node2" presStyleIdx="2" presStyleCnt="3">
        <dgm:presLayoutVars>
          <dgm:chPref val="3"/>
        </dgm:presLayoutVars>
      </dgm:prSet>
      <dgm:spPr/>
    </dgm:pt>
    <dgm:pt modelId="{6C02CE97-90CE-49C1-AA1F-05146A0EC4F7}" type="pres">
      <dgm:prSet presAssocID="{25538978-B90C-44F3-9909-08C417D4BF30}" presName="rootConnector" presStyleLbl="node2" presStyleIdx="2" presStyleCnt="3"/>
      <dgm:spPr/>
    </dgm:pt>
    <dgm:pt modelId="{EE4BD2F5-64FD-4333-A8DF-10FFBCFA46D3}" type="pres">
      <dgm:prSet presAssocID="{25538978-B90C-44F3-9909-08C417D4BF30}" presName="hierChild4" presStyleCnt="0"/>
      <dgm:spPr/>
    </dgm:pt>
    <dgm:pt modelId="{A10BF1E4-8D6D-4630-907C-B9F5FDD3BFA9}" type="pres">
      <dgm:prSet presAssocID="{57E44914-D867-4E7B-B3D3-38BBA60F3372}" presName="Name37" presStyleLbl="parChTrans1D3" presStyleIdx="5" presStyleCnt="7"/>
      <dgm:spPr/>
    </dgm:pt>
    <dgm:pt modelId="{38FFCB00-37AA-4588-834B-8972D881F543}" type="pres">
      <dgm:prSet presAssocID="{21F804E6-8F39-4839-B56C-82B67E9563F1}" presName="hierRoot2" presStyleCnt="0">
        <dgm:presLayoutVars>
          <dgm:hierBranch val="init"/>
        </dgm:presLayoutVars>
      </dgm:prSet>
      <dgm:spPr/>
    </dgm:pt>
    <dgm:pt modelId="{5118E13D-24C3-413D-9DA6-7F85C0B796D8}" type="pres">
      <dgm:prSet presAssocID="{21F804E6-8F39-4839-B56C-82B67E9563F1}" presName="rootComposite" presStyleCnt="0"/>
      <dgm:spPr/>
    </dgm:pt>
    <dgm:pt modelId="{B46D1456-340B-4F53-8E52-56EC27B4478A}" type="pres">
      <dgm:prSet presAssocID="{21F804E6-8F39-4839-B56C-82B67E9563F1}" presName="rootText" presStyleLbl="node3" presStyleIdx="5" presStyleCnt="7">
        <dgm:presLayoutVars>
          <dgm:chPref val="3"/>
        </dgm:presLayoutVars>
      </dgm:prSet>
      <dgm:spPr/>
    </dgm:pt>
    <dgm:pt modelId="{3BD2E322-EE99-43D3-95AB-82D76E5EE41C}" type="pres">
      <dgm:prSet presAssocID="{21F804E6-8F39-4839-B56C-82B67E9563F1}" presName="rootConnector" presStyleLbl="node3" presStyleIdx="5" presStyleCnt="7"/>
      <dgm:spPr/>
    </dgm:pt>
    <dgm:pt modelId="{62E78266-C435-45C5-8767-84A5CCBEB604}" type="pres">
      <dgm:prSet presAssocID="{21F804E6-8F39-4839-B56C-82B67E9563F1}" presName="hierChild4" presStyleCnt="0"/>
      <dgm:spPr/>
    </dgm:pt>
    <dgm:pt modelId="{3DB5229E-4F62-4D2A-A510-266551566178}" type="pres">
      <dgm:prSet presAssocID="{21F804E6-8F39-4839-B56C-82B67E9563F1}" presName="hierChild5" presStyleCnt="0"/>
      <dgm:spPr/>
    </dgm:pt>
    <dgm:pt modelId="{E9F12ED3-25B3-4A42-BAAE-B6AB5F076DE2}" type="pres">
      <dgm:prSet presAssocID="{34E61D0F-F486-4AF9-A1F4-1908C5F6ACB3}" presName="Name37" presStyleLbl="parChTrans1D3" presStyleIdx="6" presStyleCnt="7"/>
      <dgm:spPr/>
    </dgm:pt>
    <dgm:pt modelId="{4F2535C5-4BA4-4F67-B378-9F5EF29111F7}" type="pres">
      <dgm:prSet presAssocID="{2493E08A-E2A8-42AF-946F-67A1E2977073}" presName="hierRoot2" presStyleCnt="0">
        <dgm:presLayoutVars>
          <dgm:hierBranch val="init"/>
        </dgm:presLayoutVars>
      </dgm:prSet>
      <dgm:spPr/>
    </dgm:pt>
    <dgm:pt modelId="{B21C2198-6443-4A48-BCD5-B0D5F4AB24E4}" type="pres">
      <dgm:prSet presAssocID="{2493E08A-E2A8-42AF-946F-67A1E2977073}" presName="rootComposite" presStyleCnt="0"/>
      <dgm:spPr/>
    </dgm:pt>
    <dgm:pt modelId="{BFCD101B-D667-4BCA-B3AF-A0CE0144F3F5}" type="pres">
      <dgm:prSet presAssocID="{2493E08A-E2A8-42AF-946F-67A1E2977073}" presName="rootText" presStyleLbl="node3" presStyleIdx="6" presStyleCnt="7">
        <dgm:presLayoutVars>
          <dgm:chPref val="3"/>
        </dgm:presLayoutVars>
      </dgm:prSet>
      <dgm:spPr/>
    </dgm:pt>
    <dgm:pt modelId="{6A56EEC8-603E-401F-9BD3-E1F65E1D2FD2}" type="pres">
      <dgm:prSet presAssocID="{2493E08A-E2A8-42AF-946F-67A1E2977073}" presName="rootConnector" presStyleLbl="node3" presStyleIdx="6" presStyleCnt="7"/>
      <dgm:spPr/>
    </dgm:pt>
    <dgm:pt modelId="{60472BC2-8C85-440E-88EF-6CAF91D4D548}" type="pres">
      <dgm:prSet presAssocID="{2493E08A-E2A8-42AF-946F-67A1E2977073}" presName="hierChild4" presStyleCnt="0"/>
      <dgm:spPr/>
    </dgm:pt>
    <dgm:pt modelId="{C2640CF9-CB20-44F6-94F6-E156911EAD75}" type="pres">
      <dgm:prSet presAssocID="{2493E08A-E2A8-42AF-946F-67A1E2977073}" presName="hierChild5" presStyleCnt="0"/>
      <dgm:spPr/>
    </dgm:pt>
    <dgm:pt modelId="{E00515AB-E10B-4A92-882D-57EDF5A6E037}" type="pres">
      <dgm:prSet presAssocID="{25538978-B90C-44F3-9909-08C417D4BF30}" presName="hierChild5" presStyleCnt="0"/>
      <dgm:spPr/>
    </dgm:pt>
    <dgm:pt modelId="{7A899574-809C-465E-B90B-105D792BCCA1}" type="pres">
      <dgm:prSet presAssocID="{9B8F8D88-2D33-4265-A114-6ED2F749CA11}" presName="hierChild3" presStyleCnt="0"/>
      <dgm:spPr/>
    </dgm:pt>
  </dgm:ptLst>
  <dgm:cxnLst>
    <dgm:cxn modelId="{7139EA00-29BE-4A42-9A61-F4829652337D}" type="presOf" srcId="{E37F7620-737F-471F-A93E-630E1FA0F2C4}" destId="{653E6F89-6036-4AC5-9F40-25319407EFED}" srcOrd="0" destOrd="0" presId="urn:microsoft.com/office/officeart/2005/8/layout/orgChart1"/>
    <dgm:cxn modelId="{FD11390F-8419-4DC6-93BB-828902528535}" srcId="{9B8F8D88-2D33-4265-A114-6ED2F749CA11}" destId="{FC06E0F5-9D3A-4B11-9DBF-3EE9ECCCCBD7}" srcOrd="0" destOrd="0" parTransId="{03577071-85D0-4458-8818-78030D6F8072}" sibTransId="{BAE37389-772B-4A92-BFDB-812CE010586A}"/>
    <dgm:cxn modelId="{BB64680F-FAA5-4491-9F1F-1B38256F48CB}" type="presOf" srcId="{30165ADF-2050-4255-9849-24A5E34A6E94}" destId="{402DF4B5-1839-470A-A4C2-C7464FA2E54E}" srcOrd="0" destOrd="0" presId="urn:microsoft.com/office/officeart/2005/8/layout/orgChart1"/>
    <dgm:cxn modelId="{CF1C3A1E-CAEA-4090-BB4D-1DDDE5A12D37}" type="presOf" srcId="{9B8F8D88-2D33-4265-A114-6ED2F749CA11}" destId="{619279A0-673A-44BD-B131-F727C5237929}" srcOrd="1" destOrd="0" presId="urn:microsoft.com/office/officeart/2005/8/layout/orgChart1"/>
    <dgm:cxn modelId="{C0F73328-899D-4A87-B4F0-D377A63C581B}" type="presOf" srcId="{3D546997-1BBD-4F05-8C05-DF6DFFD7BAAC}" destId="{707EA265-C000-4D8A-AFA6-4695249E794D}" srcOrd="0" destOrd="0" presId="urn:microsoft.com/office/officeart/2005/8/layout/orgChart1"/>
    <dgm:cxn modelId="{2EAAAE2F-8998-4A02-9626-9F5FEB2D22AC}" type="presOf" srcId="{CC8BDC61-8B0F-45D4-AE85-36233D505FFE}" destId="{843241BA-DFF7-41F4-8515-A2E8A25E071B}" srcOrd="0" destOrd="0" presId="urn:microsoft.com/office/officeart/2005/8/layout/orgChart1"/>
    <dgm:cxn modelId="{B609DB33-7136-4F6F-BF63-05D352EC8E15}" type="presOf" srcId="{FC06E0F5-9D3A-4B11-9DBF-3EE9ECCCCBD7}" destId="{2503D4EF-BE38-4D16-95C9-2141A3E219FD}" srcOrd="0" destOrd="0" presId="urn:microsoft.com/office/officeart/2005/8/layout/orgChart1"/>
    <dgm:cxn modelId="{3169AE36-5264-456F-B4FE-152DEE992BD7}" srcId="{25538978-B90C-44F3-9909-08C417D4BF30}" destId="{21F804E6-8F39-4839-B56C-82B67E9563F1}" srcOrd="0" destOrd="0" parTransId="{57E44914-D867-4E7B-B3D3-38BBA60F3372}" sibTransId="{9F2A6880-4E32-48C3-81E3-E7862CE65A27}"/>
    <dgm:cxn modelId="{A4E2D637-90BD-4BF8-94FA-0512CB97CE23}" type="presOf" srcId="{9B8F8D88-2D33-4265-A114-6ED2F749CA11}" destId="{DC15D022-05AE-4A16-8D8B-4EDC197D9CA9}" srcOrd="0" destOrd="0" presId="urn:microsoft.com/office/officeart/2005/8/layout/orgChart1"/>
    <dgm:cxn modelId="{A6A4C83B-E650-4A1D-BDD5-2B45F6D18751}" type="presOf" srcId="{5BCC2D18-F329-4904-92C3-E986AA4352C0}" destId="{7F7B7084-62C5-4150-ADE3-CC1F7B6EDC27}" srcOrd="0" destOrd="0" presId="urn:microsoft.com/office/officeart/2005/8/layout/orgChart1"/>
    <dgm:cxn modelId="{3AA8F93B-AD36-4610-B146-541013DC8056}" type="presOf" srcId="{505DB00A-2DD4-4689-B5C3-01BF26501B77}" destId="{D2A27F31-D95F-4AEA-B470-87C61191318C}" srcOrd="0" destOrd="0" presId="urn:microsoft.com/office/officeart/2005/8/layout/orgChart1"/>
    <dgm:cxn modelId="{DAE31F43-D417-493E-A464-FB31D9CA7FEE}" srcId="{505DB00A-2DD4-4689-B5C3-01BF26501B77}" destId="{1DC2B552-A427-47A3-B825-EB3A966EC406}" srcOrd="1" destOrd="0" parTransId="{BAFA2FBA-E739-44E6-AAF5-B2B0B9DF6C2C}" sibTransId="{D5AB98F4-D761-4126-B19D-F676A6054357}"/>
    <dgm:cxn modelId="{6D3C3F55-A3F7-4AAD-BB0D-A50481C298AE}" type="presOf" srcId="{86F02CCB-EE83-46DC-813A-33D528D02069}" destId="{F765FFB8-1BEA-408B-A68A-4834F3F8ECC4}" srcOrd="0" destOrd="0" presId="urn:microsoft.com/office/officeart/2005/8/layout/orgChart1"/>
    <dgm:cxn modelId="{D285435E-5B41-4BDF-9772-B9BB564D472E}" type="presOf" srcId="{30165ADF-2050-4255-9849-24A5E34A6E94}" destId="{12C520EF-F245-4DA2-86D2-1898AF02F5F3}" srcOrd="1" destOrd="0" presId="urn:microsoft.com/office/officeart/2005/8/layout/orgChart1"/>
    <dgm:cxn modelId="{CF97CD5E-E1BE-48DE-91AF-5762827511B6}" type="presOf" srcId="{25538978-B90C-44F3-9909-08C417D4BF30}" destId="{6C02CE97-90CE-49C1-AA1F-05146A0EC4F7}" srcOrd="1" destOrd="0" presId="urn:microsoft.com/office/officeart/2005/8/layout/orgChart1"/>
    <dgm:cxn modelId="{3A897063-E269-461E-948A-FCB7E5F93F11}" type="presOf" srcId="{FC06E0F5-9D3A-4B11-9DBF-3EE9ECCCCBD7}" destId="{03E02FCC-06B0-42A7-8BB7-2CED9A717C99}" srcOrd="1" destOrd="0" presId="urn:microsoft.com/office/officeart/2005/8/layout/orgChart1"/>
    <dgm:cxn modelId="{4A34B164-7EB0-4053-8D39-F8C791F3860D}" type="presOf" srcId="{57E44914-D867-4E7B-B3D3-38BBA60F3372}" destId="{A10BF1E4-8D6D-4630-907C-B9F5FDD3BFA9}" srcOrd="0" destOrd="0" presId="urn:microsoft.com/office/officeart/2005/8/layout/orgChart1"/>
    <dgm:cxn modelId="{426F8668-3C43-48F3-BDA5-0CD52FE82C46}" srcId="{9B8F8D88-2D33-4265-A114-6ED2F749CA11}" destId="{25538978-B90C-44F3-9909-08C417D4BF30}" srcOrd="2" destOrd="0" parTransId="{86F02CCB-EE83-46DC-813A-33D528D02069}" sibTransId="{1D0C3CFE-A731-4719-94D4-2DA7AA361988}"/>
    <dgm:cxn modelId="{E4138F6D-0451-4F63-A0C6-1CEBC59AB7CF}" type="presOf" srcId="{03577071-85D0-4458-8818-78030D6F8072}" destId="{C196D4A0-9859-4673-8439-BD091FC61B91}" srcOrd="0" destOrd="0" presId="urn:microsoft.com/office/officeart/2005/8/layout/orgChart1"/>
    <dgm:cxn modelId="{85079271-75F7-4798-A5EA-B217B291EDCA}" type="presOf" srcId="{3E9B2075-5780-4775-B350-1120D764B312}" destId="{B2C286A7-7DFC-405A-A053-8F4E64BA3E0A}" srcOrd="0" destOrd="0" presId="urn:microsoft.com/office/officeart/2005/8/layout/orgChart1"/>
    <dgm:cxn modelId="{35CB6274-E2A6-4C0C-9A2B-596F961F5BC9}" type="presOf" srcId="{0787BD14-3F04-45AC-854C-72766D20BBBC}" destId="{2ECB9B40-AD2F-4951-AEA3-C8FD54FAC89F}" srcOrd="1" destOrd="0" presId="urn:microsoft.com/office/officeart/2005/8/layout/orgChart1"/>
    <dgm:cxn modelId="{74D0848A-6AFD-4759-81CA-5F6782C84ED5}" type="presOf" srcId="{BAFA2FBA-E739-44E6-AAF5-B2B0B9DF6C2C}" destId="{5AC5DE3D-F67A-4647-A71C-5FABE62C8DCC}" srcOrd="0" destOrd="0" presId="urn:microsoft.com/office/officeart/2005/8/layout/orgChart1"/>
    <dgm:cxn modelId="{322C118B-6415-454B-B3E3-F2C01D700F26}" type="presOf" srcId="{2493E08A-E2A8-42AF-946F-67A1E2977073}" destId="{BFCD101B-D667-4BCA-B3AF-A0CE0144F3F5}" srcOrd="0" destOrd="0" presId="urn:microsoft.com/office/officeart/2005/8/layout/orgChart1"/>
    <dgm:cxn modelId="{EB3CFA97-F705-4980-9854-1D754AB61A5E}" srcId="{505DB00A-2DD4-4689-B5C3-01BF26501B77}" destId="{3E9B2075-5780-4775-B350-1120D764B312}" srcOrd="2" destOrd="0" parTransId="{BB3A3B6A-D048-4298-A613-5444164D1E16}" sibTransId="{72B88A5B-A005-4676-9B4E-7F8ED2B9096F}"/>
    <dgm:cxn modelId="{B63BAFA1-B567-49F6-B052-492C77563685}" srcId="{9B8F8D88-2D33-4265-A114-6ED2F749CA11}" destId="{505DB00A-2DD4-4689-B5C3-01BF26501B77}" srcOrd="1" destOrd="0" parTransId="{5BCC2D18-F329-4904-92C3-E986AA4352C0}" sibTransId="{4BAE3D4D-98D6-4E98-B8FB-4FF7E4198E75}"/>
    <dgm:cxn modelId="{D4ADF7A7-F370-48A4-970D-84DE1EFBDA30}" type="presOf" srcId="{21F804E6-8F39-4839-B56C-82B67E9563F1}" destId="{3BD2E322-EE99-43D3-95AB-82D76E5EE41C}" srcOrd="1" destOrd="0" presId="urn:microsoft.com/office/officeart/2005/8/layout/orgChart1"/>
    <dgm:cxn modelId="{B0DFEEAA-6D32-40A6-8192-87CE54F77756}" srcId="{3D546997-1BBD-4F05-8C05-DF6DFFD7BAAC}" destId="{9B8F8D88-2D33-4265-A114-6ED2F749CA11}" srcOrd="0" destOrd="0" parTransId="{A2A68429-EC5F-4F3F-B3D1-42EA9893F9FC}" sibTransId="{C391DFD9-830A-4219-83E7-F435C703EF18}"/>
    <dgm:cxn modelId="{D19A12AC-2AC4-4F28-A12F-FADA02F405F0}" type="presOf" srcId="{A9B715C1-77C9-496A-9F13-75C1E178CB70}" destId="{28025996-D21F-4027-AE58-3704C0F0A17C}" srcOrd="0" destOrd="0" presId="urn:microsoft.com/office/officeart/2005/8/layout/orgChart1"/>
    <dgm:cxn modelId="{975002AE-87C3-4776-A6F4-2E4466C94A53}" type="presOf" srcId="{A34845EF-220C-4E2D-9345-5F1DA7703F49}" destId="{6DC4949D-204B-4B21-B70A-EA964902F29F}" srcOrd="0" destOrd="0" presId="urn:microsoft.com/office/officeart/2005/8/layout/orgChart1"/>
    <dgm:cxn modelId="{D00549AF-8170-48B2-A2D0-1E95C1957E98}" type="presOf" srcId="{2493E08A-E2A8-42AF-946F-67A1E2977073}" destId="{6A56EEC8-603E-401F-9BD3-E1F65E1D2FD2}" srcOrd="1" destOrd="0" presId="urn:microsoft.com/office/officeart/2005/8/layout/orgChart1"/>
    <dgm:cxn modelId="{11676EB3-1A27-48AE-ACD9-F7E9EC7F4960}" srcId="{FC06E0F5-9D3A-4B11-9DBF-3EE9ECCCCBD7}" destId="{30165ADF-2050-4255-9849-24A5E34A6E94}" srcOrd="0" destOrd="0" parTransId="{CC8BDC61-8B0F-45D4-AE85-36233D505FFE}" sibTransId="{6D7071F6-8D67-43D0-8782-506A73E13A15}"/>
    <dgm:cxn modelId="{787C7EB3-3A11-456B-A994-BCDC88C51F2C}" type="presOf" srcId="{3E9B2075-5780-4775-B350-1120D764B312}" destId="{712BA023-2FDA-4B86-BBBD-EF67E534FAB3}" srcOrd="1" destOrd="0" presId="urn:microsoft.com/office/officeart/2005/8/layout/orgChart1"/>
    <dgm:cxn modelId="{5AF7CFB9-689C-470A-83DE-E28EA6C72151}" type="presOf" srcId="{1DC2B552-A427-47A3-B825-EB3A966EC406}" destId="{228187C3-9010-4451-BEBF-D4C54ACB4B61}" srcOrd="0" destOrd="0" presId="urn:microsoft.com/office/officeart/2005/8/layout/orgChart1"/>
    <dgm:cxn modelId="{CC57F8BB-A362-414B-878C-F6A3E21337DB}" type="presOf" srcId="{A9B715C1-77C9-496A-9F13-75C1E178CB70}" destId="{D44993D3-F693-4FF7-947E-B2D270D9D1B4}" srcOrd="1" destOrd="0" presId="urn:microsoft.com/office/officeart/2005/8/layout/orgChart1"/>
    <dgm:cxn modelId="{20B523C0-1107-4866-A2F1-F461E38A6A23}" type="presOf" srcId="{34E61D0F-F486-4AF9-A1F4-1908C5F6ACB3}" destId="{E9F12ED3-25B3-4A42-BAAE-B6AB5F076DE2}" srcOrd="0" destOrd="0" presId="urn:microsoft.com/office/officeart/2005/8/layout/orgChart1"/>
    <dgm:cxn modelId="{32F0C9C0-670A-40DD-A59A-97163A10286D}" type="presOf" srcId="{505DB00A-2DD4-4689-B5C3-01BF26501B77}" destId="{F00B81D2-619F-467E-87A0-8DFD57E1A52C}" srcOrd="1" destOrd="0" presId="urn:microsoft.com/office/officeart/2005/8/layout/orgChart1"/>
    <dgm:cxn modelId="{EEAAE0C2-C5D0-4407-9319-B597B36A0BCE}" srcId="{25538978-B90C-44F3-9909-08C417D4BF30}" destId="{2493E08A-E2A8-42AF-946F-67A1E2977073}" srcOrd="1" destOrd="0" parTransId="{34E61D0F-F486-4AF9-A1F4-1908C5F6ACB3}" sibTransId="{806909D9-A86A-4B9F-9B2A-15956AE96BFB}"/>
    <dgm:cxn modelId="{9B90C2C9-9C77-4BB5-858C-8587BF100CD2}" type="presOf" srcId="{0787BD14-3F04-45AC-854C-72766D20BBBC}" destId="{B4BB3A54-73FC-4637-9EC4-7F85596F75DC}" srcOrd="0" destOrd="0" presId="urn:microsoft.com/office/officeart/2005/8/layout/orgChart1"/>
    <dgm:cxn modelId="{CCAC75D0-E5B8-44A8-8FC3-05629559A501}" type="presOf" srcId="{BB3A3B6A-D048-4298-A613-5444164D1E16}" destId="{877809BC-41D0-4AEE-8B19-99016FAF8867}" srcOrd="0" destOrd="0" presId="urn:microsoft.com/office/officeart/2005/8/layout/orgChart1"/>
    <dgm:cxn modelId="{363B46D3-1B43-4120-92D7-77A135552A3B}" type="presOf" srcId="{25538978-B90C-44F3-9909-08C417D4BF30}" destId="{3B65347F-5123-4C2F-975A-4306D28F0F28}" srcOrd="0" destOrd="0" presId="urn:microsoft.com/office/officeart/2005/8/layout/orgChart1"/>
    <dgm:cxn modelId="{AFC504D8-8393-454F-BE6C-C4FA81A60845}" srcId="{FC06E0F5-9D3A-4B11-9DBF-3EE9ECCCCBD7}" destId="{A9B715C1-77C9-496A-9F13-75C1E178CB70}" srcOrd="1" destOrd="0" parTransId="{A34845EF-220C-4E2D-9345-5F1DA7703F49}" sibTransId="{B883A3E6-0782-4B4D-8D0A-DFBD80AE7011}"/>
    <dgm:cxn modelId="{516AC1D9-684B-4960-BE73-BD93F626BD45}" srcId="{505DB00A-2DD4-4689-B5C3-01BF26501B77}" destId="{0787BD14-3F04-45AC-854C-72766D20BBBC}" srcOrd="0" destOrd="0" parTransId="{E37F7620-737F-471F-A93E-630E1FA0F2C4}" sibTransId="{AEA95AEC-DD79-4B15-BC91-A22F5B68F800}"/>
    <dgm:cxn modelId="{03734CF4-47B4-4E42-B366-67FD42C4D6F3}" type="presOf" srcId="{21F804E6-8F39-4839-B56C-82B67E9563F1}" destId="{B46D1456-340B-4F53-8E52-56EC27B4478A}" srcOrd="0" destOrd="0" presId="urn:microsoft.com/office/officeart/2005/8/layout/orgChart1"/>
    <dgm:cxn modelId="{C837D2F4-2B71-44CE-A75A-CB44BB42D445}" type="presOf" srcId="{1DC2B552-A427-47A3-B825-EB3A966EC406}" destId="{83139A72-CFBC-4932-A59D-00DC47FDD28C}" srcOrd="1" destOrd="0" presId="urn:microsoft.com/office/officeart/2005/8/layout/orgChart1"/>
    <dgm:cxn modelId="{B1DFCEF4-6A5E-45B0-B424-6C5E54E1A371}" type="presParOf" srcId="{707EA265-C000-4D8A-AFA6-4695249E794D}" destId="{E0BC05B6-9D25-4051-BC13-1EB2EFC45D4D}" srcOrd="0" destOrd="0" presId="urn:microsoft.com/office/officeart/2005/8/layout/orgChart1"/>
    <dgm:cxn modelId="{3F4D19E5-445D-4650-B6F4-70A32EA9B68A}" type="presParOf" srcId="{E0BC05B6-9D25-4051-BC13-1EB2EFC45D4D}" destId="{0EF5DC04-368A-4DC1-A688-DCC9B0AF6DB9}" srcOrd="0" destOrd="0" presId="urn:microsoft.com/office/officeart/2005/8/layout/orgChart1"/>
    <dgm:cxn modelId="{7D86EA1C-3190-4672-BBF3-58C7AADFD18B}" type="presParOf" srcId="{0EF5DC04-368A-4DC1-A688-DCC9B0AF6DB9}" destId="{DC15D022-05AE-4A16-8D8B-4EDC197D9CA9}" srcOrd="0" destOrd="0" presId="urn:microsoft.com/office/officeart/2005/8/layout/orgChart1"/>
    <dgm:cxn modelId="{6C778B91-0648-4D4E-8FE7-8338B0509B8B}" type="presParOf" srcId="{0EF5DC04-368A-4DC1-A688-DCC9B0AF6DB9}" destId="{619279A0-673A-44BD-B131-F727C5237929}" srcOrd="1" destOrd="0" presId="urn:microsoft.com/office/officeart/2005/8/layout/orgChart1"/>
    <dgm:cxn modelId="{A4AA975D-A999-458C-8E59-B6FF160EAC57}" type="presParOf" srcId="{E0BC05B6-9D25-4051-BC13-1EB2EFC45D4D}" destId="{E36BFB98-D651-49AF-92A4-CBA078EDF2FA}" srcOrd="1" destOrd="0" presId="urn:microsoft.com/office/officeart/2005/8/layout/orgChart1"/>
    <dgm:cxn modelId="{2E487261-A5EC-4119-8277-DDC20359B014}" type="presParOf" srcId="{E36BFB98-D651-49AF-92A4-CBA078EDF2FA}" destId="{C196D4A0-9859-4673-8439-BD091FC61B91}" srcOrd="0" destOrd="0" presId="urn:microsoft.com/office/officeart/2005/8/layout/orgChart1"/>
    <dgm:cxn modelId="{5CE2281A-84FF-48E9-9D55-D58831544F4B}" type="presParOf" srcId="{E36BFB98-D651-49AF-92A4-CBA078EDF2FA}" destId="{9D493BCF-3845-4C01-8246-5FDC7328E765}" srcOrd="1" destOrd="0" presId="urn:microsoft.com/office/officeart/2005/8/layout/orgChart1"/>
    <dgm:cxn modelId="{CB99F312-82F4-48BE-BDCF-9C558A1B9CF9}" type="presParOf" srcId="{9D493BCF-3845-4C01-8246-5FDC7328E765}" destId="{7DDD06C2-5313-401F-8C3B-88639EADFEAF}" srcOrd="0" destOrd="0" presId="urn:microsoft.com/office/officeart/2005/8/layout/orgChart1"/>
    <dgm:cxn modelId="{747A8080-B9F3-4240-846A-040F54534DC3}" type="presParOf" srcId="{7DDD06C2-5313-401F-8C3B-88639EADFEAF}" destId="{2503D4EF-BE38-4D16-95C9-2141A3E219FD}" srcOrd="0" destOrd="0" presId="urn:microsoft.com/office/officeart/2005/8/layout/orgChart1"/>
    <dgm:cxn modelId="{5B9D44CF-FF32-4081-BF70-DF385F8CE165}" type="presParOf" srcId="{7DDD06C2-5313-401F-8C3B-88639EADFEAF}" destId="{03E02FCC-06B0-42A7-8BB7-2CED9A717C99}" srcOrd="1" destOrd="0" presId="urn:microsoft.com/office/officeart/2005/8/layout/orgChart1"/>
    <dgm:cxn modelId="{BB4CA50E-90A4-45A8-A1BE-A6F91F5A153A}" type="presParOf" srcId="{9D493BCF-3845-4C01-8246-5FDC7328E765}" destId="{CA1D5148-6B84-48A7-A846-9A634C5EC889}" srcOrd="1" destOrd="0" presId="urn:microsoft.com/office/officeart/2005/8/layout/orgChart1"/>
    <dgm:cxn modelId="{9742E0A5-EEEA-487A-BF1A-600DBFC895DB}" type="presParOf" srcId="{CA1D5148-6B84-48A7-A846-9A634C5EC889}" destId="{843241BA-DFF7-41F4-8515-A2E8A25E071B}" srcOrd="0" destOrd="0" presId="urn:microsoft.com/office/officeart/2005/8/layout/orgChart1"/>
    <dgm:cxn modelId="{0F7F12BF-104D-4362-B698-7C69E78B8A92}" type="presParOf" srcId="{CA1D5148-6B84-48A7-A846-9A634C5EC889}" destId="{908DA6C1-45D1-46E2-B0ED-62BB4EDBA134}" srcOrd="1" destOrd="0" presId="urn:microsoft.com/office/officeart/2005/8/layout/orgChart1"/>
    <dgm:cxn modelId="{EA74E0DE-7EAE-4BBD-A954-621A86D4ACA8}" type="presParOf" srcId="{908DA6C1-45D1-46E2-B0ED-62BB4EDBA134}" destId="{FBDD53A4-67AA-4DDC-B52F-A3DDBBCD0F3C}" srcOrd="0" destOrd="0" presId="urn:microsoft.com/office/officeart/2005/8/layout/orgChart1"/>
    <dgm:cxn modelId="{AD9AAD94-ABBD-4C22-9AB8-B46331AD5ED2}" type="presParOf" srcId="{FBDD53A4-67AA-4DDC-B52F-A3DDBBCD0F3C}" destId="{402DF4B5-1839-470A-A4C2-C7464FA2E54E}" srcOrd="0" destOrd="0" presId="urn:microsoft.com/office/officeart/2005/8/layout/orgChart1"/>
    <dgm:cxn modelId="{E5AA4273-FB4C-4DBC-A53D-BF26C3732448}" type="presParOf" srcId="{FBDD53A4-67AA-4DDC-B52F-A3DDBBCD0F3C}" destId="{12C520EF-F245-4DA2-86D2-1898AF02F5F3}" srcOrd="1" destOrd="0" presId="urn:microsoft.com/office/officeart/2005/8/layout/orgChart1"/>
    <dgm:cxn modelId="{FE9B60B8-DCA3-4F94-B1DA-006E764502CC}" type="presParOf" srcId="{908DA6C1-45D1-46E2-B0ED-62BB4EDBA134}" destId="{CE1DC71E-CD43-4D06-BF91-1B2E1DA58D10}" srcOrd="1" destOrd="0" presId="urn:microsoft.com/office/officeart/2005/8/layout/orgChart1"/>
    <dgm:cxn modelId="{F666E790-10B0-4EC2-9C3E-1905AE4FE233}" type="presParOf" srcId="{908DA6C1-45D1-46E2-B0ED-62BB4EDBA134}" destId="{5735D4F2-CBB1-4192-AD3C-43BC73B96509}" srcOrd="2" destOrd="0" presId="urn:microsoft.com/office/officeart/2005/8/layout/orgChart1"/>
    <dgm:cxn modelId="{F56976FE-C00F-4F01-B675-ACDBC5338666}" type="presParOf" srcId="{CA1D5148-6B84-48A7-A846-9A634C5EC889}" destId="{6DC4949D-204B-4B21-B70A-EA964902F29F}" srcOrd="2" destOrd="0" presId="urn:microsoft.com/office/officeart/2005/8/layout/orgChart1"/>
    <dgm:cxn modelId="{73A3E4C3-CAF6-4FF7-9328-5CD625C066BA}" type="presParOf" srcId="{CA1D5148-6B84-48A7-A846-9A634C5EC889}" destId="{6A81A82E-FD69-455D-B728-053CD6A33D85}" srcOrd="3" destOrd="0" presId="urn:microsoft.com/office/officeart/2005/8/layout/orgChart1"/>
    <dgm:cxn modelId="{0D4C5D52-C027-44DC-8A08-A18C01B43A3E}" type="presParOf" srcId="{6A81A82E-FD69-455D-B728-053CD6A33D85}" destId="{DF4196BA-8B8A-4BDE-8FB7-CAE9E1E5AFE2}" srcOrd="0" destOrd="0" presId="urn:microsoft.com/office/officeart/2005/8/layout/orgChart1"/>
    <dgm:cxn modelId="{891D116B-BA26-4569-8CF5-FF6379AB6BA0}" type="presParOf" srcId="{DF4196BA-8B8A-4BDE-8FB7-CAE9E1E5AFE2}" destId="{28025996-D21F-4027-AE58-3704C0F0A17C}" srcOrd="0" destOrd="0" presId="urn:microsoft.com/office/officeart/2005/8/layout/orgChart1"/>
    <dgm:cxn modelId="{991297E5-3DCB-4567-8D23-C017FAE7B7C9}" type="presParOf" srcId="{DF4196BA-8B8A-4BDE-8FB7-CAE9E1E5AFE2}" destId="{D44993D3-F693-4FF7-947E-B2D270D9D1B4}" srcOrd="1" destOrd="0" presId="urn:microsoft.com/office/officeart/2005/8/layout/orgChart1"/>
    <dgm:cxn modelId="{1D3C7CFC-5652-42CB-A15E-D2C7B84E4FA8}" type="presParOf" srcId="{6A81A82E-FD69-455D-B728-053CD6A33D85}" destId="{7E212552-45FF-4045-9012-85D3D598700F}" srcOrd="1" destOrd="0" presId="urn:microsoft.com/office/officeart/2005/8/layout/orgChart1"/>
    <dgm:cxn modelId="{9CFE9F7C-7EFC-48FA-A381-EE1835DB4665}" type="presParOf" srcId="{6A81A82E-FD69-455D-B728-053CD6A33D85}" destId="{561719DD-B4C2-4FF7-81E4-0FB1CD8CCD19}" srcOrd="2" destOrd="0" presId="urn:microsoft.com/office/officeart/2005/8/layout/orgChart1"/>
    <dgm:cxn modelId="{EE6D2CB6-C0F7-4D08-A46B-3927BBACD039}" type="presParOf" srcId="{9D493BCF-3845-4C01-8246-5FDC7328E765}" destId="{560013D9-76AD-4E1E-A241-FDE4D4F425EA}" srcOrd="2" destOrd="0" presId="urn:microsoft.com/office/officeart/2005/8/layout/orgChart1"/>
    <dgm:cxn modelId="{2E9CF94D-6EEE-424E-9F31-5FE1086F5826}" type="presParOf" srcId="{E36BFB98-D651-49AF-92A4-CBA078EDF2FA}" destId="{7F7B7084-62C5-4150-ADE3-CC1F7B6EDC27}" srcOrd="2" destOrd="0" presId="urn:microsoft.com/office/officeart/2005/8/layout/orgChart1"/>
    <dgm:cxn modelId="{138C1913-18A9-43FC-858C-D83F38EADD96}" type="presParOf" srcId="{E36BFB98-D651-49AF-92A4-CBA078EDF2FA}" destId="{137F4467-5237-4F7A-9088-11F882ACBF61}" srcOrd="3" destOrd="0" presId="urn:microsoft.com/office/officeart/2005/8/layout/orgChart1"/>
    <dgm:cxn modelId="{45ADEE9F-F9D8-4B27-8515-D69FBC0F4862}" type="presParOf" srcId="{137F4467-5237-4F7A-9088-11F882ACBF61}" destId="{1CB15068-81E3-4BAB-B912-AAFFD948D080}" srcOrd="0" destOrd="0" presId="urn:microsoft.com/office/officeart/2005/8/layout/orgChart1"/>
    <dgm:cxn modelId="{67E1B8BD-1C46-4DE6-8B61-963196180319}" type="presParOf" srcId="{1CB15068-81E3-4BAB-B912-AAFFD948D080}" destId="{D2A27F31-D95F-4AEA-B470-87C61191318C}" srcOrd="0" destOrd="0" presId="urn:microsoft.com/office/officeart/2005/8/layout/orgChart1"/>
    <dgm:cxn modelId="{28658413-DF37-43C1-8F8C-C1162D98766A}" type="presParOf" srcId="{1CB15068-81E3-4BAB-B912-AAFFD948D080}" destId="{F00B81D2-619F-467E-87A0-8DFD57E1A52C}" srcOrd="1" destOrd="0" presId="urn:microsoft.com/office/officeart/2005/8/layout/orgChart1"/>
    <dgm:cxn modelId="{2E7718C9-3062-49D3-AD8E-E739FD1A3498}" type="presParOf" srcId="{137F4467-5237-4F7A-9088-11F882ACBF61}" destId="{CD2D2D7C-2D87-4357-ABE2-A5609A51CD99}" srcOrd="1" destOrd="0" presId="urn:microsoft.com/office/officeart/2005/8/layout/orgChart1"/>
    <dgm:cxn modelId="{7E644CA0-41BF-45D5-8654-AFF98232D8CC}" type="presParOf" srcId="{CD2D2D7C-2D87-4357-ABE2-A5609A51CD99}" destId="{653E6F89-6036-4AC5-9F40-25319407EFED}" srcOrd="0" destOrd="0" presId="urn:microsoft.com/office/officeart/2005/8/layout/orgChart1"/>
    <dgm:cxn modelId="{C44D593F-DEDA-4549-A094-5544AE372B11}" type="presParOf" srcId="{CD2D2D7C-2D87-4357-ABE2-A5609A51CD99}" destId="{B8AC21DE-340C-4088-BF40-2B19EF73A570}" srcOrd="1" destOrd="0" presId="urn:microsoft.com/office/officeart/2005/8/layout/orgChart1"/>
    <dgm:cxn modelId="{7E42640B-D31C-41F1-9A44-EAF8E374D918}" type="presParOf" srcId="{B8AC21DE-340C-4088-BF40-2B19EF73A570}" destId="{194E0636-7F0E-4BAA-B8CC-33EED3BEB60F}" srcOrd="0" destOrd="0" presId="urn:microsoft.com/office/officeart/2005/8/layout/orgChart1"/>
    <dgm:cxn modelId="{F5986B93-1B71-428E-AE11-02C85A6B70F8}" type="presParOf" srcId="{194E0636-7F0E-4BAA-B8CC-33EED3BEB60F}" destId="{B4BB3A54-73FC-4637-9EC4-7F85596F75DC}" srcOrd="0" destOrd="0" presId="urn:microsoft.com/office/officeart/2005/8/layout/orgChart1"/>
    <dgm:cxn modelId="{086F925F-BD68-4F8D-9C2C-3324BA26437D}" type="presParOf" srcId="{194E0636-7F0E-4BAA-B8CC-33EED3BEB60F}" destId="{2ECB9B40-AD2F-4951-AEA3-C8FD54FAC89F}" srcOrd="1" destOrd="0" presId="urn:microsoft.com/office/officeart/2005/8/layout/orgChart1"/>
    <dgm:cxn modelId="{461CC59D-8D69-4918-9C2B-3208B28513CB}" type="presParOf" srcId="{B8AC21DE-340C-4088-BF40-2B19EF73A570}" destId="{9EFE2955-AD44-40AD-9659-96F178225543}" srcOrd="1" destOrd="0" presId="urn:microsoft.com/office/officeart/2005/8/layout/orgChart1"/>
    <dgm:cxn modelId="{0AA75669-AC5A-4E2E-A043-ACC2FAE3C7B8}" type="presParOf" srcId="{B8AC21DE-340C-4088-BF40-2B19EF73A570}" destId="{0A177920-9CEF-4266-8293-118661AA1BC8}" srcOrd="2" destOrd="0" presId="urn:microsoft.com/office/officeart/2005/8/layout/orgChart1"/>
    <dgm:cxn modelId="{931C1D63-CBF3-49CF-9AB2-ECB3D3B490BC}" type="presParOf" srcId="{CD2D2D7C-2D87-4357-ABE2-A5609A51CD99}" destId="{5AC5DE3D-F67A-4647-A71C-5FABE62C8DCC}" srcOrd="2" destOrd="0" presId="urn:microsoft.com/office/officeart/2005/8/layout/orgChart1"/>
    <dgm:cxn modelId="{F8BDE192-3611-4FAC-9A4A-88D695B3A5A0}" type="presParOf" srcId="{CD2D2D7C-2D87-4357-ABE2-A5609A51CD99}" destId="{6B0670C7-DD55-46B6-9EC0-F91077977684}" srcOrd="3" destOrd="0" presId="urn:microsoft.com/office/officeart/2005/8/layout/orgChart1"/>
    <dgm:cxn modelId="{365D8708-14F9-4911-95CD-E5DD757B0E36}" type="presParOf" srcId="{6B0670C7-DD55-46B6-9EC0-F91077977684}" destId="{538E26FD-8242-4ED4-AD3C-C06BCE049C90}" srcOrd="0" destOrd="0" presId="urn:microsoft.com/office/officeart/2005/8/layout/orgChart1"/>
    <dgm:cxn modelId="{202A119F-43AD-4F81-B2FE-78E876433C31}" type="presParOf" srcId="{538E26FD-8242-4ED4-AD3C-C06BCE049C90}" destId="{228187C3-9010-4451-BEBF-D4C54ACB4B61}" srcOrd="0" destOrd="0" presId="urn:microsoft.com/office/officeart/2005/8/layout/orgChart1"/>
    <dgm:cxn modelId="{EF058FEC-0E25-4A20-920E-C56544DE1046}" type="presParOf" srcId="{538E26FD-8242-4ED4-AD3C-C06BCE049C90}" destId="{83139A72-CFBC-4932-A59D-00DC47FDD28C}" srcOrd="1" destOrd="0" presId="urn:microsoft.com/office/officeart/2005/8/layout/orgChart1"/>
    <dgm:cxn modelId="{6CFBAE64-AA41-4EC1-B158-77E1D2756338}" type="presParOf" srcId="{6B0670C7-DD55-46B6-9EC0-F91077977684}" destId="{D9B523F2-A543-467F-A613-1C35354861E0}" srcOrd="1" destOrd="0" presId="urn:microsoft.com/office/officeart/2005/8/layout/orgChart1"/>
    <dgm:cxn modelId="{2DC00648-386C-4069-AAAD-BFFDDED1945B}" type="presParOf" srcId="{6B0670C7-DD55-46B6-9EC0-F91077977684}" destId="{9C6182B4-B5BC-41D7-981F-405E7D46E824}" srcOrd="2" destOrd="0" presId="urn:microsoft.com/office/officeart/2005/8/layout/orgChart1"/>
    <dgm:cxn modelId="{A4780EA0-F96E-4537-8AF6-0C6377CA826B}" type="presParOf" srcId="{CD2D2D7C-2D87-4357-ABE2-A5609A51CD99}" destId="{877809BC-41D0-4AEE-8B19-99016FAF8867}" srcOrd="4" destOrd="0" presId="urn:microsoft.com/office/officeart/2005/8/layout/orgChart1"/>
    <dgm:cxn modelId="{ECA67780-F167-46C8-B102-17E3AC981B48}" type="presParOf" srcId="{CD2D2D7C-2D87-4357-ABE2-A5609A51CD99}" destId="{D8008563-8915-44AC-A57E-0E5C9E83A069}" srcOrd="5" destOrd="0" presId="urn:microsoft.com/office/officeart/2005/8/layout/orgChart1"/>
    <dgm:cxn modelId="{5E6DDA90-110E-405D-B272-2A81FA306D66}" type="presParOf" srcId="{D8008563-8915-44AC-A57E-0E5C9E83A069}" destId="{B9AD089B-4687-43FE-986C-1CB9A1CE11FA}" srcOrd="0" destOrd="0" presId="urn:microsoft.com/office/officeart/2005/8/layout/orgChart1"/>
    <dgm:cxn modelId="{F9CF7A3D-646E-4CC2-91CF-3A5D78B4C479}" type="presParOf" srcId="{B9AD089B-4687-43FE-986C-1CB9A1CE11FA}" destId="{B2C286A7-7DFC-405A-A053-8F4E64BA3E0A}" srcOrd="0" destOrd="0" presId="urn:microsoft.com/office/officeart/2005/8/layout/orgChart1"/>
    <dgm:cxn modelId="{70F8D375-7621-43C4-A2FA-F1F71F39C220}" type="presParOf" srcId="{B9AD089B-4687-43FE-986C-1CB9A1CE11FA}" destId="{712BA023-2FDA-4B86-BBBD-EF67E534FAB3}" srcOrd="1" destOrd="0" presId="urn:microsoft.com/office/officeart/2005/8/layout/orgChart1"/>
    <dgm:cxn modelId="{9E5C7072-2933-404A-8658-FC8860ADD852}" type="presParOf" srcId="{D8008563-8915-44AC-A57E-0E5C9E83A069}" destId="{17C205BA-822F-4CE8-A1F9-6E225E156F01}" srcOrd="1" destOrd="0" presId="urn:microsoft.com/office/officeart/2005/8/layout/orgChart1"/>
    <dgm:cxn modelId="{19869269-B699-4625-B9F5-BEB2698EF71B}" type="presParOf" srcId="{D8008563-8915-44AC-A57E-0E5C9E83A069}" destId="{8688257B-F8F7-4853-93E6-5DDBA30D1C53}" srcOrd="2" destOrd="0" presId="urn:microsoft.com/office/officeart/2005/8/layout/orgChart1"/>
    <dgm:cxn modelId="{551150F9-0F64-4C05-9FDB-D32B49FC6124}" type="presParOf" srcId="{137F4467-5237-4F7A-9088-11F882ACBF61}" destId="{87BA1AF1-F761-4B30-8484-83519CCA5F48}" srcOrd="2" destOrd="0" presId="urn:microsoft.com/office/officeart/2005/8/layout/orgChart1"/>
    <dgm:cxn modelId="{D398D5EE-294D-4F26-BABE-07F899D294B4}" type="presParOf" srcId="{E36BFB98-D651-49AF-92A4-CBA078EDF2FA}" destId="{F765FFB8-1BEA-408B-A68A-4834F3F8ECC4}" srcOrd="4" destOrd="0" presId="urn:microsoft.com/office/officeart/2005/8/layout/orgChart1"/>
    <dgm:cxn modelId="{9A8645A1-7315-4271-BC47-04A28B221543}" type="presParOf" srcId="{E36BFB98-D651-49AF-92A4-CBA078EDF2FA}" destId="{1204BD24-219E-4386-B0F0-0594AAEC809F}" srcOrd="5" destOrd="0" presId="urn:microsoft.com/office/officeart/2005/8/layout/orgChart1"/>
    <dgm:cxn modelId="{9EDEEECD-EE57-41D2-BA99-AB5C9F9206F0}" type="presParOf" srcId="{1204BD24-219E-4386-B0F0-0594AAEC809F}" destId="{B24500F9-7A55-4008-86C4-7A156340F2D5}" srcOrd="0" destOrd="0" presId="urn:microsoft.com/office/officeart/2005/8/layout/orgChart1"/>
    <dgm:cxn modelId="{BF7A6040-8D47-44D7-8404-C1135279767B}" type="presParOf" srcId="{B24500F9-7A55-4008-86C4-7A156340F2D5}" destId="{3B65347F-5123-4C2F-975A-4306D28F0F28}" srcOrd="0" destOrd="0" presId="urn:microsoft.com/office/officeart/2005/8/layout/orgChart1"/>
    <dgm:cxn modelId="{E7E32BE5-F110-4247-A96E-E72D15356333}" type="presParOf" srcId="{B24500F9-7A55-4008-86C4-7A156340F2D5}" destId="{6C02CE97-90CE-49C1-AA1F-05146A0EC4F7}" srcOrd="1" destOrd="0" presId="urn:microsoft.com/office/officeart/2005/8/layout/orgChart1"/>
    <dgm:cxn modelId="{9F81511A-D109-4A9F-A3CF-4E4F69BCF982}" type="presParOf" srcId="{1204BD24-219E-4386-B0F0-0594AAEC809F}" destId="{EE4BD2F5-64FD-4333-A8DF-10FFBCFA46D3}" srcOrd="1" destOrd="0" presId="urn:microsoft.com/office/officeart/2005/8/layout/orgChart1"/>
    <dgm:cxn modelId="{1E0B21C9-ADD0-4C4A-9975-09CD5B8D4BF9}" type="presParOf" srcId="{EE4BD2F5-64FD-4333-A8DF-10FFBCFA46D3}" destId="{A10BF1E4-8D6D-4630-907C-B9F5FDD3BFA9}" srcOrd="0" destOrd="0" presId="urn:microsoft.com/office/officeart/2005/8/layout/orgChart1"/>
    <dgm:cxn modelId="{2532EE02-18D0-4FAF-9115-827F504ECF71}" type="presParOf" srcId="{EE4BD2F5-64FD-4333-A8DF-10FFBCFA46D3}" destId="{38FFCB00-37AA-4588-834B-8972D881F543}" srcOrd="1" destOrd="0" presId="urn:microsoft.com/office/officeart/2005/8/layout/orgChart1"/>
    <dgm:cxn modelId="{7135681B-DF6C-4013-BD70-A73596FBD8D3}" type="presParOf" srcId="{38FFCB00-37AA-4588-834B-8972D881F543}" destId="{5118E13D-24C3-413D-9DA6-7F85C0B796D8}" srcOrd="0" destOrd="0" presId="urn:microsoft.com/office/officeart/2005/8/layout/orgChart1"/>
    <dgm:cxn modelId="{11B1A468-F84E-4DFE-860F-0AE1459981CB}" type="presParOf" srcId="{5118E13D-24C3-413D-9DA6-7F85C0B796D8}" destId="{B46D1456-340B-4F53-8E52-56EC27B4478A}" srcOrd="0" destOrd="0" presId="urn:microsoft.com/office/officeart/2005/8/layout/orgChart1"/>
    <dgm:cxn modelId="{E1976FF8-BCFE-4B0D-8592-7C6923C35923}" type="presParOf" srcId="{5118E13D-24C3-413D-9DA6-7F85C0B796D8}" destId="{3BD2E322-EE99-43D3-95AB-82D76E5EE41C}" srcOrd="1" destOrd="0" presId="urn:microsoft.com/office/officeart/2005/8/layout/orgChart1"/>
    <dgm:cxn modelId="{7DA95C45-3AB9-416C-92BA-E5D09EADA50C}" type="presParOf" srcId="{38FFCB00-37AA-4588-834B-8972D881F543}" destId="{62E78266-C435-45C5-8767-84A5CCBEB604}" srcOrd="1" destOrd="0" presId="urn:microsoft.com/office/officeart/2005/8/layout/orgChart1"/>
    <dgm:cxn modelId="{16661DB4-4068-45E7-A160-AB49E5F3EC1D}" type="presParOf" srcId="{38FFCB00-37AA-4588-834B-8972D881F543}" destId="{3DB5229E-4F62-4D2A-A510-266551566178}" srcOrd="2" destOrd="0" presId="urn:microsoft.com/office/officeart/2005/8/layout/orgChart1"/>
    <dgm:cxn modelId="{CD3C5FFC-4095-48BA-ACA0-08E05C2D0019}" type="presParOf" srcId="{EE4BD2F5-64FD-4333-A8DF-10FFBCFA46D3}" destId="{E9F12ED3-25B3-4A42-BAAE-B6AB5F076DE2}" srcOrd="2" destOrd="0" presId="urn:microsoft.com/office/officeart/2005/8/layout/orgChart1"/>
    <dgm:cxn modelId="{E7FDA9B4-E263-44AD-8E29-B13DECAE33E3}" type="presParOf" srcId="{EE4BD2F5-64FD-4333-A8DF-10FFBCFA46D3}" destId="{4F2535C5-4BA4-4F67-B378-9F5EF29111F7}" srcOrd="3" destOrd="0" presId="urn:microsoft.com/office/officeart/2005/8/layout/orgChart1"/>
    <dgm:cxn modelId="{220718A6-801A-4050-8426-E4F671789C88}" type="presParOf" srcId="{4F2535C5-4BA4-4F67-B378-9F5EF29111F7}" destId="{B21C2198-6443-4A48-BCD5-B0D5F4AB24E4}" srcOrd="0" destOrd="0" presId="urn:microsoft.com/office/officeart/2005/8/layout/orgChart1"/>
    <dgm:cxn modelId="{45E53A47-1477-4C0D-8743-631FB60253EB}" type="presParOf" srcId="{B21C2198-6443-4A48-BCD5-B0D5F4AB24E4}" destId="{BFCD101B-D667-4BCA-B3AF-A0CE0144F3F5}" srcOrd="0" destOrd="0" presId="urn:microsoft.com/office/officeart/2005/8/layout/orgChart1"/>
    <dgm:cxn modelId="{909F4A7A-647B-4E9F-8EEA-B74ADEA44B1E}" type="presParOf" srcId="{B21C2198-6443-4A48-BCD5-B0D5F4AB24E4}" destId="{6A56EEC8-603E-401F-9BD3-E1F65E1D2FD2}" srcOrd="1" destOrd="0" presId="urn:microsoft.com/office/officeart/2005/8/layout/orgChart1"/>
    <dgm:cxn modelId="{E64C595F-D139-496A-83A2-24C330FC25FF}" type="presParOf" srcId="{4F2535C5-4BA4-4F67-B378-9F5EF29111F7}" destId="{60472BC2-8C85-440E-88EF-6CAF91D4D548}" srcOrd="1" destOrd="0" presId="urn:microsoft.com/office/officeart/2005/8/layout/orgChart1"/>
    <dgm:cxn modelId="{7D116023-7359-48BB-83F6-6BB35463621A}" type="presParOf" srcId="{4F2535C5-4BA4-4F67-B378-9F5EF29111F7}" destId="{C2640CF9-CB20-44F6-94F6-E156911EAD75}" srcOrd="2" destOrd="0" presId="urn:microsoft.com/office/officeart/2005/8/layout/orgChart1"/>
    <dgm:cxn modelId="{92862AB6-C12A-4A04-838B-BE3764AE6977}" type="presParOf" srcId="{1204BD24-219E-4386-B0F0-0594AAEC809F}" destId="{E00515AB-E10B-4A92-882D-57EDF5A6E037}" srcOrd="2" destOrd="0" presId="urn:microsoft.com/office/officeart/2005/8/layout/orgChart1"/>
    <dgm:cxn modelId="{D6957100-AC9C-4203-A7DB-45527AB22503}" type="presParOf" srcId="{E0BC05B6-9D25-4051-BC13-1EB2EFC45D4D}" destId="{7A899574-809C-465E-B90B-105D792BCCA1}"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546997-1BBD-4F05-8C05-DF6DFFD7BAAC}" type="doc">
      <dgm:prSet loTypeId="urn:microsoft.com/office/officeart/2005/8/layout/orgChart1" loCatId="hierarchy" qsTypeId="urn:microsoft.com/office/officeart/2005/8/quickstyle/simple4" qsCatId="simple" csTypeId="urn:microsoft.com/office/officeart/2005/8/colors/accent5_2" csCatId="accent5" phldr="1"/>
      <dgm:spPr/>
      <dgm:t>
        <a:bodyPr/>
        <a:lstStyle/>
        <a:p>
          <a:endParaRPr lang="en-US"/>
        </a:p>
      </dgm:t>
    </dgm:pt>
    <dgm:pt modelId="{9B8F8D88-2D33-4265-A114-6ED2F749CA11}">
      <dgm:prSet phldrT="[Text]"/>
      <dgm:spPr/>
      <dgm:t>
        <a:bodyPr/>
        <a:lstStyle/>
        <a:p>
          <a:r>
            <a:rPr lang="en-US" dirty="0"/>
            <a:t>Transformer Models</a:t>
          </a:r>
        </a:p>
      </dgm:t>
    </dgm:pt>
    <dgm:pt modelId="{A2A68429-EC5F-4F3F-B3D1-42EA9893F9FC}" type="parTrans" cxnId="{B0DFEEAA-6D32-40A6-8192-87CE54F77756}">
      <dgm:prSet/>
      <dgm:spPr/>
      <dgm:t>
        <a:bodyPr/>
        <a:lstStyle/>
        <a:p>
          <a:endParaRPr lang="en-US"/>
        </a:p>
      </dgm:t>
    </dgm:pt>
    <dgm:pt modelId="{C391DFD9-830A-4219-83E7-F435C703EF18}" type="sibTrans" cxnId="{B0DFEEAA-6D32-40A6-8192-87CE54F77756}">
      <dgm:prSet/>
      <dgm:spPr/>
      <dgm:t>
        <a:bodyPr/>
        <a:lstStyle/>
        <a:p>
          <a:endParaRPr lang="en-US"/>
        </a:p>
      </dgm:t>
    </dgm:pt>
    <dgm:pt modelId="{FC06E0F5-9D3A-4B11-9DBF-3EE9ECCCCBD7}">
      <dgm:prSet phldrT="[Text]"/>
      <dgm:spPr/>
      <dgm:t>
        <a:bodyPr/>
        <a:lstStyle/>
        <a:p>
          <a:r>
            <a:rPr lang="en-US" b="0" i="0" dirty="0"/>
            <a:t>Performance</a:t>
          </a:r>
          <a:endParaRPr lang="en-US" dirty="0"/>
        </a:p>
      </dgm:t>
    </dgm:pt>
    <dgm:pt modelId="{03577071-85D0-4458-8818-78030D6F8072}" type="parTrans" cxnId="{FD11390F-8419-4DC6-93BB-828902528535}">
      <dgm:prSet/>
      <dgm:spPr/>
      <dgm:t>
        <a:bodyPr/>
        <a:lstStyle/>
        <a:p>
          <a:endParaRPr lang="en-US"/>
        </a:p>
      </dgm:t>
    </dgm:pt>
    <dgm:pt modelId="{BAE37389-772B-4A92-BFDB-812CE010586A}" type="sibTrans" cxnId="{FD11390F-8419-4DC6-93BB-828902528535}">
      <dgm:prSet/>
      <dgm:spPr/>
      <dgm:t>
        <a:bodyPr/>
        <a:lstStyle/>
        <a:p>
          <a:endParaRPr lang="en-US"/>
        </a:p>
      </dgm:t>
    </dgm:pt>
    <dgm:pt modelId="{30165ADF-2050-4255-9849-24A5E34A6E94}">
      <dgm:prSet phldrT="[Text]"/>
      <dgm:spPr/>
      <dgm:t>
        <a:bodyPr/>
        <a:lstStyle/>
        <a:p>
          <a:r>
            <a:rPr lang="en-US" dirty="0"/>
            <a:t>Self-attention mechanisms</a:t>
          </a:r>
        </a:p>
      </dgm:t>
    </dgm:pt>
    <dgm:pt modelId="{CC8BDC61-8B0F-45D4-AE85-36233D505FFE}" type="parTrans" cxnId="{11676EB3-1A27-48AE-ACD9-F7E9EC7F4960}">
      <dgm:prSet/>
      <dgm:spPr/>
      <dgm:t>
        <a:bodyPr/>
        <a:lstStyle/>
        <a:p>
          <a:endParaRPr lang="en-US"/>
        </a:p>
      </dgm:t>
    </dgm:pt>
    <dgm:pt modelId="{6D7071F6-8D67-43D0-8782-506A73E13A15}" type="sibTrans" cxnId="{11676EB3-1A27-48AE-ACD9-F7E9EC7F4960}">
      <dgm:prSet/>
      <dgm:spPr/>
      <dgm:t>
        <a:bodyPr/>
        <a:lstStyle/>
        <a:p>
          <a:endParaRPr lang="en-US"/>
        </a:p>
      </dgm:t>
    </dgm:pt>
    <dgm:pt modelId="{505DB00A-2DD4-4689-B5C3-01BF26501B77}">
      <dgm:prSet phldrT="[Text]"/>
      <dgm:spPr/>
      <dgm:t>
        <a:bodyPr/>
        <a:lstStyle/>
        <a:p>
          <a:r>
            <a:rPr lang="en-US" dirty="0"/>
            <a:t>Interpretability and Explainability</a:t>
          </a:r>
        </a:p>
      </dgm:t>
    </dgm:pt>
    <dgm:pt modelId="{5BCC2D18-F329-4904-92C3-E986AA4352C0}" type="parTrans" cxnId="{B63BAFA1-B567-49F6-B052-492C77563685}">
      <dgm:prSet/>
      <dgm:spPr/>
      <dgm:t>
        <a:bodyPr/>
        <a:lstStyle/>
        <a:p>
          <a:endParaRPr lang="en-US"/>
        </a:p>
      </dgm:t>
    </dgm:pt>
    <dgm:pt modelId="{4BAE3D4D-98D6-4E98-B8FB-4FF7E4198E75}" type="sibTrans" cxnId="{B63BAFA1-B567-49F6-B052-492C77563685}">
      <dgm:prSet/>
      <dgm:spPr/>
      <dgm:t>
        <a:bodyPr/>
        <a:lstStyle/>
        <a:p>
          <a:endParaRPr lang="en-US"/>
        </a:p>
      </dgm:t>
    </dgm:pt>
    <dgm:pt modelId="{0787BD14-3F04-45AC-854C-72766D20BBBC}">
      <dgm:prSet phldrT="[Text]"/>
      <dgm:spPr/>
      <dgm:t>
        <a:bodyPr/>
        <a:lstStyle/>
        <a:p>
          <a:r>
            <a:rPr lang="en-US" dirty="0"/>
            <a:t>Visualizing attention weights</a:t>
          </a:r>
        </a:p>
      </dgm:t>
    </dgm:pt>
    <dgm:pt modelId="{E37F7620-737F-471F-A93E-630E1FA0F2C4}" type="parTrans" cxnId="{516AC1D9-684B-4960-BE73-BD93F626BD45}">
      <dgm:prSet/>
      <dgm:spPr/>
      <dgm:t>
        <a:bodyPr/>
        <a:lstStyle/>
        <a:p>
          <a:endParaRPr lang="en-US"/>
        </a:p>
      </dgm:t>
    </dgm:pt>
    <dgm:pt modelId="{AEA95AEC-DD79-4B15-BC91-A22F5B68F800}" type="sibTrans" cxnId="{516AC1D9-684B-4960-BE73-BD93F626BD45}">
      <dgm:prSet/>
      <dgm:spPr/>
      <dgm:t>
        <a:bodyPr/>
        <a:lstStyle/>
        <a:p>
          <a:endParaRPr lang="en-US"/>
        </a:p>
      </dgm:t>
    </dgm:pt>
    <dgm:pt modelId="{1DC2B552-A427-47A3-B825-EB3A966EC406}">
      <dgm:prSet/>
      <dgm:spPr/>
      <dgm:t>
        <a:bodyPr/>
        <a:lstStyle/>
        <a:p>
          <a:r>
            <a:rPr lang="en-US" dirty="0"/>
            <a:t>Input perturbation techniques</a:t>
          </a:r>
        </a:p>
      </dgm:t>
    </dgm:pt>
    <dgm:pt modelId="{BAFA2FBA-E739-44E6-AAF5-B2B0B9DF6C2C}" type="parTrans" cxnId="{DAE31F43-D417-493E-A464-FB31D9CA7FEE}">
      <dgm:prSet/>
      <dgm:spPr/>
      <dgm:t>
        <a:bodyPr/>
        <a:lstStyle/>
        <a:p>
          <a:endParaRPr lang="en-US"/>
        </a:p>
      </dgm:t>
    </dgm:pt>
    <dgm:pt modelId="{D5AB98F4-D761-4126-B19D-F676A6054357}" type="sibTrans" cxnId="{DAE31F43-D417-493E-A464-FB31D9CA7FEE}">
      <dgm:prSet/>
      <dgm:spPr/>
      <dgm:t>
        <a:bodyPr/>
        <a:lstStyle/>
        <a:p>
          <a:endParaRPr lang="en-US"/>
        </a:p>
      </dgm:t>
    </dgm:pt>
    <dgm:pt modelId="{3E9B2075-5780-4775-B350-1120D764B312}">
      <dgm:prSet/>
      <dgm:spPr/>
      <dgm:t>
        <a:bodyPr/>
        <a:lstStyle/>
        <a:p>
          <a:r>
            <a:rPr lang="en-US" dirty="0"/>
            <a:t>Contextual decomposition</a:t>
          </a:r>
        </a:p>
      </dgm:t>
    </dgm:pt>
    <dgm:pt modelId="{BB3A3B6A-D048-4298-A613-5444164D1E16}" type="parTrans" cxnId="{EB3CFA97-F705-4980-9854-1D754AB61A5E}">
      <dgm:prSet/>
      <dgm:spPr/>
      <dgm:t>
        <a:bodyPr/>
        <a:lstStyle/>
        <a:p>
          <a:endParaRPr lang="en-US"/>
        </a:p>
      </dgm:t>
    </dgm:pt>
    <dgm:pt modelId="{72B88A5B-A005-4676-9B4E-7F8ED2B9096F}" type="sibTrans" cxnId="{EB3CFA97-F705-4980-9854-1D754AB61A5E}">
      <dgm:prSet/>
      <dgm:spPr/>
      <dgm:t>
        <a:bodyPr/>
        <a:lstStyle/>
        <a:p>
          <a:endParaRPr lang="en-US"/>
        </a:p>
      </dgm:t>
    </dgm:pt>
    <dgm:pt modelId="{25538978-B90C-44F3-9909-08C417D4BF30}">
      <dgm:prSet/>
      <dgm:spPr/>
      <dgm:t>
        <a:bodyPr/>
        <a:lstStyle/>
        <a:p>
          <a:r>
            <a:rPr lang="en-US" dirty="0"/>
            <a:t>Challenges and Limitations</a:t>
          </a:r>
        </a:p>
      </dgm:t>
    </dgm:pt>
    <dgm:pt modelId="{86F02CCB-EE83-46DC-813A-33D528D02069}" type="parTrans" cxnId="{426F8668-3C43-48F3-BDA5-0CD52FE82C46}">
      <dgm:prSet/>
      <dgm:spPr/>
      <dgm:t>
        <a:bodyPr/>
        <a:lstStyle/>
        <a:p>
          <a:endParaRPr lang="en-US"/>
        </a:p>
      </dgm:t>
    </dgm:pt>
    <dgm:pt modelId="{1D0C3CFE-A731-4719-94D4-2DA7AA361988}" type="sibTrans" cxnId="{426F8668-3C43-48F3-BDA5-0CD52FE82C46}">
      <dgm:prSet/>
      <dgm:spPr/>
      <dgm:t>
        <a:bodyPr/>
        <a:lstStyle/>
        <a:p>
          <a:endParaRPr lang="en-US"/>
        </a:p>
      </dgm:t>
    </dgm:pt>
    <dgm:pt modelId="{64719851-930E-47D5-9461-E4A18CA0D6DA}">
      <dgm:prSet/>
      <dgm:spPr/>
      <dgm:t>
        <a:bodyPr/>
        <a:lstStyle/>
        <a:p>
          <a:r>
            <a:rPr lang="en-US" dirty="0"/>
            <a:t>Significant computational resources</a:t>
          </a:r>
        </a:p>
      </dgm:t>
    </dgm:pt>
    <dgm:pt modelId="{E5A8032C-3D75-4E8D-A87E-1586CF96D559}" type="parTrans" cxnId="{C3441350-6F57-4B00-8A87-7076C8521B5F}">
      <dgm:prSet/>
      <dgm:spPr/>
      <dgm:t>
        <a:bodyPr/>
        <a:lstStyle/>
        <a:p>
          <a:endParaRPr lang="en-US"/>
        </a:p>
      </dgm:t>
    </dgm:pt>
    <dgm:pt modelId="{ADC8A400-9CF8-40BE-9D9D-14771804B872}" type="sibTrans" cxnId="{C3441350-6F57-4B00-8A87-7076C8521B5F}">
      <dgm:prSet/>
      <dgm:spPr/>
      <dgm:t>
        <a:bodyPr/>
        <a:lstStyle/>
        <a:p>
          <a:endParaRPr lang="en-US"/>
        </a:p>
      </dgm:t>
    </dgm:pt>
    <dgm:pt modelId="{275F7161-330F-47C1-86D5-2972429754A1}">
      <dgm:prSet/>
      <dgm:spPr/>
      <dgm:t>
        <a:bodyPr/>
        <a:lstStyle/>
        <a:p>
          <a:r>
            <a:rPr lang="en-US" dirty="0"/>
            <a:t>Handling long-term dependencies</a:t>
          </a:r>
        </a:p>
      </dgm:t>
    </dgm:pt>
    <dgm:pt modelId="{8AFE4782-54FD-47E8-82F8-8FE3E63B3EE0}" type="parTrans" cxnId="{19C5422E-B82E-4FD4-9F2F-79A970A56A57}">
      <dgm:prSet/>
      <dgm:spPr/>
      <dgm:t>
        <a:bodyPr/>
        <a:lstStyle/>
        <a:p>
          <a:endParaRPr lang="en-US"/>
        </a:p>
      </dgm:t>
    </dgm:pt>
    <dgm:pt modelId="{DE01004B-054C-4BF8-B617-60E884C09B02}" type="sibTrans" cxnId="{19C5422E-B82E-4FD4-9F2F-79A970A56A57}">
      <dgm:prSet/>
      <dgm:spPr/>
      <dgm:t>
        <a:bodyPr/>
        <a:lstStyle/>
        <a:p>
          <a:endParaRPr lang="en-US"/>
        </a:p>
      </dgm:t>
    </dgm:pt>
    <dgm:pt modelId="{21F804E6-8F39-4839-B56C-82B67E9563F1}">
      <dgm:prSet/>
      <dgm:spPr/>
      <dgm:t>
        <a:bodyPr/>
        <a:lstStyle/>
        <a:p>
          <a:r>
            <a:rPr lang="en-US" b="0" i="0" dirty="0"/>
            <a:t>Understanding decision-making processes</a:t>
          </a:r>
          <a:endParaRPr lang="en-US" dirty="0"/>
        </a:p>
      </dgm:t>
    </dgm:pt>
    <dgm:pt modelId="{57E44914-D867-4E7B-B3D3-38BBA60F3372}" type="parTrans" cxnId="{3169AE36-5264-456F-B4FE-152DEE992BD7}">
      <dgm:prSet/>
      <dgm:spPr/>
      <dgm:t>
        <a:bodyPr/>
        <a:lstStyle/>
        <a:p>
          <a:endParaRPr lang="en-US"/>
        </a:p>
      </dgm:t>
    </dgm:pt>
    <dgm:pt modelId="{9F2A6880-4E32-48C3-81E3-E7862CE65A27}" type="sibTrans" cxnId="{3169AE36-5264-456F-B4FE-152DEE992BD7}">
      <dgm:prSet/>
      <dgm:spPr/>
      <dgm:t>
        <a:bodyPr/>
        <a:lstStyle/>
        <a:p>
          <a:endParaRPr lang="en-US"/>
        </a:p>
      </dgm:t>
    </dgm:pt>
    <dgm:pt modelId="{4157783B-5760-413C-B3DA-83C439D93BD3}">
      <dgm:prSet/>
      <dgm:spPr/>
      <dgm:t>
        <a:bodyPr/>
        <a:lstStyle/>
        <a:p>
          <a:r>
            <a:rPr lang="en-US" b="0" i="0" dirty="0"/>
            <a:t>Complexity</a:t>
          </a:r>
          <a:endParaRPr lang="en-US" dirty="0"/>
        </a:p>
      </dgm:t>
    </dgm:pt>
    <dgm:pt modelId="{51733917-CDE7-4390-BD0D-778E0F7E8D8C}" type="parTrans" cxnId="{F76714D4-2C76-40B1-AB6E-D78290B7B261}">
      <dgm:prSet/>
      <dgm:spPr/>
      <dgm:t>
        <a:bodyPr/>
        <a:lstStyle/>
        <a:p>
          <a:endParaRPr lang="en-US"/>
        </a:p>
      </dgm:t>
    </dgm:pt>
    <dgm:pt modelId="{8E66182F-2E57-42B8-B301-08A6352040AF}" type="sibTrans" cxnId="{F76714D4-2C76-40B1-AB6E-D78290B7B261}">
      <dgm:prSet/>
      <dgm:spPr/>
      <dgm:t>
        <a:bodyPr/>
        <a:lstStyle/>
        <a:p>
          <a:endParaRPr lang="en-US"/>
        </a:p>
      </dgm:t>
    </dgm:pt>
    <dgm:pt modelId="{485EF62D-76C6-457F-8FEF-D14E6D86245A}">
      <dgm:prSet/>
      <dgm:spPr/>
      <dgm:t>
        <a:bodyPr/>
        <a:lstStyle/>
        <a:p>
          <a:r>
            <a:rPr lang="en-US" dirty="0"/>
            <a:t>Black box nature</a:t>
          </a:r>
        </a:p>
      </dgm:t>
    </dgm:pt>
    <dgm:pt modelId="{AECDC502-6CCB-4A88-8DB2-0CF2B54E4668}" type="parTrans" cxnId="{071CE3B6-6058-492C-9174-063FD45C126E}">
      <dgm:prSet/>
      <dgm:spPr/>
      <dgm:t>
        <a:bodyPr/>
        <a:lstStyle/>
        <a:p>
          <a:endParaRPr lang="en-US"/>
        </a:p>
      </dgm:t>
    </dgm:pt>
    <dgm:pt modelId="{3650F6E2-3A2A-43E3-A7C6-D8B782E05387}" type="sibTrans" cxnId="{071CE3B6-6058-492C-9174-063FD45C126E}">
      <dgm:prSet/>
      <dgm:spPr/>
      <dgm:t>
        <a:bodyPr/>
        <a:lstStyle/>
        <a:p>
          <a:endParaRPr lang="en-US"/>
        </a:p>
      </dgm:t>
    </dgm:pt>
    <dgm:pt modelId="{82E1A181-B639-4CB6-9FFD-3D4104A69571}" type="pres">
      <dgm:prSet presAssocID="{3D546997-1BBD-4F05-8C05-DF6DFFD7BAAC}" presName="hierChild1" presStyleCnt="0">
        <dgm:presLayoutVars>
          <dgm:orgChart val="1"/>
          <dgm:chPref val="1"/>
          <dgm:dir/>
          <dgm:animOne val="branch"/>
          <dgm:animLvl val="lvl"/>
          <dgm:resizeHandles/>
        </dgm:presLayoutVars>
      </dgm:prSet>
      <dgm:spPr/>
    </dgm:pt>
    <dgm:pt modelId="{E7E4D704-ABB1-4A68-B253-4FD3E07414A5}" type="pres">
      <dgm:prSet presAssocID="{9B8F8D88-2D33-4265-A114-6ED2F749CA11}" presName="hierRoot1" presStyleCnt="0">
        <dgm:presLayoutVars>
          <dgm:hierBranch val="init"/>
        </dgm:presLayoutVars>
      </dgm:prSet>
      <dgm:spPr/>
    </dgm:pt>
    <dgm:pt modelId="{2968030F-ACAF-4762-9A5D-DAE19C143A2A}" type="pres">
      <dgm:prSet presAssocID="{9B8F8D88-2D33-4265-A114-6ED2F749CA11}" presName="rootComposite1" presStyleCnt="0"/>
      <dgm:spPr/>
    </dgm:pt>
    <dgm:pt modelId="{2D7475AB-1138-4F0E-B4A7-41A132301791}" type="pres">
      <dgm:prSet presAssocID="{9B8F8D88-2D33-4265-A114-6ED2F749CA11}" presName="rootText1" presStyleLbl="node0" presStyleIdx="0" presStyleCnt="1">
        <dgm:presLayoutVars>
          <dgm:chPref val="3"/>
        </dgm:presLayoutVars>
      </dgm:prSet>
      <dgm:spPr/>
    </dgm:pt>
    <dgm:pt modelId="{8F9A3580-585B-49AB-B626-CB95BB8D4D7D}" type="pres">
      <dgm:prSet presAssocID="{9B8F8D88-2D33-4265-A114-6ED2F749CA11}" presName="rootConnector1" presStyleLbl="node1" presStyleIdx="0" presStyleCnt="0"/>
      <dgm:spPr/>
    </dgm:pt>
    <dgm:pt modelId="{B7B89657-4EFC-413B-836A-77B648C846AE}" type="pres">
      <dgm:prSet presAssocID="{9B8F8D88-2D33-4265-A114-6ED2F749CA11}" presName="hierChild2" presStyleCnt="0"/>
      <dgm:spPr/>
    </dgm:pt>
    <dgm:pt modelId="{FC573363-CB30-470F-A259-F2B9C3853678}" type="pres">
      <dgm:prSet presAssocID="{03577071-85D0-4458-8818-78030D6F8072}" presName="Name37" presStyleLbl="parChTrans1D2" presStyleIdx="0" presStyleCnt="4"/>
      <dgm:spPr/>
    </dgm:pt>
    <dgm:pt modelId="{4C7069EB-BA41-4096-BB6B-8B01E8E60423}" type="pres">
      <dgm:prSet presAssocID="{FC06E0F5-9D3A-4B11-9DBF-3EE9ECCCCBD7}" presName="hierRoot2" presStyleCnt="0">
        <dgm:presLayoutVars>
          <dgm:hierBranch val="init"/>
        </dgm:presLayoutVars>
      </dgm:prSet>
      <dgm:spPr/>
    </dgm:pt>
    <dgm:pt modelId="{050CBC50-A570-4333-83DD-B24290762FED}" type="pres">
      <dgm:prSet presAssocID="{FC06E0F5-9D3A-4B11-9DBF-3EE9ECCCCBD7}" presName="rootComposite" presStyleCnt="0"/>
      <dgm:spPr/>
    </dgm:pt>
    <dgm:pt modelId="{3EE552F8-EBF2-4B9C-810D-1CD099842CB4}" type="pres">
      <dgm:prSet presAssocID="{FC06E0F5-9D3A-4B11-9DBF-3EE9ECCCCBD7}" presName="rootText" presStyleLbl="node2" presStyleIdx="0" presStyleCnt="4">
        <dgm:presLayoutVars>
          <dgm:chPref val="3"/>
        </dgm:presLayoutVars>
      </dgm:prSet>
      <dgm:spPr/>
    </dgm:pt>
    <dgm:pt modelId="{6ECC37DC-2D3E-43F6-9883-D89153E2E86A}" type="pres">
      <dgm:prSet presAssocID="{FC06E0F5-9D3A-4B11-9DBF-3EE9ECCCCBD7}" presName="rootConnector" presStyleLbl="node2" presStyleIdx="0" presStyleCnt="4"/>
      <dgm:spPr/>
    </dgm:pt>
    <dgm:pt modelId="{697637A6-CC2B-46DF-9B22-1A700EF0FB67}" type="pres">
      <dgm:prSet presAssocID="{FC06E0F5-9D3A-4B11-9DBF-3EE9ECCCCBD7}" presName="hierChild4" presStyleCnt="0"/>
      <dgm:spPr/>
    </dgm:pt>
    <dgm:pt modelId="{005E43F0-B5B8-4FAD-AAA2-97FFC2FE490C}" type="pres">
      <dgm:prSet presAssocID="{CC8BDC61-8B0F-45D4-AE85-36233D505FFE}" presName="Name37" presStyleLbl="parChTrans1D3" presStyleIdx="0" presStyleCnt="8"/>
      <dgm:spPr/>
    </dgm:pt>
    <dgm:pt modelId="{E06550AF-451B-422F-9795-5F1AF8CE4E05}" type="pres">
      <dgm:prSet presAssocID="{30165ADF-2050-4255-9849-24A5E34A6E94}" presName="hierRoot2" presStyleCnt="0">
        <dgm:presLayoutVars>
          <dgm:hierBranch val="init"/>
        </dgm:presLayoutVars>
      </dgm:prSet>
      <dgm:spPr/>
    </dgm:pt>
    <dgm:pt modelId="{66215BAA-DE97-4F31-9EB7-CFCC587EA0C3}" type="pres">
      <dgm:prSet presAssocID="{30165ADF-2050-4255-9849-24A5E34A6E94}" presName="rootComposite" presStyleCnt="0"/>
      <dgm:spPr/>
    </dgm:pt>
    <dgm:pt modelId="{EC8664E4-1B5B-497B-AB11-B941FD7887CB}" type="pres">
      <dgm:prSet presAssocID="{30165ADF-2050-4255-9849-24A5E34A6E94}" presName="rootText" presStyleLbl="node3" presStyleIdx="0" presStyleCnt="8">
        <dgm:presLayoutVars>
          <dgm:chPref val="3"/>
        </dgm:presLayoutVars>
      </dgm:prSet>
      <dgm:spPr/>
    </dgm:pt>
    <dgm:pt modelId="{32D17969-D3D6-4991-94E4-1E952A9EBD82}" type="pres">
      <dgm:prSet presAssocID="{30165ADF-2050-4255-9849-24A5E34A6E94}" presName="rootConnector" presStyleLbl="node3" presStyleIdx="0" presStyleCnt="8"/>
      <dgm:spPr/>
    </dgm:pt>
    <dgm:pt modelId="{A557A400-B8A5-440D-8D23-4FD63A86900D}" type="pres">
      <dgm:prSet presAssocID="{30165ADF-2050-4255-9849-24A5E34A6E94}" presName="hierChild4" presStyleCnt="0"/>
      <dgm:spPr/>
    </dgm:pt>
    <dgm:pt modelId="{1189649B-F45E-4361-B98C-3EB786FCF056}" type="pres">
      <dgm:prSet presAssocID="{30165ADF-2050-4255-9849-24A5E34A6E94}" presName="hierChild5" presStyleCnt="0"/>
      <dgm:spPr/>
    </dgm:pt>
    <dgm:pt modelId="{24C44689-32A2-4120-ADC3-25D4C7E8A847}" type="pres">
      <dgm:prSet presAssocID="{FC06E0F5-9D3A-4B11-9DBF-3EE9ECCCCBD7}" presName="hierChild5" presStyleCnt="0"/>
      <dgm:spPr/>
    </dgm:pt>
    <dgm:pt modelId="{DE7763F3-CBBD-4CD3-AC8E-E08E42792781}" type="pres">
      <dgm:prSet presAssocID="{51733917-CDE7-4390-BD0D-778E0F7E8D8C}" presName="Name37" presStyleLbl="parChTrans1D2" presStyleIdx="1" presStyleCnt="4"/>
      <dgm:spPr/>
    </dgm:pt>
    <dgm:pt modelId="{5AD5A6FC-72E0-46A9-B349-D045333626CF}" type="pres">
      <dgm:prSet presAssocID="{4157783B-5760-413C-B3DA-83C439D93BD3}" presName="hierRoot2" presStyleCnt="0">
        <dgm:presLayoutVars>
          <dgm:hierBranch val="init"/>
        </dgm:presLayoutVars>
      </dgm:prSet>
      <dgm:spPr/>
    </dgm:pt>
    <dgm:pt modelId="{75BBE8E4-9891-4021-8276-DA60888B9E18}" type="pres">
      <dgm:prSet presAssocID="{4157783B-5760-413C-B3DA-83C439D93BD3}" presName="rootComposite" presStyleCnt="0"/>
      <dgm:spPr/>
    </dgm:pt>
    <dgm:pt modelId="{D927D22A-CE73-48A7-B1E7-7EDA32D5189F}" type="pres">
      <dgm:prSet presAssocID="{4157783B-5760-413C-B3DA-83C439D93BD3}" presName="rootText" presStyleLbl="node2" presStyleIdx="1" presStyleCnt="4">
        <dgm:presLayoutVars>
          <dgm:chPref val="3"/>
        </dgm:presLayoutVars>
      </dgm:prSet>
      <dgm:spPr/>
    </dgm:pt>
    <dgm:pt modelId="{C9FC0FFD-C0D4-43A8-9F3F-7859EBFA2959}" type="pres">
      <dgm:prSet presAssocID="{4157783B-5760-413C-B3DA-83C439D93BD3}" presName="rootConnector" presStyleLbl="node2" presStyleIdx="1" presStyleCnt="4"/>
      <dgm:spPr/>
    </dgm:pt>
    <dgm:pt modelId="{8CA04A96-E07B-46C1-A74C-37B677639AE0}" type="pres">
      <dgm:prSet presAssocID="{4157783B-5760-413C-B3DA-83C439D93BD3}" presName="hierChild4" presStyleCnt="0"/>
      <dgm:spPr/>
    </dgm:pt>
    <dgm:pt modelId="{0E4E1984-5CEC-4BCD-9F04-4428B8850158}" type="pres">
      <dgm:prSet presAssocID="{AECDC502-6CCB-4A88-8DB2-0CF2B54E4668}" presName="Name37" presStyleLbl="parChTrans1D3" presStyleIdx="1" presStyleCnt="8"/>
      <dgm:spPr/>
    </dgm:pt>
    <dgm:pt modelId="{DA7E4CFD-CC5A-4541-830C-3BAEA8B0192D}" type="pres">
      <dgm:prSet presAssocID="{485EF62D-76C6-457F-8FEF-D14E6D86245A}" presName="hierRoot2" presStyleCnt="0">
        <dgm:presLayoutVars>
          <dgm:hierBranch val="init"/>
        </dgm:presLayoutVars>
      </dgm:prSet>
      <dgm:spPr/>
    </dgm:pt>
    <dgm:pt modelId="{D3FE89F3-554B-4D13-9615-24C8E69A37A9}" type="pres">
      <dgm:prSet presAssocID="{485EF62D-76C6-457F-8FEF-D14E6D86245A}" presName="rootComposite" presStyleCnt="0"/>
      <dgm:spPr/>
    </dgm:pt>
    <dgm:pt modelId="{B0B76236-4C80-4C0E-920F-11FE2C0635F7}" type="pres">
      <dgm:prSet presAssocID="{485EF62D-76C6-457F-8FEF-D14E6D86245A}" presName="rootText" presStyleLbl="node3" presStyleIdx="1" presStyleCnt="8">
        <dgm:presLayoutVars>
          <dgm:chPref val="3"/>
        </dgm:presLayoutVars>
      </dgm:prSet>
      <dgm:spPr/>
    </dgm:pt>
    <dgm:pt modelId="{C06AD880-1B6C-4F90-9FD8-EEBFE4A9D466}" type="pres">
      <dgm:prSet presAssocID="{485EF62D-76C6-457F-8FEF-D14E6D86245A}" presName="rootConnector" presStyleLbl="node3" presStyleIdx="1" presStyleCnt="8"/>
      <dgm:spPr/>
    </dgm:pt>
    <dgm:pt modelId="{9660F2AF-BDB2-44D3-B80D-C270537D6C52}" type="pres">
      <dgm:prSet presAssocID="{485EF62D-76C6-457F-8FEF-D14E6D86245A}" presName="hierChild4" presStyleCnt="0"/>
      <dgm:spPr/>
    </dgm:pt>
    <dgm:pt modelId="{6BE4C9E3-173A-4273-9351-594D54572482}" type="pres">
      <dgm:prSet presAssocID="{485EF62D-76C6-457F-8FEF-D14E6D86245A}" presName="hierChild5" presStyleCnt="0"/>
      <dgm:spPr/>
    </dgm:pt>
    <dgm:pt modelId="{63CD7CED-3469-451B-880D-CA112D456A64}" type="pres">
      <dgm:prSet presAssocID="{4157783B-5760-413C-B3DA-83C439D93BD3}" presName="hierChild5" presStyleCnt="0"/>
      <dgm:spPr/>
    </dgm:pt>
    <dgm:pt modelId="{BE3F84ED-6935-4C21-937D-4F5962653EE9}" type="pres">
      <dgm:prSet presAssocID="{5BCC2D18-F329-4904-92C3-E986AA4352C0}" presName="Name37" presStyleLbl="parChTrans1D2" presStyleIdx="2" presStyleCnt="4"/>
      <dgm:spPr/>
    </dgm:pt>
    <dgm:pt modelId="{10FF149A-FBCD-4CCE-A97F-A40D2E8A69BD}" type="pres">
      <dgm:prSet presAssocID="{505DB00A-2DD4-4689-B5C3-01BF26501B77}" presName="hierRoot2" presStyleCnt="0">
        <dgm:presLayoutVars>
          <dgm:hierBranch val="init"/>
        </dgm:presLayoutVars>
      </dgm:prSet>
      <dgm:spPr/>
    </dgm:pt>
    <dgm:pt modelId="{4DA0AF6E-B5A2-4E3B-94B2-6D8BD067BE2F}" type="pres">
      <dgm:prSet presAssocID="{505DB00A-2DD4-4689-B5C3-01BF26501B77}" presName="rootComposite" presStyleCnt="0"/>
      <dgm:spPr/>
    </dgm:pt>
    <dgm:pt modelId="{43D66108-CCC5-426B-8586-F34E0D1DFA48}" type="pres">
      <dgm:prSet presAssocID="{505DB00A-2DD4-4689-B5C3-01BF26501B77}" presName="rootText" presStyleLbl="node2" presStyleIdx="2" presStyleCnt="4">
        <dgm:presLayoutVars>
          <dgm:chPref val="3"/>
        </dgm:presLayoutVars>
      </dgm:prSet>
      <dgm:spPr/>
    </dgm:pt>
    <dgm:pt modelId="{1942F3D8-8F5B-462D-ABBD-9853A933605D}" type="pres">
      <dgm:prSet presAssocID="{505DB00A-2DD4-4689-B5C3-01BF26501B77}" presName="rootConnector" presStyleLbl="node2" presStyleIdx="2" presStyleCnt="4"/>
      <dgm:spPr/>
    </dgm:pt>
    <dgm:pt modelId="{A7163BA7-30B3-4A8F-8931-9C945B09CDAA}" type="pres">
      <dgm:prSet presAssocID="{505DB00A-2DD4-4689-B5C3-01BF26501B77}" presName="hierChild4" presStyleCnt="0"/>
      <dgm:spPr/>
    </dgm:pt>
    <dgm:pt modelId="{8BCEB77B-FAA6-4749-AB76-B2214915D063}" type="pres">
      <dgm:prSet presAssocID="{E37F7620-737F-471F-A93E-630E1FA0F2C4}" presName="Name37" presStyleLbl="parChTrans1D3" presStyleIdx="2" presStyleCnt="8"/>
      <dgm:spPr/>
    </dgm:pt>
    <dgm:pt modelId="{6D4B7792-C1D5-410F-B4B9-4FA2DBD09A7C}" type="pres">
      <dgm:prSet presAssocID="{0787BD14-3F04-45AC-854C-72766D20BBBC}" presName="hierRoot2" presStyleCnt="0">
        <dgm:presLayoutVars>
          <dgm:hierBranch val="init"/>
        </dgm:presLayoutVars>
      </dgm:prSet>
      <dgm:spPr/>
    </dgm:pt>
    <dgm:pt modelId="{75D1034E-0A1A-4AD1-B31B-7E49A60C6CCC}" type="pres">
      <dgm:prSet presAssocID="{0787BD14-3F04-45AC-854C-72766D20BBBC}" presName="rootComposite" presStyleCnt="0"/>
      <dgm:spPr/>
    </dgm:pt>
    <dgm:pt modelId="{0B14932A-A8CC-4DB7-B041-94B78BE9B163}" type="pres">
      <dgm:prSet presAssocID="{0787BD14-3F04-45AC-854C-72766D20BBBC}" presName="rootText" presStyleLbl="node3" presStyleIdx="2" presStyleCnt="8">
        <dgm:presLayoutVars>
          <dgm:chPref val="3"/>
        </dgm:presLayoutVars>
      </dgm:prSet>
      <dgm:spPr/>
    </dgm:pt>
    <dgm:pt modelId="{A2013BD4-CB82-4799-BE80-482870580D47}" type="pres">
      <dgm:prSet presAssocID="{0787BD14-3F04-45AC-854C-72766D20BBBC}" presName="rootConnector" presStyleLbl="node3" presStyleIdx="2" presStyleCnt="8"/>
      <dgm:spPr/>
    </dgm:pt>
    <dgm:pt modelId="{02654311-BC79-4B2F-A8B1-7C969F0D1B7B}" type="pres">
      <dgm:prSet presAssocID="{0787BD14-3F04-45AC-854C-72766D20BBBC}" presName="hierChild4" presStyleCnt="0"/>
      <dgm:spPr/>
    </dgm:pt>
    <dgm:pt modelId="{D67A1318-49C7-450D-939F-DC224A083571}" type="pres">
      <dgm:prSet presAssocID="{0787BD14-3F04-45AC-854C-72766D20BBBC}" presName="hierChild5" presStyleCnt="0"/>
      <dgm:spPr/>
    </dgm:pt>
    <dgm:pt modelId="{A489A3B1-1587-4BD1-A7C6-3BA96B6FEF0E}" type="pres">
      <dgm:prSet presAssocID="{BAFA2FBA-E739-44E6-AAF5-B2B0B9DF6C2C}" presName="Name37" presStyleLbl="parChTrans1D3" presStyleIdx="3" presStyleCnt="8"/>
      <dgm:spPr/>
    </dgm:pt>
    <dgm:pt modelId="{744AB986-F0EC-4BC2-A256-791FFA461405}" type="pres">
      <dgm:prSet presAssocID="{1DC2B552-A427-47A3-B825-EB3A966EC406}" presName="hierRoot2" presStyleCnt="0">
        <dgm:presLayoutVars>
          <dgm:hierBranch val="init"/>
        </dgm:presLayoutVars>
      </dgm:prSet>
      <dgm:spPr/>
    </dgm:pt>
    <dgm:pt modelId="{F1143C6F-C321-4CC9-B100-FFEA4D13EAFF}" type="pres">
      <dgm:prSet presAssocID="{1DC2B552-A427-47A3-B825-EB3A966EC406}" presName="rootComposite" presStyleCnt="0"/>
      <dgm:spPr/>
    </dgm:pt>
    <dgm:pt modelId="{6A7CB64D-62A8-4EA5-86E3-408B59340EC7}" type="pres">
      <dgm:prSet presAssocID="{1DC2B552-A427-47A3-B825-EB3A966EC406}" presName="rootText" presStyleLbl="node3" presStyleIdx="3" presStyleCnt="8">
        <dgm:presLayoutVars>
          <dgm:chPref val="3"/>
        </dgm:presLayoutVars>
      </dgm:prSet>
      <dgm:spPr/>
    </dgm:pt>
    <dgm:pt modelId="{A09D278A-0004-47AE-A07C-F83962AD3763}" type="pres">
      <dgm:prSet presAssocID="{1DC2B552-A427-47A3-B825-EB3A966EC406}" presName="rootConnector" presStyleLbl="node3" presStyleIdx="3" presStyleCnt="8"/>
      <dgm:spPr/>
    </dgm:pt>
    <dgm:pt modelId="{DF4B9087-84C3-4625-98BA-310D91936CDD}" type="pres">
      <dgm:prSet presAssocID="{1DC2B552-A427-47A3-B825-EB3A966EC406}" presName="hierChild4" presStyleCnt="0"/>
      <dgm:spPr/>
    </dgm:pt>
    <dgm:pt modelId="{F65D3B37-4DF1-4E35-B936-BE546592812F}" type="pres">
      <dgm:prSet presAssocID="{1DC2B552-A427-47A3-B825-EB3A966EC406}" presName="hierChild5" presStyleCnt="0"/>
      <dgm:spPr/>
    </dgm:pt>
    <dgm:pt modelId="{7EE37F1D-71E6-438E-8562-34F1E4986336}" type="pres">
      <dgm:prSet presAssocID="{BB3A3B6A-D048-4298-A613-5444164D1E16}" presName="Name37" presStyleLbl="parChTrans1D3" presStyleIdx="4" presStyleCnt="8"/>
      <dgm:spPr/>
    </dgm:pt>
    <dgm:pt modelId="{DD947168-2114-45E1-BA2B-2E8D958C15F4}" type="pres">
      <dgm:prSet presAssocID="{3E9B2075-5780-4775-B350-1120D764B312}" presName="hierRoot2" presStyleCnt="0">
        <dgm:presLayoutVars>
          <dgm:hierBranch val="init"/>
        </dgm:presLayoutVars>
      </dgm:prSet>
      <dgm:spPr/>
    </dgm:pt>
    <dgm:pt modelId="{CA8B0A4B-7501-4205-B987-299C18DC460B}" type="pres">
      <dgm:prSet presAssocID="{3E9B2075-5780-4775-B350-1120D764B312}" presName="rootComposite" presStyleCnt="0"/>
      <dgm:spPr/>
    </dgm:pt>
    <dgm:pt modelId="{940AACB2-AF7E-4BD2-AAD9-6FAED2443DB1}" type="pres">
      <dgm:prSet presAssocID="{3E9B2075-5780-4775-B350-1120D764B312}" presName="rootText" presStyleLbl="node3" presStyleIdx="4" presStyleCnt="8">
        <dgm:presLayoutVars>
          <dgm:chPref val="3"/>
        </dgm:presLayoutVars>
      </dgm:prSet>
      <dgm:spPr/>
    </dgm:pt>
    <dgm:pt modelId="{6464A888-9B1F-4AA7-A365-203545EDD815}" type="pres">
      <dgm:prSet presAssocID="{3E9B2075-5780-4775-B350-1120D764B312}" presName="rootConnector" presStyleLbl="node3" presStyleIdx="4" presStyleCnt="8"/>
      <dgm:spPr/>
    </dgm:pt>
    <dgm:pt modelId="{FC6607BE-76AB-426D-8B59-74CB3D9ECF3B}" type="pres">
      <dgm:prSet presAssocID="{3E9B2075-5780-4775-B350-1120D764B312}" presName="hierChild4" presStyleCnt="0"/>
      <dgm:spPr/>
    </dgm:pt>
    <dgm:pt modelId="{BA3911F4-E314-4E9E-93AD-B9438D2D38E3}" type="pres">
      <dgm:prSet presAssocID="{3E9B2075-5780-4775-B350-1120D764B312}" presName="hierChild5" presStyleCnt="0"/>
      <dgm:spPr/>
    </dgm:pt>
    <dgm:pt modelId="{D31B061E-24AE-455B-9EF3-37FC90624FAE}" type="pres">
      <dgm:prSet presAssocID="{505DB00A-2DD4-4689-B5C3-01BF26501B77}" presName="hierChild5" presStyleCnt="0"/>
      <dgm:spPr/>
    </dgm:pt>
    <dgm:pt modelId="{EA058C10-9476-4C08-84C3-6E8E339940B3}" type="pres">
      <dgm:prSet presAssocID="{86F02CCB-EE83-46DC-813A-33D528D02069}" presName="Name37" presStyleLbl="parChTrans1D2" presStyleIdx="3" presStyleCnt="4"/>
      <dgm:spPr/>
    </dgm:pt>
    <dgm:pt modelId="{DD1E414B-591E-4399-9381-258328BB8193}" type="pres">
      <dgm:prSet presAssocID="{25538978-B90C-44F3-9909-08C417D4BF30}" presName="hierRoot2" presStyleCnt="0">
        <dgm:presLayoutVars>
          <dgm:hierBranch val="init"/>
        </dgm:presLayoutVars>
      </dgm:prSet>
      <dgm:spPr/>
    </dgm:pt>
    <dgm:pt modelId="{C36C1A68-440A-4016-87BF-C321F328AC87}" type="pres">
      <dgm:prSet presAssocID="{25538978-B90C-44F3-9909-08C417D4BF30}" presName="rootComposite" presStyleCnt="0"/>
      <dgm:spPr/>
    </dgm:pt>
    <dgm:pt modelId="{4773B62F-09EF-43CB-A089-11D5BACA5C91}" type="pres">
      <dgm:prSet presAssocID="{25538978-B90C-44F3-9909-08C417D4BF30}" presName="rootText" presStyleLbl="node2" presStyleIdx="3" presStyleCnt="4">
        <dgm:presLayoutVars>
          <dgm:chPref val="3"/>
        </dgm:presLayoutVars>
      </dgm:prSet>
      <dgm:spPr/>
    </dgm:pt>
    <dgm:pt modelId="{6A78C587-7D72-417A-80A7-96304EC00B82}" type="pres">
      <dgm:prSet presAssocID="{25538978-B90C-44F3-9909-08C417D4BF30}" presName="rootConnector" presStyleLbl="node2" presStyleIdx="3" presStyleCnt="4"/>
      <dgm:spPr/>
    </dgm:pt>
    <dgm:pt modelId="{0332C79A-7AEA-40F7-9E46-92A28A747B24}" type="pres">
      <dgm:prSet presAssocID="{25538978-B90C-44F3-9909-08C417D4BF30}" presName="hierChild4" presStyleCnt="0"/>
      <dgm:spPr/>
    </dgm:pt>
    <dgm:pt modelId="{F51C4A47-C03B-4A4F-AB45-45771B4E4251}" type="pres">
      <dgm:prSet presAssocID="{E5A8032C-3D75-4E8D-A87E-1586CF96D559}" presName="Name37" presStyleLbl="parChTrans1D3" presStyleIdx="5" presStyleCnt="8"/>
      <dgm:spPr/>
    </dgm:pt>
    <dgm:pt modelId="{0D993277-1F4A-41F3-84C5-AB583E5718C1}" type="pres">
      <dgm:prSet presAssocID="{64719851-930E-47D5-9461-E4A18CA0D6DA}" presName="hierRoot2" presStyleCnt="0">
        <dgm:presLayoutVars>
          <dgm:hierBranch val="init"/>
        </dgm:presLayoutVars>
      </dgm:prSet>
      <dgm:spPr/>
    </dgm:pt>
    <dgm:pt modelId="{D1641F60-087D-4721-8B88-51B217FCFCA2}" type="pres">
      <dgm:prSet presAssocID="{64719851-930E-47D5-9461-E4A18CA0D6DA}" presName="rootComposite" presStyleCnt="0"/>
      <dgm:spPr/>
    </dgm:pt>
    <dgm:pt modelId="{E72FAFFD-F799-4DC4-8780-22F76CC16848}" type="pres">
      <dgm:prSet presAssocID="{64719851-930E-47D5-9461-E4A18CA0D6DA}" presName="rootText" presStyleLbl="node3" presStyleIdx="5" presStyleCnt="8">
        <dgm:presLayoutVars>
          <dgm:chPref val="3"/>
        </dgm:presLayoutVars>
      </dgm:prSet>
      <dgm:spPr/>
    </dgm:pt>
    <dgm:pt modelId="{4B46A900-43B0-44A5-8DE8-F8A6622BCC56}" type="pres">
      <dgm:prSet presAssocID="{64719851-930E-47D5-9461-E4A18CA0D6DA}" presName="rootConnector" presStyleLbl="node3" presStyleIdx="5" presStyleCnt="8"/>
      <dgm:spPr/>
    </dgm:pt>
    <dgm:pt modelId="{27DE2C09-C7E2-4E58-80C4-D6820712B1E3}" type="pres">
      <dgm:prSet presAssocID="{64719851-930E-47D5-9461-E4A18CA0D6DA}" presName="hierChild4" presStyleCnt="0"/>
      <dgm:spPr/>
    </dgm:pt>
    <dgm:pt modelId="{42F2F0DA-390E-4DC0-9699-2A05F0E3A0C7}" type="pres">
      <dgm:prSet presAssocID="{64719851-930E-47D5-9461-E4A18CA0D6DA}" presName="hierChild5" presStyleCnt="0"/>
      <dgm:spPr/>
    </dgm:pt>
    <dgm:pt modelId="{A405AE68-6495-4B84-BE02-7E620D61C963}" type="pres">
      <dgm:prSet presAssocID="{8AFE4782-54FD-47E8-82F8-8FE3E63B3EE0}" presName="Name37" presStyleLbl="parChTrans1D3" presStyleIdx="6" presStyleCnt="8"/>
      <dgm:spPr/>
    </dgm:pt>
    <dgm:pt modelId="{56885B9D-E8F5-4585-B5B6-79F925197471}" type="pres">
      <dgm:prSet presAssocID="{275F7161-330F-47C1-86D5-2972429754A1}" presName="hierRoot2" presStyleCnt="0">
        <dgm:presLayoutVars>
          <dgm:hierBranch val="init"/>
        </dgm:presLayoutVars>
      </dgm:prSet>
      <dgm:spPr/>
    </dgm:pt>
    <dgm:pt modelId="{09241C10-61C8-4ACA-A952-1B7B79DD53D8}" type="pres">
      <dgm:prSet presAssocID="{275F7161-330F-47C1-86D5-2972429754A1}" presName="rootComposite" presStyleCnt="0"/>
      <dgm:spPr/>
    </dgm:pt>
    <dgm:pt modelId="{253F5EB4-4176-4AE9-BE38-F49A44C4E363}" type="pres">
      <dgm:prSet presAssocID="{275F7161-330F-47C1-86D5-2972429754A1}" presName="rootText" presStyleLbl="node3" presStyleIdx="6" presStyleCnt="8">
        <dgm:presLayoutVars>
          <dgm:chPref val="3"/>
        </dgm:presLayoutVars>
      </dgm:prSet>
      <dgm:spPr/>
    </dgm:pt>
    <dgm:pt modelId="{19DF7B4F-4187-4EB1-923C-171EA821999A}" type="pres">
      <dgm:prSet presAssocID="{275F7161-330F-47C1-86D5-2972429754A1}" presName="rootConnector" presStyleLbl="node3" presStyleIdx="6" presStyleCnt="8"/>
      <dgm:spPr/>
    </dgm:pt>
    <dgm:pt modelId="{F5B75B9D-B9D6-4598-9854-57F451E33CA7}" type="pres">
      <dgm:prSet presAssocID="{275F7161-330F-47C1-86D5-2972429754A1}" presName="hierChild4" presStyleCnt="0"/>
      <dgm:spPr/>
    </dgm:pt>
    <dgm:pt modelId="{554FAC66-2843-4C9D-9799-93BF9D9B3DE9}" type="pres">
      <dgm:prSet presAssocID="{275F7161-330F-47C1-86D5-2972429754A1}" presName="hierChild5" presStyleCnt="0"/>
      <dgm:spPr/>
    </dgm:pt>
    <dgm:pt modelId="{970155E2-1123-4982-91C4-494B6990C2B1}" type="pres">
      <dgm:prSet presAssocID="{57E44914-D867-4E7B-B3D3-38BBA60F3372}" presName="Name37" presStyleLbl="parChTrans1D3" presStyleIdx="7" presStyleCnt="8"/>
      <dgm:spPr/>
    </dgm:pt>
    <dgm:pt modelId="{8815B33D-AA63-4EBB-9392-6D7B2BCD8887}" type="pres">
      <dgm:prSet presAssocID="{21F804E6-8F39-4839-B56C-82B67E9563F1}" presName="hierRoot2" presStyleCnt="0">
        <dgm:presLayoutVars>
          <dgm:hierBranch val="init"/>
        </dgm:presLayoutVars>
      </dgm:prSet>
      <dgm:spPr/>
    </dgm:pt>
    <dgm:pt modelId="{4FA06A9B-32CB-4DC7-85DA-1BAA0EE41737}" type="pres">
      <dgm:prSet presAssocID="{21F804E6-8F39-4839-B56C-82B67E9563F1}" presName="rootComposite" presStyleCnt="0"/>
      <dgm:spPr/>
    </dgm:pt>
    <dgm:pt modelId="{21963D1C-F600-4CDC-BB05-C70D62CEFFD5}" type="pres">
      <dgm:prSet presAssocID="{21F804E6-8F39-4839-B56C-82B67E9563F1}" presName="rootText" presStyleLbl="node3" presStyleIdx="7" presStyleCnt="8">
        <dgm:presLayoutVars>
          <dgm:chPref val="3"/>
        </dgm:presLayoutVars>
      </dgm:prSet>
      <dgm:spPr/>
    </dgm:pt>
    <dgm:pt modelId="{48BDE078-10B0-4E68-B332-A1247B26D89A}" type="pres">
      <dgm:prSet presAssocID="{21F804E6-8F39-4839-B56C-82B67E9563F1}" presName="rootConnector" presStyleLbl="node3" presStyleIdx="7" presStyleCnt="8"/>
      <dgm:spPr/>
    </dgm:pt>
    <dgm:pt modelId="{C9EDFDDC-4013-4914-840F-F06CAE087117}" type="pres">
      <dgm:prSet presAssocID="{21F804E6-8F39-4839-B56C-82B67E9563F1}" presName="hierChild4" presStyleCnt="0"/>
      <dgm:spPr/>
    </dgm:pt>
    <dgm:pt modelId="{BD2248C3-A560-4B83-93A2-668638CE33A2}" type="pres">
      <dgm:prSet presAssocID="{21F804E6-8F39-4839-B56C-82B67E9563F1}" presName="hierChild5" presStyleCnt="0"/>
      <dgm:spPr/>
    </dgm:pt>
    <dgm:pt modelId="{98A2C4DE-8B7A-4741-824B-5732D37338E4}" type="pres">
      <dgm:prSet presAssocID="{25538978-B90C-44F3-9909-08C417D4BF30}" presName="hierChild5" presStyleCnt="0"/>
      <dgm:spPr/>
    </dgm:pt>
    <dgm:pt modelId="{243A725A-2AD8-4240-8672-DD1A86FE0513}" type="pres">
      <dgm:prSet presAssocID="{9B8F8D88-2D33-4265-A114-6ED2F749CA11}" presName="hierChild3" presStyleCnt="0"/>
      <dgm:spPr/>
    </dgm:pt>
  </dgm:ptLst>
  <dgm:cxnLst>
    <dgm:cxn modelId="{15D3850E-B001-41B8-81F7-836C1354F7EB}" type="presOf" srcId="{485EF62D-76C6-457F-8FEF-D14E6D86245A}" destId="{C06AD880-1B6C-4F90-9FD8-EEBFE4A9D466}" srcOrd="1" destOrd="0" presId="urn:microsoft.com/office/officeart/2005/8/layout/orgChart1"/>
    <dgm:cxn modelId="{FD11390F-8419-4DC6-93BB-828902528535}" srcId="{9B8F8D88-2D33-4265-A114-6ED2F749CA11}" destId="{FC06E0F5-9D3A-4B11-9DBF-3EE9ECCCCBD7}" srcOrd="0" destOrd="0" parTransId="{03577071-85D0-4458-8818-78030D6F8072}" sibTransId="{BAE37389-772B-4A92-BFDB-812CE010586A}"/>
    <dgm:cxn modelId="{2951B80F-83FD-4C4E-A917-8F62379062B6}" type="presOf" srcId="{3E9B2075-5780-4775-B350-1120D764B312}" destId="{940AACB2-AF7E-4BD2-AAD9-6FAED2443DB1}" srcOrd="0" destOrd="0" presId="urn:microsoft.com/office/officeart/2005/8/layout/orgChart1"/>
    <dgm:cxn modelId="{1F7AFD11-1221-44F4-81D2-DDB9E6FC9978}" type="presOf" srcId="{275F7161-330F-47C1-86D5-2972429754A1}" destId="{253F5EB4-4176-4AE9-BE38-F49A44C4E363}" srcOrd="0" destOrd="0" presId="urn:microsoft.com/office/officeart/2005/8/layout/orgChart1"/>
    <dgm:cxn modelId="{751FA215-B43E-4D50-A0BF-9ACE0B25D16F}" type="presOf" srcId="{BAFA2FBA-E739-44E6-AAF5-B2B0B9DF6C2C}" destId="{A489A3B1-1587-4BD1-A7C6-3BA96B6FEF0E}" srcOrd="0" destOrd="0" presId="urn:microsoft.com/office/officeart/2005/8/layout/orgChart1"/>
    <dgm:cxn modelId="{537A4616-5C70-4EBC-BCDF-D7B13A8AC76E}" type="presOf" srcId="{E37F7620-737F-471F-A93E-630E1FA0F2C4}" destId="{8BCEB77B-FAA6-4749-AB76-B2214915D063}" srcOrd="0" destOrd="0" presId="urn:microsoft.com/office/officeart/2005/8/layout/orgChart1"/>
    <dgm:cxn modelId="{98AC5521-F72C-41BD-89D5-5DF7B7FD3935}" type="presOf" srcId="{485EF62D-76C6-457F-8FEF-D14E6D86245A}" destId="{B0B76236-4C80-4C0E-920F-11FE2C0635F7}" srcOrd="0" destOrd="0" presId="urn:microsoft.com/office/officeart/2005/8/layout/orgChart1"/>
    <dgm:cxn modelId="{61564A27-421A-40E6-96AA-F2B8E621B115}" type="presOf" srcId="{9B8F8D88-2D33-4265-A114-6ED2F749CA11}" destId="{2D7475AB-1138-4F0E-B4A7-41A132301791}" srcOrd="0" destOrd="0" presId="urn:microsoft.com/office/officeart/2005/8/layout/orgChart1"/>
    <dgm:cxn modelId="{19C5422E-B82E-4FD4-9F2F-79A970A56A57}" srcId="{25538978-B90C-44F3-9909-08C417D4BF30}" destId="{275F7161-330F-47C1-86D5-2972429754A1}" srcOrd="1" destOrd="0" parTransId="{8AFE4782-54FD-47E8-82F8-8FE3E63B3EE0}" sibTransId="{DE01004B-054C-4BF8-B617-60E884C09B02}"/>
    <dgm:cxn modelId="{3169AE36-5264-456F-B4FE-152DEE992BD7}" srcId="{25538978-B90C-44F3-9909-08C417D4BF30}" destId="{21F804E6-8F39-4839-B56C-82B67E9563F1}" srcOrd="2" destOrd="0" parTransId="{57E44914-D867-4E7B-B3D3-38BBA60F3372}" sibTransId="{9F2A6880-4E32-48C3-81E3-E7862CE65A27}"/>
    <dgm:cxn modelId="{397B6A3B-53C5-45FC-9743-91AF32C8E045}" type="presOf" srcId="{64719851-930E-47D5-9461-E4A18CA0D6DA}" destId="{E72FAFFD-F799-4DC4-8780-22F76CC16848}" srcOrd="0" destOrd="0" presId="urn:microsoft.com/office/officeart/2005/8/layout/orgChart1"/>
    <dgm:cxn modelId="{11820F41-7FE5-47AB-A2C0-BF26905153C9}" type="presOf" srcId="{64719851-930E-47D5-9461-E4A18CA0D6DA}" destId="{4B46A900-43B0-44A5-8DE8-F8A6622BCC56}" srcOrd="1" destOrd="0" presId="urn:microsoft.com/office/officeart/2005/8/layout/orgChart1"/>
    <dgm:cxn modelId="{DAE31F43-D417-493E-A464-FB31D9CA7FEE}" srcId="{505DB00A-2DD4-4689-B5C3-01BF26501B77}" destId="{1DC2B552-A427-47A3-B825-EB3A966EC406}" srcOrd="1" destOrd="0" parTransId="{BAFA2FBA-E739-44E6-AAF5-B2B0B9DF6C2C}" sibTransId="{D5AB98F4-D761-4126-B19D-F676A6054357}"/>
    <dgm:cxn modelId="{6EDA5B4B-587D-4B38-83B1-16363D7E5179}" type="presOf" srcId="{AECDC502-6CCB-4A88-8DB2-0CF2B54E4668}" destId="{0E4E1984-5CEC-4BCD-9F04-4428B8850158}" srcOrd="0" destOrd="0" presId="urn:microsoft.com/office/officeart/2005/8/layout/orgChart1"/>
    <dgm:cxn modelId="{D0A80E50-DD4C-46F3-8A88-2B4F2C0DB824}" type="presOf" srcId="{8AFE4782-54FD-47E8-82F8-8FE3E63B3EE0}" destId="{A405AE68-6495-4B84-BE02-7E620D61C963}" srcOrd="0" destOrd="0" presId="urn:microsoft.com/office/officeart/2005/8/layout/orgChart1"/>
    <dgm:cxn modelId="{C3441350-6F57-4B00-8A87-7076C8521B5F}" srcId="{25538978-B90C-44F3-9909-08C417D4BF30}" destId="{64719851-930E-47D5-9461-E4A18CA0D6DA}" srcOrd="0" destOrd="0" parTransId="{E5A8032C-3D75-4E8D-A87E-1586CF96D559}" sibTransId="{ADC8A400-9CF8-40BE-9D9D-14771804B872}"/>
    <dgm:cxn modelId="{CD020A5F-BC38-4526-BB9D-ADC3F075BF83}" type="presOf" srcId="{1DC2B552-A427-47A3-B825-EB3A966EC406}" destId="{A09D278A-0004-47AE-A07C-F83962AD3763}" srcOrd="1" destOrd="0" presId="urn:microsoft.com/office/officeart/2005/8/layout/orgChart1"/>
    <dgm:cxn modelId="{80C45E61-8021-4505-A008-F4B6B2B2B5ED}" type="presOf" srcId="{51733917-CDE7-4390-BD0D-778E0F7E8D8C}" destId="{DE7763F3-CBBD-4CD3-AC8E-E08E42792781}" srcOrd="0" destOrd="0" presId="urn:microsoft.com/office/officeart/2005/8/layout/orgChart1"/>
    <dgm:cxn modelId="{7B7B3F63-6563-4A57-9874-E93E1227C627}" type="presOf" srcId="{86F02CCB-EE83-46DC-813A-33D528D02069}" destId="{EA058C10-9476-4C08-84C3-6E8E339940B3}" srcOrd="0" destOrd="0" presId="urn:microsoft.com/office/officeart/2005/8/layout/orgChart1"/>
    <dgm:cxn modelId="{D2587865-5DFB-4BBD-8991-4CCF4C0D030F}" type="presOf" srcId="{30165ADF-2050-4255-9849-24A5E34A6E94}" destId="{EC8664E4-1B5B-497B-AB11-B941FD7887CB}" srcOrd="0" destOrd="0" presId="urn:microsoft.com/office/officeart/2005/8/layout/orgChart1"/>
    <dgm:cxn modelId="{58630568-0C56-4058-A061-E5783B848E79}" type="presOf" srcId="{505DB00A-2DD4-4689-B5C3-01BF26501B77}" destId="{1942F3D8-8F5B-462D-ABBD-9853A933605D}" srcOrd="1" destOrd="0" presId="urn:microsoft.com/office/officeart/2005/8/layout/orgChart1"/>
    <dgm:cxn modelId="{426F8668-3C43-48F3-BDA5-0CD52FE82C46}" srcId="{9B8F8D88-2D33-4265-A114-6ED2F749CA11}" destId="{25538978-B90C-44F3-9909-08C417D4BF30}" srcOrd="3" destOrd="0" parTransId="{86F02CCB-EE83-46DC-813A-33D528D02069}" sibTransId="{1D0C3CFE-A731-4719-94D4-2DA7AA361988}"/>
    <dgm:cxn modelId="{7DCA506F-5DE7-4F87-B1D9-03B613ABD028}" type="presOf" srcId="{CC8BDC61-8B0F-45D4-AE85-36233D505FFE}" destId="{005E43F0-B5B8-4FAD-AAA2-97FFC2FE490C}" srcOrd="0" destOrd="0" presId="urn:microsoft.com/office/officeart/2005/8/layout/orgChart1"/>
    <dgm:cxn modelId="{3D9C9277-1139-472D-8EC6-5F5E211619E3}" type="presOf" srcId="{9B8F8D88-2D33-4265-A114-6ED2F749CA11}" destId="{8F9A3580-585B-49AB-B626-CB95BB8D4D7D}" srcOrd="1" destOrd="0" presId="urn:microsoft.com/office/officeart/2005/8/layout/orgChart1"/>
    <dgm:cxn modelId="{D88E457C-0496-4F97-903B-68AAA001FD64}" type="presOf" srcId="{505DB00A-2DD4-4689-B5C3-01BF26501B77}" destId="{43D66108-CCC5-426B-8586-F34E0D1DFA48}" srcOrd="0" destOrd="0" presId="urn:microsoft.com/office/officeart/2005/8/layout/orgChart1"/>
    <dgm:cxn modelId="{3845657C-72AC-420B-989E-34FD8DE716D7}" type="presOf" srcId="{3E9B2075-5780-4775-B350-1120D764B312}" destId="{6464A888-9B1F-4AA7-A365-203545EDD815}" srcOrd="1" destOrd="0" presId="urn:microsoft.com/office/officeart/2005/8/layout/orgChart1"/>
    <dgm:cxn modelId="{F5B0A189-B52C-45B1-AA09-CF9A124B66D7}" type="presOf" srcId="{21F804E6-8F39-4839-B56C-82B67E9563F1}" destId="{48BDE078-10B0-4E68-B332-A1247B26D89A}" srcOrd="1" destOrd="0" presId="urn:microsoft.com/office/officeart/2005/8/layout/orgChart1"/>
    <dgm:cxn modelId="{BB64E48A-481B-4E40-837D-6164FEE96D55}" type="presOf" srcId="{25538978-B90C-44F3-9909-08C417D4BF30}" destId="{6A78C587-7D72-417A-80A7-96304EC00B82}" srcOrd="1" destOrd="0" presId="urn:microsoft.com/office/officeart/2005/8/layout/orgChart1"/>
    <dgm:cxn modelId="{EB3CFA97-F705-4980-9854-1D754AB61A5E}" srcId="{505DB00A-2DD4-4689-B5C3-01BF26501B77}" destId="{3E9B2075-5780-4775-B350-1120D764B312}" srcOrd="2" destOrd="0" parTransId="{BB3A3B6A-D048-4298-A613-5444164D1E16}" sibTransId="{72B88A5B-A005-4676-9B4E-7F8ED2B9096F}"/>
    <dgm:cxn modelId="{A2BAB199-F745-43ED-8D3B-8EEB3AC1BCE0}" type="presOf" srcId="{0787BD14-3F04-45AC-854C-72766D20BBBC}" destId="{0B14932A-A8CC-4DB7-B041-94B78BE9B163}" srcOrd="0" destOrd="0" presId="urn:microsoft.com/office/officeart/2005/8/layout/orgChart1"/>
    <dgm:cxn modelId="{B63BAFA1-B567-49F6-B052-492C77563685}" srcId="{9B8F8D88-2D33-4265-A114-6ED2F749CA11}" destId="{505DB00A-2DD4-4689-B5C3-01BF26501B77}" srcOrd="2" destOrd="0" parTransId="{5BCC2D18-F329-4904-92C3-E986AA4352C0}" sibTransId="{4BAE3D4D-98D6-4E98-B8FB-4FF7E4198E75}"/>
    <dgm:cxn modelId="{97BFE5A1-C0F7-48B9-87BD-263AE64FA8E5}" type="presOf" srcId="{57E44914-D867-4E7B-B3D3-38BBA60F3372}" destId="{970155E2-1123-4982-91C4-494B6990C2B1}" srcOrd="0" destOrd="0" presId="urn:microsoft.com/office/officeart/2005/8/layout/orgChart1"/>
    <dgm:cxn modelId="{C5F5CBA6-15F6-4A41-A4A5-E379577D8FF1}" type="presOf" srcId="{FC06E0F5-9D3A-4B11-9DBF-3EE9ECCCCBD7}" destId="{6ECC37DC-2D3E-43F6-9883-D89153E2E86A}" srcOrd="1" destOrd="0" presId="urn:microsoft.com/office/officeart/2005/8/layout/orgChart1"/>
    <dgm:cxn modelId="{B0DFEEAA-6D32-40A6-8192-87CE54F77756}" srcId="{3D546997-1BBD-4F05-8C05-DF6DFFD7BAAC}" destId="{9B8F8D88-2D33-4265-A114-6ED2F749CA11}" srcOrd="0" destOrd="0" parTransId="{A2A68429-EC5F-4F3F-B3D1-42EA9893F9FC}" sibTransId="{C391DFD9-830A-4219-83E7-F435C703EF18}"/>
    <dgm:cxn modelId="{F348A1AE-58C8-4F9F-8B46-009867ED06F6}" type="presOf" srcId="{BB3A3B6A-D048-4298-A613-5444164D1E16}" destId="{7EE37F1D-71E6-438E-8562-34F1E4986336}" srcOrd="0" destOrd="0" presId="urn:microsoft.com/office/officeart/2005/8/layout/orgChart1"/>
    <dgm:cxn modelId="{E538A8AE-CCBF-4DE8-9838-BE3B968E577C}" type="presOf" srcId="{03577071-85D0-4458-8818-78030D6F8072}" destId="{FC573363-CB30-470F-A259-F2B9C3853678}" srcOrd="0" destOrd="0" presId="urn:microsoft.com/office/officeart/2005/8/layout/orgChart1"/>
    <dgm:cxn modelId="{30EE47AF-C08E-4C22-BF62-FD1A84EFF500}" type="presOf" srcId="{1DC2B552-A427-47A3-B825-EB3A966EC406}" destId="{6A7CB64D-62A8-4EA5-86E3-408B59340EC7}" srcOrd="0" destOrd="0" presId="urn:microsoft.com/office/officeart/2005/8/layout/orgChart1"/>
    <dgm:cxn modelId="{11676EB3-1A27-48AE-ACD9-F7E9EC7F4960}" srcId="{FC06E0F5-9D3A-4B11-9DBF-3EE9ECCCCBD7}" destId="{30165ADF-2050-4255-9849-24A5E34A6E94}" srcOrd="0" destOrd="0" parTransId="{CC8BDC61-8B0F-45D4-AE85-36233D505FFE}" sibTransId="{6D7071F6-8D67-43D0-8782-506A73E13A15}"/>
    <dgm:cxn modelId="{071CE3B6-6058-492C-9174-063FD45C126E}" srcId="{4157783B-5760-413C-B3DA-83C439D93BD3}" destId="{485EF62D-76C6-457F-8FEF-D14E6D86245A}" srcOrd="0" destOrd="0" parTransId="{AECDC502-6CCB-4A88-8DB2-0CF2B54E4668}" sibTransId="{3650F6E2-3A2A-43E3-A7C6-D8B782E05387}"/>
    <dgm:cxn modelId="{6FE9E9BC-B584-41B0-8DEF-63A6CDE7B462}" type="presOf" srcId="{25538978-B90C-44F3-9909-08C417D4BF30}" destId="{4773B62F-09EF-43CB-A089-11D5BACA5C91}" srcOrd="0" destOrd="0" presId="urn:microsoft.com/office/officeart/2005/8/layout/orgChart1"/>
    <dgm:cxn modelId="{A59DC7C5-244B-4752-8D51-CA6B0513C416}" type="presOf" srcId="{FC06E0F5-9D3A-4B11-9DBF-3EE9ECCCCBD7}" destId="{3EE552F8-EBF2-4B9C-810D-1CD099842CB4}" srcOrd="0" destOrd="0" presId="urn:microsoft.com/office/officeart/2005/8/layout/orgChart1"/>
    <dgm:cxn modelId="{6E7A7CC6-1D4B-4736-9A0D-18105768F6DC}" type="presOf" srcId="{0787BD14-3F04-45AC-854C-72766D20BBBC}" destId="{A2013BD4-CB82-4799-BE80-482870580D47}" srcOrd="1" destOrd="0" presId="urn:microsoft.com/office/officeart/2005/8/layout/orgChart1"/>
    <dgm:cxn modelId="{14245DC8-261E-4A4B-AAB6-B2D1449FBCB8}" type="presOf" srcId="{3D546997-1BBD-4F05-8C05-DF6DFFD7BAAC}" destId="{82E1A181-B639-4CB6-9FFD-3D4104A69571}" srcOrd="0" destOrd="0" presId="urn:microsoft.com/office/officeart/2005/8/layout/orgChart1"/>
    <dgm:cxn modelId="{FDF110CA-22F4-4221-A140-BB51ED59A4CF}" type="presOf" srcId="{275F7161-330F-47C1-86D5-2972429754A1}" destId="{19DF7B4F-4187-4EB1-923C-171EA821999A}" srcOrd="1" destOrd="0" presId="urn:microsoft.com/office/officeart/2005/8/layout/orgChart1"/>
    <dgm:cxn modelId="{0A9F5FCE-1574-46C6-A35C-F5B64245B5D7}" type="presOf" srcId="{E5A8032C-3D75-4E8D-A87E-1586CF96D559}" destId="{F51C4A47-C03B-4A4F-AB45-45771B4E4251}" srcOrd="0" destOrd="0" presId="urn:microsoft.com/office/officeart/2005/8/layout/orgChart1"/>
    <dgm:cxn modelId="{FE8125D0-3540-4432-972C-AB2BF941329C}" type="presOf" srcId="{4157783B-5760-413C-B3DA-83C439D93BD3}" destId="{D927D22A-CE73-48A7-B1E7-7EDA32D5189F}" srcOrd="0" destOrd="0" presId="urn:microsoft.com/office/officeart/2005/8/layout/orgChart1"/>
    <dgm:cxn modelId="{F76714D4-2C76-40B1-AB6E-D78290B7B261}" srcId="{9B8F8D88-2D33-4265-A114-6ED2F749CA11}" destId="{4157783B-5760-413C-B3DA-83C439D93BD3}" srcOrd="1" destOrd="0" parTransId="{51733917-CDE7-4390-BD0D-778E0F7E8D8C}" sibTransId="{8E66182F-2E57-42B8-B301-08A6352040AF}"/>
    <dgm:cxn modelId="{516AC1D9-684B-4960-BE73-BD93F626BD45}" srcId="{505DB00A-2DD4-4689-B5C3-01BF26501B77}" destId="{0787BD14-3F04-45AC-854C-72766D20BBBC}" srcOrd="0" destOrd="0" parTransId="{E37F7620-737F-471F-A93E-630E1FA0F2C4}" sibTransId="{AEA95AEC-DD79-4B15-BC91-A22F5B68F800}"/>
    <dgm:cxn modelId="{35FD0DDF-95D5-45CD-9B92-CD93481BD4FD}" type="presOf" srcId="{21F804E6-8F39-4839-B56C-82B67E9563F1}" destId="{21963D1C-F600-4CDC-BB05-C70D62CEFFD5}" srcOrd="0" destOrd="0" presId="urn:microsoft.com/office/officeart/2005/8/layout/orgChart1"/>
    <dgm:cxn modelId="{A6DE13F0-FBD4-4F9B-8E63-4CABEC857CF9}" type="presOf" srcId="{30165ADF-2050-4255-9849-24A5E34A6E94}" destId="{32D17969-D3D6-4991-94E4-1E952A9EBD82}" srcOrd="1" destOrd="0" presId="urn:microsoft.com/office/officeart/2005/8/layout/orgChart1"/>
    <dgm:cxn modelId="{06424CF5-3065-4C13-BFB8-B3B181412D62}" type="presOf" srcId="{5BCC2D18-F329-4904-92C3-E986AA4352C0}" destId="{BE3F84ED-6935-4C21-937D-4F5962653EE9}" srcOrd="0" destOrd="0" presId="urn:microsoft.com/office/officeart/2005/8/layout/orgChart1"/>
    <dgm:cxn modelId="{A46CB0F7-3A43-4E86-9E16-D18E57050824}" type="presOf" srcId="{4157783B-5760-413C-B3DA-83C439D93BD3}" destId="{C9FC0FFD-C0D4-43A8-9F3F-7859EBFA2959}" srcOrd="1" destOrd="0" presId="urn:microsoft.com/office/officeart/2005/8/layout/orgChart1"/>
    <dgm:cxn modelId="{F570AFF6-6EB6-4B28-9101-F5A805B038CB}" type="presParOf" srcId="{82E1A181-B639-4CB6-9FFD-3D4104A69571}" destId="{E7E4D704-ABB1-4A68-B253-4FD3E07414A5}" srcOrd="0" destOrd="0" presId="urn:microsoft.com/office/officeart/2005/8/layout/orgChart1"/>
    <dgm:cxn modelId="{B5022686-E3D5-4F3D-A90C-E6E016737321}" type="presParOf" srcId="{E7E4D704-ABB1-4A68-B253-4FD3E07414A5}" destId="{2968030F-ACAF-4762-9A5D-DAE19C143A2A}" srcOrd="0" destOrd="0" presId="urn:microsoft.com/office/officeart/2005/8/layout/orgChart1"/>
    <dgm:cxn modelId="{06D2ACB1-3242-412E-947E-7B00CD80403B}" type="presParOf" srcId="{2968030F-ACAF-4762-9A5D-DAE19C143A2A}" destId="{2D7475AB-1138-4F0E-B4A7-41A132301791}" srcOrd="0" destOrd="0" presId="urn:microsoft.com/office/officeart/2005/8/layout/orgChart1"/>
    <dgm:cxn modelId="{699124A9-3943-45E9-9A55-0FD52B15E086}" type="presParOf" srcId="{2968030F-ACAF-4762-9A5D-DAE19C143A2A}" destId="{8F9A3580-585B-49AB-B626-CB95BB8D4D7D}" srcOrd="1" destOrd="0" presId="urn:microsoft.com/office/officeart/2005/8/layout/orgChart1"/>
    <dgm:cxn modelId="{3B7E5D71-3B08-4363-B04F-403E2FA79716}" type="presParOf" srcId="{E7E4D704-ABB1-4A68-B253-4FD3E07414A5}" destId="{B7B89657-4EFC-413B-836A-77B648C846AE}" srcOrd="1" destOrd="0" presId="urn:microsoft.com/office/officeart/2005/8/layout/orgChart1"/>
    <dgm:cxn modelId="{E49B0A10-856D-4C00-9809-5E5B19C642D7}" type="presParOf" srcId="{B7B89657-4EFC-413B-836A-77B648C846AE}" destId="{FC573363-CB30-470F-A259-F2B9C3853678}" srcOrd="0" destOrd="0" presId="urn:microsoft.com/office/officeart/2005/8/layout/orgChart1"/>
    <dgm:cxn modelId="{6A9BD332-4EF2-4130-88B7-0EACE377A295}" type="presParOf" srcId="{B7B89657-4EFC-413B-836A-77B648C846AE}" destId="{4C7069EB-BA41-4096-BB6B-8B01E8E60423}" srcOrd="1" destOrd="0" presId="urn:microsoft.com/office/officeart/2005/8/layout/orgChart1"/>
    <dgm:cxn modelId="{ACFE21AC-96F2-479A-816B-47F9C827F0A0}" type="presParOf" srcId="{4C7069EB-BA41-4096-BB6B-8B01E8E60423}" destId="{050CBC50-A570-4333-83DD-B24290762FED}" srcOrd="0" destOrd="0" presId="urn:microsoft.com/office/officeart/2005/8/layout/orgChart1"/>
    <dgm:cxn modelId="{84519D51-2C6C-45D8-80AE-66B8C738E61C}" type="presParOf" srcId="{050CBC50-A570-4333-83DD-B24290762FED}" destId="{3EE552F8-EBF2-4B9C-810D-1CD099842CB4}" srcOrd="0" destOrd="0" presId="urn:microsoft.com/office/officeart/2005/8/layout/orgChart1"/>
    <dgm:cxn modelId="{AE82EB21-CE16-4F5E-951B-EEF5631FBF4C}" type="presParOf" srcId="{050CBC50-A570-4333-83DD-B24290762FED}" destId="{6ECC37DC-2D3E-43F6-9883-D89153E2E86A}" srcOrd="1" destOrd="0" presId="urn:microsoft.com/office/officeart/2005/8/layout/orgChart1"/>
    <dgm:cxn modelId="{DF8B3D2C-2D71-408F-A330-4D018B2BCD4D}" type="presParOf" srcId="{4C7069EB-BA41-4096-BB6B-8B01E8E60423}" destId="{697637A6-CC2B-46DF-9B22-1A700EF0FB67}" srcOrd="1" destOrd="0" presId="urn:microsoft.com/office/officeart/2005/8/layout/orgChart1"/>
    <dgm:cxn modelId="{765D354E-EAA3-449C-8A48-8B0E871DEE62}" type="presParOf" srcId="{697637A6-CC2B-46DF-9B22-1A700EF0FB67}" destId="{005E43F0-B5B8-4FAD-AAA2-97FFC2FE490C}" srcOrd="0" destOrd="0" presId="urn:microsoft.com/office/officeart/2005/8/layout/orgChart1"/>
    <dgm:cxn modelId="{B6769652-9F87-445B-A789-2E6776EFF96F}" type="presParOf" srcId="{697637A6-CC2B-46DF-9B22-1A700EF0FB67}" destId="{E06550AF-451B-422F-9795-5F1AF8CE4E05}" srcOrd="1" destOrd="0" presId="urn:microsoft.com/office/officeart/2005/8/layout/orgChart1"/>
    <dgm:cxn modelId="{C2CA49D2-0139-410C-B96A-A0E808253E54}" type="presParOf" srcId="{E06550AF-451B-422F-9795-5F1AF8CE4E05}" destId="{66215BAA-DE97-4F31-9EB7-CFCC587EA0C3}" srcOrd="0" destOrd="0" presId="urn:microsoft.com/office/officeart/2005/8/layout/orgChart1"/>
    <dgm:cxn modelId="{60C16E5F-97C3-4F10-8028-FFBCE32319B5}" type="presParOf" srcId="{66215BAA-DE97-4F31-9EB7-CFCC587EA0C3}" destId="{EC8664E4-1B5B-497B-AB11-B941FD7887CB}" srcOrd="0" destOrd="0" presId="urn:microsoft.com/office/officeart/2005/8/layout/orgChart1"/>
    <dgm:cxn modelId="{5A943697-F696-44D2-9F0C-4DBD8EF64CD7}" type="presParOf" srcId="{66215BAA-DE97-4F31-9EB7-CFCC587EA0C3}" destId="{32D17969-D3D6-4991-94E4-1E952A9EBD82}" srcOrd="1" destOrd="0" presId="urn:microsoft.com/office/officeart/2005/8/layout/orgChart1"/>
    <dgm:cxn modelId="{9031FAA8-A490-4B00-AEFD-E4B6E3F61089}" type="presParOf" srcId="{E06550AF-451B-422F-9795-5F1AF8CE4E05}" destId="{A557A400-B8A5-440D-8D23-4FD63A86900D}" srcOrd="1" destOrd="0" presId="urn:microsoft.com/office/officeart/2005/8/layout/orgChart1"/>
    <dgm:cxn modelId="{A6027B3E-D5D5-40BF-B93C-DB6A74A916CD}" type="presParOf" srcId="{E06550AF-451B-422F-9795-5F1AF8CE4E05}" destId="{1189649B-F45E-4361-B98C-3EB786FCF056}" srcOrd="2" destOrd="0" presId="urn:microsoft.com/office/officeart/2005/8/layout/orgChart1"/>
    <dgm:cxn modelId="{5EB6E749-2825-4D1C-9700-826581618DA3}" type="presParOf" srcId="{4C7069EB-BA41-4096-BB6B-8B01E8E60423}" destId="{24C44689-32A2-4120-ADC3-25D4C7E8A847}" srcOrd="2" destOrd="0" presId="urn:microsoft.com/office/officeart/2005/8/layout/orgChart1"/>
    <dgm:cxn modelId="{190EE974-42F2-4B02-BABB-4ABD8EC52508}" type="presParOf" srcId="{B7B89657-4EFC-413B-836A-77B648C846AE}" destId="{DE7763F3-CBBD-4CD3-AC8E-E08E42792781}" srcOrd="2" destOrd="0" presId="urn:microsoft.com/office/officeart/2005/8/layout/orgChart1"/>
    <dgm:cxn modelId="{53909B71-6D60-423A-8CC0-FAE1376FD3FF}" type="presParOf" srcId="{B7B89657-4EFC-413B-836A-77B648C846AE}" destId="{5AD5A6FC-72E0-46A9-B349-D045333626CF}" srcOrd="3" destOrd="0" presId="urn:microsoft.com/office/officeart/2005/8/layout/orgChart1"/>
    <dgm:cxn modelId="{22F76224-C154-4A79-BBB4-2B7ACAD5B66D}" type="presParOf" srcId="{5AD5A6FC-72E0-46A9-B349-D045333626CF}" destId="{75BBE8E4-9891-4021-8276-DA60888B9E18}" srcOrd="0" destOrd="0" presId="urn:microsoft.com/office/officeart/2005/8/layout/orgChart1"/>
    <dgm:cxn modelId="{92127AAC-4449-457F-B00A-61473AFD1361}" type="presParOf" srcId="{75BBE8E4-9891-4021-8276-DA60888B9E18}" destId="{D927D22A-CE73-48A7-B1E7-7EDA32D5189F}" srcOrd="0" destOrd="0" presId="urn:microsoft.com/office/officeart/2005/8/layout/orgChart1"/>
    <dgm:cxn modelId="{D1E69273-A450-4715-BDD6-1EC69EC556A1}" type="presParOf" srcId="{75BBE8E4-9891-4021-8276-DA60888B9E18}" destId="{C9FC0FFD-C0D4-43A8-9F3F-7859EBFA2959}" srcOrd="1" destOrd="0" presId="urn:microsoft.com/office/officeart/2005/8/layout/orgChart1"/>
    <dgm:cxn modelId="{BE5020E4-69E4-4E41-B694-D285839E2D56}" type="presParOf" srcId="{5AD5A6FC-72E0-46A9-B349-D045333626CF}" destId="{8CA04A96-E07B-46C1-A74C-37B677639AE0}" srcOrd="1" destOrd="0" presId="urn:microsoft.com/office/officeart/2005/8/layout/orgChart1"/>
    <dgm:cxn modelId="{99E1F641-67E3-4B63-944D-56ABED7A4034}" type="presParOf" srcId="{8CA04A96-E07B-46C1-A74C-37B677639AE0}" destId="{0E4E1984-5CEC-4BCD-9F04-4428B8850158}" srcOrd="0" destOrd="0" presId="urn:microsoft.com/office/officeart/2005/8/layout/orgChart1"/>
    <dgm:cxn modelId="{CAF4772C-3B0F-4F84-A784-F7C682D92B42}" type="presParOf" srcId="{8CA04A96-E07B-46C1-A74C-37B677639AE0}" destId="{DA7E4CFD-CC5A-4541-830C-3BAEA8B0192D}" srcOrd="1" destOrd="0" presId="urn:microsoft.com/office/officeart/2005/8/layout/orgChart1"/>
    <dgm:cxn modelId="{F3FB7381-7058-43A6-AFA2-A9E3A3C430AB}" type="presParOf" srcId="{DA7E4CFD-CC5A-4541-830C-3BAEA8B0192D}" destId="{D3FE89F3-554B-4D13-9615-24C8E69A37A9}" srcOrd="0" destOrd="0" presId="urn:microsoft.com/office/officeart/2005/8/layout/orgChart1"/>
    <dgm:cxn modelId="{9996BDD5-86CD-40AF-8A5B-01D498AA513E}" type="presParOf" srcId="{D3FE89F3-554B-4D13-9615-24C8E69A37A9}" destId="{B0B76236-4C80-4C0E-920F-11FE2C0635F7}" srcOrd="0" destOrd="0" presId="urn:microsoft.com/office/officeart/2005/8/layout/orgChart1"/>
    <dgm:cxn modelId="{FB8515A4-BCA9-4830-874E-2949DEDF8A75}" type="presParOf" srcId="{D3FE89F3-554B-4D13-9615-24C8E69A37A9}" destId="{C06AD880-1B6C-4F90-9FD8-EEBFE4A9D466}" srcOrd="1" destOrd="0" presId="urn:microsoft.com/office/officeart/2005/8/layout/orgChart1"/>
    <dgm:cxn modelId="{C5140596-5A5C-46AD-BDE2-3F97F07A6A48}" type="presParOf" srcId="{DA7E4CFD-CC5A-4541-830C-3BAEA8B0192D}" destId="{9660F2AF-BDB2-44D3-B80D-C270537D6C52}" srcOrd="1" destOrd="0" presId="urn:microsoft.com/office/officeart/2005/8/layout/orgChart1"/>
    <dgm:cxn modelId="{A7D98DCB-DD08-4572-8D66-C4B9664AF151}" type="presParOf" srcId="{DA7E4CFD-CC5A-4541-830C-3BAEA8B0192D}" destId="{6BE4C9E3-173A-4273-9351-594D54572482}" srcOrd="2" destOrd="0" presId="urn:microsoft.com/office/officeart/2005/8/layout/orgChart1"/>
    <dgm:cxn modelId="{FB35E76C-FC99-4B67-8B2D-986D04F138F9}" type="presParOf" srcId="{5AD5A6FC-72E0-46A9-B349-D045333626CF}" destId="{63CD7CED-3469-451B-880D-CA112D456A64}" srcOrd="2" destOrd="0" presId="urn:microsoft.com/office/officeart/2005/8/layout/orgChart1"/>
    <dgm:cxn modelId="{A445E7D7-D748-482E-8BFB-EC89BA459265}" type="presParOf" srcId="{B7B89657-4EFC-413B-836A-77B648C846AE}" destId="{BE3F84ED-6935-4C21-937D-4F5962653EE9}" srcOrd="4" destOrd="0" presId="urn:microsoft.com/office/officeart/2005/8/layout/orgChart1"/>
    <dgm:cxn modelId="{1B74FABF-EC9D-4AFD-8246-2D4ED3B1C0EA}" type="presParOf" srcId="{B7B89657-4EFC-413B-836A-77B648C846AE}" destId="{10FF149A-FBCD-4CCE-A97F-A40D2E8A69BD}" srcOrd="5" destOrd="0" presId="urn:microsoft.com/office/officeart/2005/8/layout/orgChart1"/>
    <dgm:cxn modelId="{C48A2F43-E1BD-4940-87D5-033AFE59A7C3}" type="presParOf" srcId="{10FF149A-FBCD-4CCE-A97F-A40D2E8A69BD}" destId="{4DA0AF6E-B5A2-4E3B-94B2-6D8BD067BE2F}" srcOrd="0" destOrd="0" presId="urn:microsoft.com/office/officeart/2005/8/layout/orgChart1"/>
    <dgm:cxn modelId="{38ACF489-8D38-4934-9B34-285FC4EDEC7D}" type="presParOf" srcId="{4DA0AF6E-B5A2-4E3B-94B2-6D8BD067BE2F}" destId="{43D66108-CCC5-426B-8586-F34E0D1DFA48}" srcOrd="0" destOrd="0" presId="urn:microsoft.com/office/officeart/2005/8/layout/orgChart1"/>
    <dgm:cxn modelId="{33FE70FE-BAEA-47EF-BA4B-10A337D2F6C6}" type="presParOf" srcId="{4DA0AF6E-B5A2-4E3B-94B2-6D8BD067BE2F}" destId="{1942F3D8-8F5B-462D-ABBD-9853A933605D}" srcOrd="1" destOrd="0" presId="urn:microsoft.com/office/officeart/2005/8/layout/orgChart1"/>
    <dgm:cxn modelId="{68F8BA34-ED26-4921-B0EA-3F1B8FFCED0D}" type="presParOf" srcId="{10FF149A-FBCD-4CCE-A97F-A40D2E8A69BD}" destId="{A7163BA7-30B3-4A8F-8931-9C945B09CDAA}" srcOrd="1" destOrd="0" presId="urn:microsoft.com/office/officeart/2005/8/layout/orgChart1"/>
    <dgm:cxn modelId="{73CA3B01-A1F2-4810-8653-2EC0CBD178DE}" type="presParOf" srcId="{A7163BA7-30B3-4A8F-8931-9C945B09CDAA}" destId="{8BCEB77B-FAA6-4749-AB76-B2214915D063}" srcOrd="0" destOrd="0" presId="urn:microsoft.com/office/officeart/2005/8/layout/orgChart1"/>
    <dgm:cxn modelId="{AAD370B8-E0C3-4F58-92BE-78C6B54D60F6}" type="presParOf" srcId="{A7163BA7-30B3-4A8F-8931-9C945B09CDAA}" destId="{6D4B7792-C1D5-410F-B4B9-4FA2DBD09A7C}" srcOrd="1" destOrd="0" presId="urn:microsoft.com/office/officeart/2005/8/layout/orgChart1"/>
    <dgm:cxn modelId="{5D0D2D2E-F7C6-4AE3-8F84-39A436DC27CC}" type="presParOf" srcId="{6D4B7792-C1D5-410F-B4B9-4FA2DBD09A7C}" destId="{75D1034E-0A1A-4AD1-B31B-7E49A60C6CCC}" srcOrd="0" destOrd="0" presId="urn:microsoft.com/office/officeart/2005/8/layout/orgChart1"/>
    <dgm:cxn modelId="{5106F24E-8471-46B9-97C0-08C4A392F3EF}" type="presParOf" srcId="{75D1034E-0A1A-4AD1-B31B-7E49A60C6CCC}" destId="{0B14932A-A8CC-4DB7-B041-94B78BE9B163}" srcOrd="0" destOrd="0" presId="urn:microsoft.com/office/officeart/2005/8/layout/orgChart1"/>
    <dgm:cxn modelId="{9609EF35-0721-414A-B7D0-FE1F6E852167}" type="presParOf" srcId="{75D1034E-0A1A-4AD1-B31B-7E49A60C6CCC}" destId="{A2013BD4-CB82-4799-BE80-482870580D47}" srcOrd="1" destOrd="0" presId="urn:microsoft.com/office/officeart/2005/8/layout/orgChart1"/>
    <dgm:cxn modelId="{9FDA3160-5351-4EA5-8207-353F351B465C}" type="presParOf" srcId="{6D4B7792-C1D5-410F-B4B9-4FA2DBD09A7C}" destId="{02654311-BC79-4B2F-A8B1-7C969F0D1B7B}" srcOrd="1" destOrd="0" presId="urn:microsoft.com/office/officeart/2005/8/layout/orgChart1"/>
    <dgm:cxn modelId="{BCD6CCBD-5127-4E0D-BBF7-6A2658A6DEBD}" type="presParOf" srcId="{6D4B7792-C1D5-410F-B4B9-4FA2DBD09A7C}" destId="{D67A1318-49C7-450D-939F-DC224A083571}" srcOrd="2" destOrd="0" presId="urn:microsoft.com/office/officeart/2005/8/layout/orgChart1"/>
    <dgm:cxn modelId="{B4AC931E-6AC5-42BE-96AC-D452B5DCFD70}" type="presParOf" srcId="{A7163BA7-30B3-4A8F-8931-9C945B09CDAA}" destId="{A489A3B1-1587-4BD1-A7C6-3BA96B6FEF0E}" srcOrd="2" destOrd="0" presId="urn:microsoft.com/office/officeart/2005/8/layout/orgChart1"/>
    <dgm:cxn modelId="{E786F9B4-2D04-4015-9F95-F5FFCEFCF7DA}" type="presParOf" srcId="{A7163BA7-30B3-4A8F-8931-9C945B09CDAA}" destId="{744AB986-F0EC-4BC2-A256-791FFA461405}" srcOrd="3" destOrd="0" presId="urn:microsoft.com/office/officeart/2005/8/layout/orgChart1"/>
    <dgm:cxn modelId="{5F5E92B6-9AFA-42A2-9535-42C46E01ECA7}" type="presParOf" srcId="{744AB986-F0EC-4BC2-A256-791FFA461405}" destId="{F1143C6F-C321-4CC9-B100-FFEA4D13EAFF}" srcOrd="0" destOrd="0" presId="urn:microsoft.com/office/officeart/2005/8/layout/orgChart1"/>
    <dgm:cxn modelId="{8460C172-9DF5-45FC-844C-DC88C8BCB9DF}" type="presParOf" srcId="{F1143C6F-C321-4CC9-B100-FFEA4D13EAFF}" destId="{6A7CB64D-62A8-4EA5-86E3-408B59340EC7}" srcOrd="0" destOrd="0" presId="urn:microsoft.com/office/officeart/2005/8/layout/orgChart1"/>
    <dgm:cxn modelId="{EF1575DB-B3A5-4B67-991D-0D1C43E49F2E}" type="presParOf" srcId="{F1143C6F-C321-4CC9-B100-FFEA4D13EAFF}" destId="{A09D278A-0004-47AE-A07C-F83962AD3763}" srcOrd="1" destOrd="0" presId="urn:microsoft.com/office/officeart/2005/8/layout/orgChart1"/>
    <dgm:cxn modelId="{F8A5CA7F-B8BA-4445-BA03-C873342A434B}" type="presParOf" srcId="{744AB986-F0EC-4BC2-A256-791FFA461405}" destId="{DF4B9087-84C3-4625-98BA-310D91936CDD}" srcOrd="1" destOrd="0" presId="urn:microsoft.com/office/officeart/2005/8/layout/orgChart1"/>
    <dgm:cxn modelId="{24283016-EB8B-4F54-8155-3595C5B052DB}" type="presParOf" srcId="{744AB986-F0EC-4BC2-A256-791FFA461405}" destId="{F65D3B37-4DF1-4E35-B936-BE546592812F}" srcOrd="2" destOrd="0" presId="urn:microsoft.com/office/officeart/2005/8/layout/orgChart1"/>
    <dgm:cxn modelId="{9EB1176E-34DF-4116-A190-29AB28D211BE}" type="presParOf" srcId="{A7163BA7-30B3-4A8F-8931-9C945B09CDAA}" destId="{7EE37F1D-71E6-438E-8562-34F1E4986336}" srcOrd="4" destOrd="0" presId="urn:microsoft.com/office/officeart/2005/8/layout/orgChart1"/>
    <dgm:cxn modelId="{D3788BA0-79B9-44C0-957D-EED055C1874D}" type="presParOf" srcId="{A7163BA7-30B3-4A8F-8931-9C945B09CDAA}" destId="{DD947168-2114-45E1-BA2B-2E8D958C15F4}" srcOrd="5" destOrd="0" presId="urn:microsoft.com/office/officeart/2005/8/layout/orgChart1"/>
    <dgm:cxn modelId="{ED74951A-756C-4303-89E0-D3E5CE7F14AF}" type="presParOf" srcId="{DD947168-2114-45E1-BA2B-2E8D958C15F4}" destId="{CA8B0A4B-7501-4205-B987-299C18DC460B}" srcOrd="0" destOrd="0" presId="urn:microsoft.com/office/officeart/2005/8/layout/orgChart1"/>
    <dgm:cxn modelId="{6AEC68AA-9DEE-479B-8835-C308F3EC22BB}" type="presParOf" srcId="{CA8B0A4B-7501-4205-B987-299C18DC460B}" destId="{940AACB2-AF7E-4BD2-AAD9-6FAED2443DB1}" srcOrd="0" destOrd="0" presId="urn:microsoft.com/office/officeart/2005/8/layout/orgChart1"/>
    <dgm:cxn modelId="{FA404992-B93E-4699-A3BF-AC4F94AD9ABB}" type="presParOf" srcId="{CA8B0A4B-7501-4205-B987-299C18DC460B}" destId="{6464A888-9B1F-4AA7-A365-203545EDD815}" srcOrd="1" destOrd="0" presId="urn:microsoft.com/office/officeart/2005/8/layout/orgChart1"/>
    <dgm:cxn modelId="{340F09C3-827F-4E64-8E8F-6B85D266CFA1}" type="presParOf" srcId="{DD947168-2114-45E1-BA2B-2E8D958C15F4}" destId="{FC6607BE-76AB-426D-8B59-74CB3D9ECF3B}" srcOrd="1" destOrd="0" presId="urn:microsoft.com/office/officeart/2005/8/layout/orgChart1"/>
    <dgm:cxn modelId="{7EACAFF0-45B5-427F-9683-8EE22732C8DA}" type="presParOf" srcId="{DD947168-2114-45E1-BA2B-2E8D958C15F4}" destId="{BA3911F4-E314-4E9E-93AD-B9438D2D38E3}" srcOrd="2" destOrd="0" presId="urn:microsoft.com/office/officeart/2005/8/layout/orgChart1"/>
    <dgm:cxn modelId="{353FEF17-8A52-4225-BB8B-4415F7D6462B}" type="presParOf" srcId="{10FF149A-FBCD-4CCE-A97F-A40D2E8A69BD}" destId="{D31B061E-24AE-455B-9EF3-37FC90624FAE}" srcOrd="2" destOrd="0" presId="urn:microsoft.com/office/officeart/2005/8/layout/orgChart1"/>
    <dgm:cxn modelId="{BD124443-E3AA-4057-9F5D-B6888BC87F83}" type="presParOf" srcId="{B7B89657-4EFC-413B-836A-77B648C846AE}" destId="{EA058C10-9476-4C08-84C3-6E8E339940B3}" srcOrd="6" destOrd="0" presId="urn:microsoft.com/office/officeart/2005/8/layout/orgChart1"/>
    <dgm:cxn modelId="{9DA182ED-2A6C-4E9E-80C1-E89293D0EDD9}" type="presParOf" srcId="{B7B89657-4EFC-413B-836A-77B648C846AE}" destId="{DD1E414B-591E-4399-9381-258328BB8193}" srcOrd="7" destOrd="0" presId="urn:microsoft.com/office/officeart/2005/8/layout/orgChart1"/>
    <dgm:cxn modelId="{E6851C25-C497-49B1-9198-8D64C16D8326}" type="presParOf" srcId="{DD1E414B-591E-4399-9381-258328BB8193}" destId="{C36C1A68-440A-4016-87BF-C321F328AC87}" srcOrd="0" destOrd="0" presId="urn:microsoft.com/office/officeart/2005/8/layout/orgChart1"/>
    <dgm:cxn modelId="{E91BA74D-4FB9-49B2-90AF-4380676DDDF8}" type="presParOf" srcId="{C36C1A68-440A-4016-87BF-C321F328AC87}" destId="{4773B62F-09EF-43CB-A089-11D5BACA5C91}" srcOrd="0" destOrd="0" presId="urn:microsoft.com/office/officeart/2005/8/layout/orgChart1"/>
    <dgm:cxn modelId="{8FB9F687-024D-4E37-B895-AE27863F63B7}" type="presParOf" srcId="{C36C1A68-440A-4016-87BF-C321F328AC87}" destId="{6A78C587-7D72-417A-80A7-96304EC00B82}" srcOrd="1" destOrd="0" presId="urn:microsoft.com/office/officeart/2005/8/layout/orgChart1"/>
    <dgm:cxn modelId="{F32F6E65-DE07-4BD8-9307-A097B870F526}" type="presParOf" srcId="{DD1E414B-591E-4399-9381-258328BB8193}" destId="{0332C79A-7AEA-40F7-9E46-92A28A747B24}" srcOrd="1" destOrd="0" presId="urn:microsoft.com/office/officeart/2005/8/layout/orgChart1"/>
    <dgm:cxn modelId="{BFF7E591-2F42-405A-954A-0F47A668CF5B}" type="presParOf" srcId="{0332C79A-7AEA-40F7-9E46-92A28A747B24}" destId="{F51C4A47-C03B-4A4F-AB45-45771B4E4251}" srcOrd="0" destOrd="0" presId="urn:microsoft.com/office/officeart/2005/8/layout/orgChart1"/>
    <dgm:cxn modelId="{8FCF0560-9833-4748-B606-8799F7D96369}" type="presParOf" srcId="{0332C79A-7AEA-40F7-9E46-92A28A747B24}" destId="{0D993277-1F4A-41F3-84C5-AB583E5718C1}" srcOrd="1" destOrd="0" presId="urn:microsoft.com/office/officeart/2005/8/layout/orgChart1"/>
    <dgm:cxn modelId="{7AA6CE64-EFC4-4120-A1B2-45ECB529F8AF}" type="presParOf" srcId="{0D993277-1F4A-41F3-84C5-AB583E5718C1}" destId="{D1641F60-087D-4721-8B88-51B217FCFCA2}" srcOrd="0" destOrd="0" presId="urn:microsoft.com/office/officeart/2005/8/layout/orgChart1"/>
    <dgm:cxn modelId="{97FA53AB-8CAD-46FC-B9B8-38CF5C786E10}" type="presParOf" srcId="{D1641F60-087D-4721-8B88-51B217FCFCA2}" destId="{E72FAFFD-F799-4DC4-8780-22F76CC16848}" srcOrd="0" destOrd="0" presId="urn:microsoft.com/office/officeart/2005/8/layout/orgChart1"/>
    <dgm:cxn modelId="{89728224-3962-41A0-A372-68A6D70E5F8D}" type="presParOf" srcId="{D1641F60-087D-4721-8B88-51B217FCFCA2}" destId="{4B46A900-43B0-44A5-8DE8-F8A6622BCC56}" srcOrd="1" destOrd="0" presId="urn:microsoft.com/office/officeart/2005/8/layout/orgChart1"/>
    <dgm:cxn modelId="{845EE9BC-10F0-400F-9E02-A5E8DB7DF31F}" type="presParOf" srcId="{0D993277-1F4A-41F3-84C5-AB583E5718C1}" destId="{27DE2C09-C7E2-4E58-80C4-D6820712B1E3}" srcOrd="1" destOrd="0" presId="urn:microsoft.com/office/officeart/2005/8/layout/orgChart1"/>
    <dgm:cxn modelId="{8C7FE653-F1C9-4942-8181-ADEC3887CDC7}" type="presParOf" srcId="{0D993277-1F4A-41F3-84C5-AB583E5718C1}" destId="{42F2F0DA-390E-4DC0-9699-2A05F0E3A0C7}" srcOrd="2" destOrd="0" presId="urn:microsoft.com/office/officeart/2005/8/layout/orgChart1"/>
    <dgm:cxn modelId="{6632999C-5958-44DB-AC37-580C164C7650}" type="presParOf" srcId="{0332C79A-7AEA-40F7-9E46-92A28A747B24}" destId="{A405AE68-6495-4B84-BE02-7E620D61C963}" srcOrd="2" destOrd="0" presId="urn:microsoft.com/office/officeart/2005/8/layout/orgChart1"/>
    <dgm:cxn modelId="{A0819895-D07B-419A-9C8F-B42F1369CA5B}" type="presParOf" srcId="{0332C79A-7AEA-40F7-9E46-92A28A747B24}" destId="{56885B9D-E8F5-4585-B5B6-79F925197471}" srcOrd="3" destOrd="0" presId="urn:microsoft.com/office/officeart/2005/8/layout/orgChart1"/>
    <dgm:cxn modelId="{CB0BE683-A370-4A3C-884A-E2DB5E4FC0B4}" type="presParOf" srcId="{56885B9D-E8F5-4585-B5B6-79F925197471}" destId="{09241C10-61C8-4ACA-A952-1B7B79DD53D8}" srcOrd="0" destOrd="0" presId="urn:microsoft.com/office/officeart/2005/8/layout/orgChart1"/>
    <dgm:cxn modelId="{8C0441CF-E6F0-4596-9BDF-56FBC354E492}" type="presParOf" srcId="{09241C10-61C8-4ACA-A952-1B7B79DD53D8}" destId="{253F5EB4-4176-4AE9-BE38-F49A44C4E363}" srcOrd="0" destOrd="0" presId="urn:microsoft.com/office/officeart/2005/8/layout/orgChart1"/>
    <dgm:cxn modelId="{CB2AE178-17EF-4746-8354-45E52175CE74}" type="presParOf" srcId="{09241C10-61C8-4ACA-A952-1B7B79DD53D8}" destId="{19DF7B4F-4187-4EB1-923C-171EA821999A}" srcOrd="1" destOrd="0" presId="urn:microsoft.com/office/officeart/2005/8/layout/orgChart1"/>
    <dgm:cxn modelId="{45C48AFC-BE43-45CB-B922-BB40FEB4CEF5}" type="presParOf" srcId="{56885B9D-E8F5-4585-B5B6-79F925197471}" destId="{F5B75B9D-B9D6-4598-9854-57F451E33CA7}" srcOrd="1" destOrd="0" presId="urn:microsoft.com/office/officeart/2005/8/layout/orgChart1"/>
    <dgm:cxn modelId="{5882B70A-8CFA-4FE4-A494-906861500545}" type="presParOf" srcId="{56885B9D-E8F5-4585-B5B6-79F925197471}" destId="{554FAC66-2843-4C9D-9799-93BF9D9B3DE9}" srcOrd="2" destOrd="0" presId="urn:microsoft.com/office/officeart/2005/8/layout/orgChart1"/>
    <dgm:cxn modelId="{B308DC11-AA0F-4CBC-8E86-7E9CDA21A33A}" type="presParOf" srcId="{0332C79A-7AEA-40F7-9E46-92A28A747B24}" destId="{970155E2-1123-4982-91C4-494B6990C2B1}" srcOrd="4" destOrd="0" presId="urn:microsoft.com/office/officeart/2005/8/layout/orgChart1"/>
    <dgm:cxn modelId="{CDCFB83C-C455-498A-A270-1D301DAC47E6}" type="presParOf" srcId="{0332C79A-7AEA-40F7-9E46-92A28A747B24}" destId="{8815B33D-AA63-4EBB-9392-6D7B2BCD8887}" srcOrd="5" destOrd="0" presId="urn:microsoft.com/office/officeart/2005/8/layout/orgChart1"/>
    <dgm:cxn modelId="{A448F939-4A87-4FD7-91EA-2E7417D78315}" type="presParOf" srcId="{8815B33D-AA63-4EBB-9392-6D7B2BCD8887}" destId="{4FA06A9B-32CB-4DC7-85DA-1BAA0EE41737}" srcOrd="0" destOrd="0" presId="urn:microsoft.com/office/officeart/2005/8/layout/orgChart1"/>
    <dgm:cxn modelId="{39EA43B1-7090-4E7C-807D-42C90A67CB31}" type="presParOf" srcId="{4FA06A9B-32CB-4DC7-85DA-1BAA0EE41737}" destId="{21963D1C-F600-4CDC-BB05-C70D62CEFFD5}" srcOrd="0" destOrd="0" presId="urn:microsoft.com/office/officeart/2005/8/layout/orgChart1"/>
    <dgm:cxn modelId="{A7CCF8C2-EC34-461A-A17E-A1398DA2E4A8}" type="presParOf" srcId="{4FA06A9B-32CB-4DC7-85DA-1BAA0EE41737}" destId="{48BDE078-10B0-4E68-B332-A1247B26D89A}" srcOrd="1" destOrd="0" presId="urn:microsoft.com/office/officeart/2005/8/layout/orgChart1"/>
    <dgm:cxn modelId="{9C899E33-5559-4C7B-99EC-776003189D26}" type="presParOf" srcId="{8815B33D-AA63-4EBB-9392-6D7B2BCD8887}" destId="{C9EDFDDC-4013-4914-840F-F06CAE087117}" srcOrd="1" destOrd="0" presId="urn:microsoft.com/office/officeart/2005/8/layout/orgChart1"/>
    <dgm:cxn modelId="{93BAEC04-4DA1-4755-819F-B86A71E9D893}" type="presParOf" srcId="{8815B33D-AA63-4EBB-9392-6D7B2BCD8887}" destId="{BD2248C3-A560-4B83-93A2-668638CE33A2}" srcOrd="2" destOrd="0" presId="urn:microsoft.com/office/officeart/2005/8/layout/orgChart1"/>
    <dgm:cxn modelId="{79CE853E-99E6-4B4F-89D7-78B580916E0A}" type="presParOf" srcId="{DD1E414B-591E-4399-9381-258328BB8193}" destId="{98A2C4DE-8B7A-4741-824B-5732D37338E4}" srcOrd="2" destOrd="0" presId="urn:microsoft.com/office/officeart/2005/8/layout/orgChart1"/>
    <dgm:cxn modelId="{0E5D9C85-9EFF-45AA-8F61-3A84E309BED8}" type="presParOf" srcId="{E7E4D704-ABB1-4A68-B253-4FD3E07414A5}" destId="{243A725A-2AD8-4240-8672-DD1A86FE0513}"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D546997-1BBD-4F05-8C05-DF6DFFD7BAAC}" type="doc">
      <dgm:prSet loTypeId="urn:microsoft.com/office/officeart/2005/8/layout/orgChart1" loCatId="hierarchy" qsTypeId="urn:microsoft.com/office/officeart/2005/8/quickstyle/simple1" qsCatId="simple" csTypeId="urn:microsoft.com/office/officeart/2005/8/colors/accent0_2" csCatId="mainScheme" phldr="1"/>
      <dgm:spPr/>
      <dgm:t>
        <a:bodyPr/>
        <a:lstStyle/>
        <a:p>
          <a:endParaRPr lang="en-US"/>
        </a:p>
      </dgm:t>
    </dgm:pt>
    <dgm:pt modelId="{9B8F8D88-2D33-4265-A114-6ED2F749CA11}">
      <dgm:prSet phldrT="[Text]"/>
      <dgm:spPr/>
      <dgm:t>
        <a:bodyPr/>
        <a:lstStyle/>
        <a:p>
          <a:r>
            <a:rPr lang="en-US" dirty="0"/>
            <a:t>Rationalization Techniques</a:t>
          </a:r>
        </a:p>
      </dgm:t>
    </dgm:pt>
    <dgm:pt modelId="{A2A68429-EC5F-4F3F-B3D1-42EA9893F9FC}" type="parTrans" cxnId="{B0DFEEAA-6D32-40A6-8192-87CE54F77756}">
      <dgm:prSet/>
      <dgm:spPr/>
      <dgm:t>
        <a:bodyPr/>
        <a:lstStyle/>
        <a:p>
          <a:endParaRPr lang="en-US"/>
        </a:p>
      </dgm:t>
    </dgm:pt>
    <dgm:pt modelId="{C391DFD9-830A-4219-83E7-F435C703EF18}" type="sibTrans" cxnId="{B0DFEEAA-6D32-40A6-8192-87CE54F77756}">
      <dgm:prSet/>
      <dgm:spPr/>
      <dgm:t>
        <a:bodyPr/>
        <a:lstStyle/>
        <a:p>
          <a:endParaRPr lang="en-US"/>
        </a:p>
      </dgm:t>
    </dgm:pt>
    <dgm:pt modelId="{FC06E0F5-9D3A-4B11-9DBF-3EE9ECCCCBD7}">
      <dgm:prSet phldrT="[Text]"/>
      <dgm:spPr/>
      <dgm:t>
        <a:bodyPr/>
        <a:lstStyle/>
        <a:p>
          <a:r>
            <a:rPr lang="en-US" dirty="0"/>
            <a:t>Extractive Rationalization</a:t>
          </a:r>
        </a:p>
      </dgm:t>
    </dgm:pt>
    <dgm:pt modelId="{03577071-85D0-4458-8818-78030D6F8072}" type="parTrans" cxnId="{FD11390F-8419-4DC6-93BB-828902528535}">
      <dgm:prSet/>
      <dgm:spPr/>
      <dgm:t>
        <a:bodyPr/>
        <a:lstStyle/>
        <a:p>
          <a:endParaRPr lang="en-US"/>
        </a:p>
      </dgm:t>
    </dgm:pt>
    <dgm:pt modelId="{BAE37389-772B-4A92-BFDB-812CE010586A}" type="sibTrans" cxnId="{FD11390F-8419-4DC6-93BB-828902528535}">
      <dgm:prSet/>
      <dgm:spPr/>
      <dgm:t>
        <a:bodyPr/>
        <a:lstStyle/>
        <a:p>
          <a:endParaRPr lang="en-US"/>
        </a:p>
      </dgm:t>
    </dgm:pt>
    <dgm:pt modelId="{30165ADF-2050-4255-9849-24A5E34A6E94}">
      <dgm:prSet phldrT="[Text]"/>
      <dgm:spPr/>
      <dgm:t>
        <a:bodyPr/>
        <a:lstStyle/>
        <a:p>
          <a:r>
            <a:rPr lang="en-US" b="0" i="0" dirty="0"/>
            <a:t>LIME</a:t>
          </a:r>
          <a:endParaRPr lang="en-US" dirty="0"/>
        </a:p>
      </dgm:t>
    </dgm:pt>
    <dgm:pt modelId="{CC8BDC61-8B0F-45D4-AE85-36233D505FFE}" type="parTrans" cxnId="{11676EB3-1A27-48AE-ACD9-F7E9EC7F4960}">
      <dgm:prSet/>
      <dgm:spPr/>
      <dgm:t>
        <a:bodyPr/>
        <a:lstStyle/>
        <a:p>
          <a:endParaRPr lang="en-US"/>
        </a:p>
      </dgm:t>
    </dgm:pt>
    <dgm:pt modelId="{6D7071F6-8D67-43D0-8782-506A73E13A15}" type="sibTrans" cxnId="{11676EB3-1A27-48AE-ACD9-F7E9EC7F4960}">
      <dgm:prSet/>
      <dgm:spPr/>
      <dgm:t>
        <a:bodyPr/>
        <a:lstStyle/>
        <a:p>
          <a:endParaRPr lang="en-US"/>
        </a:p>
      </dgm:t>
    </dgm:pt>
    <dgm:pt modelId="{505DB00A-2DD4-4689-B5C3-01BF26501B77}">
      <dgm:prSet phldrT="[Text]"/>
      <dgm:spPr/>
      <dgm:t>
        <a:bodyPr/>
        <a:lstStyle/>
        <a:p>
          <a:r>
            <a:rPr lang="en-US" dirty="0"/>
            <a:t>Current Developments and Applications</a:t>
          </a:r>
        </a:p>
      </dgm:t>
    </dgm:pt>
    <dgm:pt modelId="{5BCC2D18-F329-4904-92C3-E986AA4352C0}" type="parTrans" cxnId="{B63BAFA1-B567-49F6-B052-492C77563685}">
      <dgm:prSet/>
      <dgm:spPr/>
      <dgm:t>
        <a:bodyPr/>
        <a:lstStyle/>
        <a:p>
          <a:endParaRPr lang="en-US"/>
        </a:p>
      </dgm:t>
    </dgm:pt>
    <dgm:pt modelId="{4BAE3D4D-98D6-4E98-B8FB-4FF7E4198E75}" type="sibTrans" cxnId="{B63BAFA1-B567-49F6-B052-492C77563685}">
      <dgm:prSet/>
      <dgm:spPr/>
      <dgm:t>
        <a:bodyPr/>
        <a:lstStyle/>
        <a:p>
          <a:endParaRPr lang="en-US"/>
        </a:p>
      </dgm:t>
    </dgm:pt>
    <dgm:pt modelId="{1DC2B552-A427-47A3-B825-EB3A966EC406}">
      <dgm:prSet/>
      <dgm:spPr/>
      <dgm:t>
        <a:bodyPr/>
        <a:lstStyle/>
        <a:p>
          <a:r>
            <a:rPr lang="en-US" dirty="0"/>
            <a:t>Sentiment Analysis</a:t>
          </a:r>
        </a:p>
      </dgm:t>
    </dgm:pt>
    <dgm:pt modelId="{BAFA2FBA-E739-44E6-AAF5-B2B0B9DF6C2C}" type="parTrans" cxnId="{DAE31F43-D417-493E-A464-FB31D9CA7FEE}">
      <dgm:prSet/>
      <dgm:spPr/>
      <dgm:t>
        <a:bodyPr/>
        <a:lstStyle/>
        <a:p>
          <a:endParaRPr lang="en-US"/>
        </a:p>
      </dgm:t>
    </dgm:pt>
    <dgm:pt modelId="{D5AB98F4-D761-4126-B19D-F676A6054357}" type="sibTrans" cxnId="{DAE31F43-D417-493E-A464-FB31D9CA7FEE}">
      <dgm:prSet/>
      <dgm:spPr/>
      <dgm:t>
        <a:bodyPr/>
        <a:lstStyle/>
        <a:p>
          <a:endParaRPr lang="en-US"/>
        </a:p>
      </dgm:t>
    </dgm:pt>
    <dgm:pt modelId="{3E9B2075-5780-4775-B350-1120D764B312}">
      <dgm:prSet/>
      <dgm:spPr/>
      <dgm:t>
        <a:bodyPr/>
        <a:lstStyle/>
        <a:p>
          <a:r>
            <a:rPr lang="en-US" dirty="0"/>
            <a:t>Hate Speech Detection</a:t>
          </a:r>
        </a:p>
      </dgm:t>
    </dgm:pt>
    <dgm:pt modelId="{BB3A3B6A-D048-4298-A613-5444164D1E16}" type="parTrans" cxnId="{EB3CFA97-F705-4980-9854-1D754AB61A5E}">
      <dgm:prSet/>
      <dgm:spPr/>
      <dgm:t>
        <a:bodyPr/>
        <a:lstStyle/>
        <a:p>
          <a:endParaRPr lang="en-US"/>
        </a:p>
      </dgm:t>
    </dgm:pt>
    <dgm:pt modelId="{72B88A5B-A005-4676-9B4E-7F8ED2B9096F}" type="sibTrans" cxnId="{EB3CFA97-F705-4980-9854-1D754AB61A5E}">
      <dgm:prSet/>
      <dgm:spPr/>
      <dgm:t>
        <a:bodyPr/>
        <a:lstStyle/>
        <a:p>
          <a:endParaRPr lang="en-US"/>
        </a:p>
      </dgm:t>
    </dgm:pt>
    <dgm:pt modelId="{25538978-B90C-44F3-9909-08C417D4BF30}">
      <dgm:prSet/>
      <dgm:spPr/>
      <dgm:t>
        <a:bodyPr/>
        <a:lstStyle/>
        <a:p>
          <a:r>
            <a:rPr lang="en-US" dirty="0"/>
            <a:t>Challenges and Future Directions</a:t>
          </a:r>
        </a:p>
      </dgm:t>
    </dgm:pt>
    <dgm:pt modelId="{86F02CCB-EE83-46DC-813A-33D528D02069}" type="parTrans" cxnId="{426F8668-3C43-48F3-BDA5-0CD52FE82C46}">
      <dgm:prSet/>
      <dgm:spPr/>
      <dgm:t>
        <a:bodyPr/>
        <a:lstStyle/>
        <a:p>
          <a:endParaRPr lang="en-US"/>
        </a:p>
      </dgm:t>
    </dgm:pt>
    <dgm:pt modelId="{1D0C3CFE-A731-4719-94D4-2DA7AA361988}" type="sibTrans" cxnId="{426F8668-3C43-48F3-BDA5-0CD52FE82C46}">
      <dgm:prSet/>
      <dgm:spPr/>
      <dgm:t>
        <a:bodyPr/>
        <a:lstStyle/>
        <a:p>
          <a:endParaRPr lang="en-US"/>
        </a:p>
      </dgm:t>
    </dgm:pt>
    <dgm:pt modelId="{64719851-930E-47D5-9461-E4A18CA0D6DA}">
      <dgm:prSet/>
      <dgm:spPr/>
      <dgm:t>
        <a:bodyPr/>
        <a:lstStyle/>
        <a:p>
          <a:r>
            <a:rPr lang="en-US" dirty="0"/>
            <a:t>Rationalization Post-Hoc</a:t>
          </a:r>
        </a:p>
      </dgm:t>
    </dgm:pt>
    <dgm:pt modelId="{E5A8032C-3D75-4E8D-A87E-1586CF96D559}" type="parTrans" cxnId="{C3441350-6F57-4B00-8A87-7076C8521B5F}">
      <dgm:prSet/>
      <dgm:spPr/>
      <dgm:t>
        <a:bodyPr/>
        <a:lstStyle/>
        <a:p>
          <a:endParaRPr lang="en-US"/>
        </a:p>
      </dgm:t>
    </dgm:pt>
    <dgm:pt modelId="{ADC8A400-9CF8-40BE-9D9D-14771804B872}" type="sibTrans" cxnId="{C3441350-6F57-4B00-8A87-7076C8521B5F}">
      <dgm:prSet/>
      <dgm:spPr/>
      <dgm:t>
        <a:bodyPr/>
        <a:lstStyle/>
        <a:p>
          <a:endParaRPr lang="en-US"/>
        </a:p>
      </dgm:t>
    </dgm:pt>
    <dgm:pt modelId="{275F7161-330F-47C1-86D5-2972429754A1}">
      <dgm:prSet/>
      <dgm:spPr/>
      <dgm:t>
        <a:bodyPr/>
        <a:lstStyle/>
        <a:p>
          <a:r>
            <a:rPr lang="en-US" b="0" i="0" dirty="0"/>
            <a:t>Standardized Evaluation Metric</a:t>
          </a:r>
          <a:endParaRPr lang="en-US" dirty="0"/>
        </a:p>
      </dgm:t>
    </dgm:pt>
    <dgm:pt modelId="{8AFE4782-54FD-47E8-82F8-8FE3E63B3EE0}" type="parTrans" cxnId="{19C5422E-B82E-4FD4-9F2F-79A970A56A57}">
      <dgm:prSet/>
      <dgm:spPr/>
      <dgm:t>
        <a:bodyPr/>
        <a:lstStyle/>
        <a:p>
          <a:endParaRPr lang="en-US"/>
        </a:p>
      </dgm:t>
    </dgm:pt>
    <dgm:pt modelId="{DE01004B-054C-4BF8-B617-60E884C09B02}" type="sibTrans" cxnId="{19C5422E-B82E-4FD4-9F2F-79A970A56A57}">
      <dgm:prSet/>
      <dgm:spPr/>
      <dgm:t>
        <a:bodyPr/>
        <a:lstStyle/>
        <a:p>
          <a:endParaRPr lang="en-US"/>
        </a:p>
      </dgm:t>
    </dgm:pt>
    <dgm:pt modelId="{4157783B-5760-413C-B3DA-83C439D93BD3}">
      <dgm:prSet/>
      <dgm:spPr/>
      <dgm:t>
        <a:bodyPr/>
        <a:lstStyle/>
        <a:p>
          <a:r>
            <a:rPr lang="en-US" dirty="0"/>
            <a:t>Abstractive Rationalization</a:t>
          </a:r>
        </a:p>
      </dgm:t>
    </dgm:pt>
    <dgm:pt modelId="{51733917-CDE7-4390-BD0D-778E0F7E8D8C}" type="parTrans" cxnId="{F76714D4-2C76-40B1-AB6E-D78290B7B261}">
      <dgm:prSet/>
      <dgm:spPr/>
      <dgm:t>
        <a:bodyPr/>
        <a:lstStyle/>
        <a:p>
          <a:endParaRPr lang="en-US"/>
        </a:p>
      </dgm:t>
    </dgm:pt>
    <dgm:pt modelId="{8E66182F-2E57-42B8-B301-08A6352040AF}" type="sibTrans" cxnId="{F76714D4-2C76-40B1-AB6E-D78290B7B261}">
      <dgm:prSet/>
      <dgm:spPr/>
      <dgm:t>
        <a:bodyPr/>
        <a:lstStyle/>
        <a:p>
          <a:endParaRPr lang="en-US"/>
        </a:p>
      </dgm:t>
    </dgm:pt>
    <dgm:pt modelId="{485EF62D-76C6-457F-8FEF-D14E6D86245A}">
      <dgm:prSet/>
      <dgm:spPr/>
      <dgm:t>
        <a:bodyPr/>
        <a:lstStyle/>
        <a:p>
          <a:r>
            <a:rPr lang="en-US" b="0" i="0" dirty="0"/>
            <a:t>SEARCH</a:t>
          </a:r>
          <a:endParaRPr lang="en-US" dirty="0"/>
        </a:p>
      </dgm:t>
    </dgm:pt>
    <dgm:pt modelId="{AECDC502-6CCB-4A88-8DB2-0CF2B54E4668}" type="parTrans" cxnId="{071CE3B6-6058-492C-9174-063FD45C126E}">
      <dgm:prSet/>
      <dgm:spPr/>
      <dgm:t>
        <a:bodyPr/>
        <a:lstStyle/>
        <a:p>
          <a:endParaRPr lang="en-US"/>
        </a:p>
      </dgm:t>
    </dgm:pt>
    <dgm:pt modelId="{3650F6E2-3A2A-43E3-A7C6-D8B782E05387}" type="sibTrans" cxnId="{071CE3B6-6058-492C-9174-063FD45C126E}">
      <dgm:prSet/>
      <dgm:spPr/>
      <dgm:t>
        <a:bodyPr/>
        <a:lstStyle/>
        <a:p>
          <a:endParaRPr lang="en-US"/>
        </a:p>
      </dgm:t>
    </dgm:pt>
    <dgm:pt modelId="{DE11EE25-D377-48F5-B5B7-C38D7B90849A}">
      <dgm:prSet phldrT="[Text]"/>
      <dgm:spPr/>
      <dgm:t>
        <a:bodyPr/>
        <a:lstStyle/>
        <a:p>
          <a:r>
            <a:rPr lang="en-US" dirty="0"/>
            <a:t>Grad-CAM</a:t>
          </a:r>
        </a:p>
      </dgm:t>
    </dgm:pt>
    <dgm:pt modelId="{83ABDEB4-FED2-47B7-8F2F-06E365A1341C}" type="parTrans" cxnId="{4DE9729B-9744-4DBF-91A4-264BB855472B}">
      <dgm:prSet/>
      <dgm:spPr/>
      <dgm:t>
        <a:bodyPr/>
        <a:lstStyle/>
        <a:p>
          <a:endParaRPr lang="en-US"/>
        </a:p>
      </dgm:t>
    </dgm:pt>
    <dgm:pt modelId="{449FABE7-77A2-4D6B-B015-D242474A81C8}" type="sibTrans" cxnId="{4DE9729B-9744-4DBF-91A4-264BB855472B}">
      <dgm:prSet/>
      <dgm:spPr/>
      <dgm:t>
        <a:bodyPr/>
        <a:lstStyle/>
        <a:p>
          <a:endParaRPr lang="en-US"/>
        </a:p>
      </dgm:t>
    </dgm:pt>
    <dgm:pt modelId="{E04E8CC7-6094-4191-8015-04EFC784C90C}" type="pres">
      <dgm:prSet presAssocID="{3D546997-1BBD-4F05-8C05-DF6DFFD7BAAC}" presName="hierChild1" presStyleCnt="0">
        <dgm:presLayoutVars>
          <dgm:orgChart val="1"/>
          <dgm:chPref val="1"/>
          <dgm:dir/>
          <dgm:animOne val="branch"/>
          <dgm:animLvl val="lvl"/>
          <dgm:resizeHandles/>
        </dgm:presLayoutVars>
      </dgm:prSet>
      <dgm:spPr/>
    </dgm:pt>
    <dgm:pt modelId="{E0DBD5E0-9E9B-4565-9EE6-07F78366EAF8}" type="pres">
      <dgm:prSet presAssocID="{9B8F8D88-2D33-4265-A114-6ED2F749CA11}" presName="hierRoot1" presStyleCnt="0">
        <dgm:presLayoutVars>
          <dgm:hierBranch val="init"/>
        </dgm:presLayoutVars>
      </dgm:prSet>
      <dgm:spPr/>
    </dgm:pt>
    <dgm:pt modelId="{8AB170BA-277F-468B-9C41-54F136791762}" type="pres">
      <dgm:prSet presAssocID="{9B8F8D88-2D33-4265-A114-6ED2F749CA11}" presName="rootComposite1" presStyleCnt="0"/>
      <dgm:spPr/>
    </dgm:pt>
    <dgm:pt modelId="{0CE1855B-5BB1-4C4B-BB14-D6C503565DEF}" type="pres">
      <dgm:prSet presAssocID="{9B8F8D88-2D33-4265-A114-6ED2F749CA11}" presName="rootText1" presStyleLbl="node0" presStyleIdx="0" presStyleCnt="1">
        <dgm:presLayoutVars>
          <dgm:chPref val="3"/>
        </dgm:presLayoutVars>
      </dgm:prSet>
      <dgm:spPr/>
    </dgm:pt>
    <dgm:pt modelId="{B92E931A-E217-4415-A634-72E5FEAC4BDD}" type="pres">
      <dgm:prSet presAssocID="{9B8F8D88-2D33-4265-A114-6ED2F749CA11}" presName="rootConnector1" presStyleLbl="node1" presStyleIdx="0" presStyleCnt="0"/>
      <dgm:spPr/>
    </dgm:pt>
    <dgm:pt modelId="{3669B368-0502-42E8-8665-022E8C5E5FDB}" type="pres">
      <dgm:prSet presAssocID="{9B8F8D88-2D33-4265-A114-6ED2F749CA11}" presName="hierChild2" presStyleCnt="0"/>
      <dgm:spPr/>
    </dgm:pt>
    <dgm:pt modelId="{C7E17C54-66F5-42B0-A369-8B48F7F25538}" type="pres">
      <dgm:prSet presAssocID="{03577071-85D0-4458-8818-78030D6F8072}" presName="Name37" presStyleLbl="parChTrans1D2" presStyleIdx="0" presStyleCnt="4"/>
      <dgm:spPr/>
    </dgm:pt>
    <dgm:pt modelId="{EC3B0A25-75F0-4A37-830E-E85AFE6A7203}" type="pres">
      <dgm:prSet presAssocID="{FC06E0F5-9D3A-4B11-9DBF-3EE9ECCCCBD7}" presName="hierRoot2" presStyleCnt="0">
        <dgm:presLayoutVars>
          <dgm:hierBranch val="init"/>
        </dgm:presLayoutVars>
      </dgm:prSet>
      <dgm:spPr/>
    </dgm:pt>
    <dgm:pt modelId="{C85C31D8-0D42-4ED0-80E9-C5A80285BE3D}" type="pres">
      <dgm:prSet presAssocID="{FC06E0F5-9D3A-4B11-9DBF-3EE9ECCCCBD7}" presName="rootComposite" presStyleCnt="0"/>
      <dgm:spPr/>
    </dgm:pt>
    <dgm:pt modelId="{62E05505-85F7-4070-AC57-991FCF829ED9}" type="pres">
      <dgm:prSet presAssocID="{FC06E0F5-9D3A-4B11-9DBF-3EE9ECCCCBD7}" presName="rootText" presStyleLbl="node2" presStyleIdx="0" presStyleCnt="4">
        <dgm:presLayoutVars>
          <dgm:chPref val="3"/>
        </dgm:presLayoutVars>
      </dgm:prSet>
      <dgm:spPr/>
    </dgm:pt>
    <dgm:pt modelId="{A6963545-9622-4890-ADDC-247EF9B28F24}" type="pres">
      <dgm:prSet presAssocID="{FC06E0F5-9D3A-4B11-9DBF-3EE9ECCCCBD7}" presName="rootConnector" presStyleLbl="node2" presStyleIdx="0" presStyleCnt="4"/>
      <dgm:spPr/>
    </dgm:pt>
    <dgm:pt modelId="{972AB7F6-78BA-4108-A8C1-E815322AA5CC}" type="pres">
      <dgm:prSet presAssocID="{FC06E0F5-9D3A-4B11-9DBF-3EE9ECCCCBD7}" presName="hierChild4" presStyleCnt="0"/>
      <dgm:spPr/>
    </dgm:pt>
    <dgm:pt modelId="{EDACDBA0-7FF8-45E1-B553-5AFC3355744D}" type="pres">
      <dgm:prSet presAssocID="{CC8BDC61-8B0F-45D4-AE85-36233D505FFE}" presName="Name37" presStyleLbl="parChTrans1D3" presStyleIdx="0" presStyleCnt="7"/>
      <dgm:spPr/>
    </dgm:pt>
    <dgm:pt modelId="{BBCCDDC7-A130-48EC-B75E-5B257DD18881}" type="pres">
      <dgm:prSet presAssocID="{30165ADF-2050-4255-9849-24A5E34A6E94}" presName="hierRoot2" presStyleCnt="0">
        <dgm:presLayoutVars>
          <dgm:hierBranch val="init"/>
        </dgm:presLayoutVars>
      </dgm:prSet>
      <dgm:spPr/>
    </dgm:pt>
    <dgm:pt modelId="{13BE554A-EC2C-4A35-9450-53BC45B1102E}" type="pres">
      <dgm:prSet presAssocID="{30165ADF-2050-4255-9849-24A5E34A6E94}" presName="rootComposite" presStyleCnt="0"/>
      <dgm:spPr/>
    </dgm:pt>
    <dgm:pt modelId="{2DF59E57-EC82-4537-A46D-59F588B85818}" type="pres">
      <dgm:prSet presAssocID="{30165ADF-2050-4255-9849-24A5E34A6E94}" presName="rootText" presStyleLbl="node3" presStyleIdx="0" presStyleCnt="7">
        <dgm:presLayoutVars>
          <dgm:chPref val="3"/>
        </dgm:presLayoutVars>
      </dgm:prSet>
      <dgm:spPr/>
    </dgm:pt>
    <dgm:pt modelId="{5F76E41F-2219-4E11-B0EE-31EECD53C199}" type="pres">
      <dgm:prSet presAssocID="{30165ADF-2050-4255-9849-24A5E34A6E94}" presName="rootConnector" presStyleLbl="node3" presStyleIdx="0" presStyleCnt="7"/>
      <dgm:spPr/>
    </dgm:pt>
    <dgm:pt modelId="{A71D8862-CF2D-4E09-8CBD-AB6D38E6606E}" type="pres">
      <dgm:prSet presAssocID="{30165ADF-2050-4255-9849-24A5E34A6E94}" presName="hierChild4" presStyleCnt="0"/>
      <dgm:spPr/>
    </dgm:pt>
    <dgm:pt modelId="{A8A325F4-3FA6-4B13-97E7-45C70DEC92E1}" type="pres">
      <dgm:prSet presAssocID="{30165ADF-2050-4255-9849-24A5E34A6E94}" presName="hierChild5" presStyleCnt="0"/>
      <dgm:spPr/>
    </dgm:pt>
    <dgm:pt modelId="{15F6DDE6-591C-420E-A651-2225967850E3}" type="pres">
      <dgm:prSet presAssocID="{83ABDEB4-FED2-47B7-8F2F-06E365A1341C}" presName="Name37" presStyleLbl="parChTrans1D3" presStyleIdx="1" presStyleCnt="7"/>
      <dgm:spPr/>
    </dgm:pt>
    <dgm:pt modelId="{0E8DD611-E7DF-4D1E-BA7D-EE067F369695}" type="pres">
      <dgm:prSet presAssocID="{DE11EE25-D377-48F5-B5B7-C38D7B90849A}" presName="hierRoot2" presStyleCnt="0">
        <dgm:presLayoutVars>
          <dgm:hierBranch val="init"/>
        </dgm:presLayoutVars>
      </dgm:prSet>
      <dgm:spPr/>
    </dgm:pt>
    <dgm:pt modelId="{A68A8DB4-9597-4204-86B9-52D7F074C2DB}" type="pres">
      <dgm:prSet presAssocID="{DE11EE25-D377-48F5-B5B7-C38D7B90849A}" presName="rootComposite" presStyleCnt="0"/>
      <dgm:spPr/>
    </dgm:pt>
    <dgm:pt modelId="{6F810F6D-4D19-46D4-BE85-C993A0B93CA2}" type="pres">
      <dgm:prSet presAssocID="{DE11EE25-D377-48F5-B5B7-C38D7B90849A}" presName="rootText" presStyleLbl="node3" presStyleIdx="1" presStyleCnt="7">
        <dgm:presLayoutVars>
          <dgm:chPref val="3"/>
        </dgm:presLayoutVars>
      </dgm:prSet>
      <dgm:spPr/>
    </dgm:pt>
    <dgm:pt modelId="{BB64B8B8-DD5F-43AD-8B22-8A6C5A0C5E5C}" type="pres">
      <dgm:prSet presAssocID="{DE11EE25-D377-48F5-B5B7-C38D7B90849A}" presName="rootConnector" presStyleLbl="node3" presStyleIdx="1" presStyleCnt="7"/>
      <dgm:spPr/>
    </dgm:pt>
    <dgm:pt modelId="{AD6A4B29-8F70-4EF5-BB0B-B40AF9FA08D2}" type="pres">
      <dgm:prSet presAssocID="{DE11EE25-D377-48F5-B5B7-C38D7B90849A}" presName="hierChild4" presStyleCnt="0"/>
      <dgm:spPr/>
    </dgm:pt>
    <dgm:pt modelId="{507175C7-FDFA-4FBA-9781-2102C427708D}" type="pres">
      <dgm:prSet presAssocID="{DE11EE25-D377-48F5-B5B7-C38D7B90849A}" presName="hierChild5" presStyleCnt="0"/>
      <dgm:spPr/>
    </dgm:pt>
    <dgm:pt modelId="{DAC7713C-F7D9-4899-95BE-329CCA60140B}" type="pres">
      <dgm:prSet presAssocID="{FC06E0F5-9D3A-4B11-9DBF-3EE9ECCCCBD7}" presName="hierChild5" presStyleCnt="0"/>
      <dgm:spPr/>
    </dgm:pt>
    <dgm:pt modelId="{59F7E5DB-AA11-4165-8DC5-D53A9EA9A536}" type="pres">
      <dgm:prSet presAssocID="{51733917-CDE7-4390-BD0D-778E0F7E8D8C}" presName="Name37" presStyleLbl="parChTrans1D2" presStyleIdx="1" presStyleCnt="4"/>
      <dgm:spPr/>
    </dgm:pt>
    <dgm:pt modelId="{F647E801-15E4-4128-B2AD-E9A7F222EDC2}" type="pres">
      <dgm:prSet presAssocID="{4157783B-5760-413C-B3DA-83C439D93BD3}" presName="hierRoot2" presStyleCnt="0">
        <dgm:presLayoutVars>
          <dgm:hierBranch val="init"/>
        </dgm:presLayoutVars>
      </dgm:prSet>
      <dgm:spPr/>
    </dgm:pt>
    <dgm:pt modelId="{2202E613-B620-4E73-9313-CFF96E107ACD}" type="pres">
      <dgm:prSet presAssocID="{4157783B-5760-413C-B3DA-83C439D93BD3}" presName="rootComposite" presStyleCnt="0"/>
      <dgm:spPr/>
    </dgm:pt>
    <dgm:pt modelId="{7EC8E51E-51C5-4899-9763-AAF636FCA01A}" type="pres">
      <dgm:prSet presAssocID="{4157783B-5760-413C-B3DA-83C439D93BD3}" presName="rootText" presStyleLbl="node2" presStyleIdx="1" presStyleCnt="4">
        <dgm:presLayoutVars>
          <dgm:chPref val="3"/>
        </dgm:presLayoutVars>
      </dgm:prSet>
      <dgm:spPr/>
    </dgm:pt>
    <dgm:pt modelId="{B98797E5-F368-497B-9827-7ADE88ABD12D}" type="pres">
      <dgm:prSet presAssocID="{4157783B-5760-413C-B3DA-83C439D93BD3}" presName="rootConnector" presStyleLbl="node2" presStyleIdx="1" presStyleCnt="4"/>
      <dgm:spPr/>
    </dgm:pt>
    <dgm:pt modelId="{FCC7AE37-05EC-4C7B-9B13-967735EA5B26}" type="pres">
      <dgm:prSet presAssocID="{4157783B-5760-413C-B3DA-83C439D93BD3}" presName="hierChild4" presStyleCnt="0"/>
      <dgm:spPr/>
    </dgm:pt>
    <dgm:pt modelId="{5DE3B825-40C1-4372-A60B-89D3E6AFECB6}" type="pres">
      <dgm:prSet presAssocID="{AECDC502-6CCB-4A88-8DB2-0CF2B54E4668}" presName="Name37" presStyleLbl="parChTrans1D3" presStyleIdx="2" presStyleCnt="7"/>
      <dgm:spPr/>
    </dgm:pt>
    <dgm:pt modelId="{CBBD2437-D300-4F29-BF26-EC3A1BBA64D7}" type="pres">
      <dgm:prSet presAssocID="{485EF62D-76C6-457F-8FEF-D14E6D86245A}" presName="hierRoot2" presStyleCnt="0">
        <dgm:presLayoutVars>
          <dgm:hierBranch val="init"/>
        </dgm:presLayoutVars>
      </dgm:prSet>
      <dgm:spPr/>
    </dgm:pt>
    <dgm:pt modelId="{F0B7FED8-BC1F-4406-9046-96933186FBFE}" type="pres">
      <dgm:prSet presAssocID="{485EF62D-76C6-457F-8FEF-D14E6D86245A}" presName="rootComposite" presStyleCnt="0"/>
      <dgm:spPr/>
    </dgm:pt>
    <dgm:pt modelId="{AA8A838B-0A3A-49EC-AA9D-C9DC016D61F8}" type="pres">
      <dgm:prSet presAssocID="{485EF62D-76C6-457F-8FEF-D14E6D86245A}" presName="rootText" presStyleLbl="node3" presStyleIdx="2" presStyleCnt="7">
        <dgm:presLayoutVars>
          <dgm:chPref val="3"/>
        </dgm:presLayoutVars>
      </dgm:prSet>
      <dgm:spPr/>
    </dgm:pt>
    <dgm:pt modelId="{28F975EA-81C6-4A0D-ACB6-51B8D5253967}" type="pres">
      <dgm:prSet presAssocID="{485EF62D-76C6-457F-8FEF-D14E6D86245A}" presName="rootConnector" presStyleLbl="node3" presStyleIdx="2" presStyleCnt="7"/>
      <dgm:spPr/>
    </dgm:pt>
    <dgm:pt modelId="{638BE084-BD75-4455-835A-135A06938926}" type="pres">
      <dgm:prSet presAssocID="{485EF62D-76C6-457F-8FEF-D14E6D86245A}" presName="hierChild4" presStyleCnt="0"/>
      <dgm:spPr/>
    </dgm:pt>
    <dgm:pt modelId="{44479AC7-1E00-4A64-ADE6-49C7D86C2756}" type="pres">
      <dgm:prSet presAssocID="{485EF62D-76C6-457F-8FEF-D14E6D86245A}" presName="hierChild5" presStyleCnt="0"/>
      <dgm:spPr/>
    </dgm:pt>
    <dgm:pt modelId="{4ADE8E97-F694-4CF5-BC91-D14090B508C8}" type="pres">
      <dgm:prSet presAssocID="{4157783B-5760-413C-B3DA-83C439D93BD3}" presName="hierChild5" presStyleCnt="0"/>
      <dgm:spPr/>
    </dgm:pt>
    <dgm:pt modelId="{969429A9-AE5B-4D4B-A1F3-E508B5988B8A}" type="pres">
      <dgm:prSet presAssocID="{5BCC2D18-F329-4904-92C3-E986AA4352C0}" presName="Name37" presStyleLbl="parChTrans1D2" presStyleIdx="2" presStyleCnt="4"/>
      <dgm:spPr/>
    </dgm:pt>
    <dgm:pt modelId="{E63B641A-089C-4551-9380-4158029FEF20}" type="pres">
      <dgm:prSet presAssocID="{505DB00A-2DD4-4689-B5C3-01BF26501B77}" presName="hierRoot2" presStyleCnt="0">
        <dgm:presLayoutVars>
          <dgm:hierBranch val="init"/>
        </dgm:presLayoutVars>
      </dgm:prSet>
      <dgm:spPr/>
    </dgm:pt>
    <dgm:pt modelId="{B9AD4643-2074-4EC4-81E5-918408FC5012}" type="pres">
      <dgm:prSet presAssocID="{505DB00A-2DD4-4689-B5C3-01BF26501B77}" presName="rootComposite" presStyleCnt="0"/>
      <dgm:spPr/>
    </dgm:pt>
    <dgm:pt modelId="{47F2A530-5751-4016-8958-CF72D1922C9A}" type="pres">
      <dgm:prSet presAssocID="{505DB00A-2DD4-4689-B5C3-01BF26501B77}" presName="rootText" presStyleLbl="node2" presStyleIdx="2" presStyleCnt="4">
        <dgm:presLayoutVars>
          <dgm:chPref val="3"/>
        </dgm:presLayoutVars>
      </dgm:prSet>
      <dgm:spPr/>
    </dgm:pt>
    <dgm:pt modelId="{09DA55A6-2CE8-453B-BBCF-50D8B389001D}" type="pres">
      <dgm:prSet presAssocID="{505DB00A-2DD4-4689-B5C3-01BF26501B77}" presName="rootConnector" presStyleLbl="node2" presStyleIdx="2" presStyleCnt="4"/>
      <dgm:spPr/>
    </dgm:pt>
    <dgm:pt modelId="{AD88AFA9-25B3-40D5-A2D9-BF3EF8B01C6F}" type="pres">
      <dgm:prSet presAssocID="{505DB00A-2DD4-4689-B5C3-01BF26501B77}" presName="hierChild4" presStyleCnt="0"/>
      <dgm:spPr/>
    </dgm:pt>
    <dgm:pt modelId="{3D773E9E-1DED-419D-858E-2054D9128424}" type="pres">
      <dgm:prSet presAssocID="{BAFA2FBA-E739-44E6-AAF5-B2B0B9DF6C2C}" presName="Name37" presStyleLbl="parChTrans1D3" presStyleIdx="3" presStyleCnt="7"/>
      <dgm:spPr/>
    </dgm:pt>
    <dgm:pt modelId="{0B4B54D9-BEAA-40EF-B4AD-8B4DF9B3A70F}" type="pres">
      <dgm:prSet presAssocID="{1DC2B552-A427-47A3-B825-EB3A966EC406}" presName="hierRoot2" presStyleCnt="0">
        <dgm:presLayoutVars>
          <dgm:hierBranch val="init"/>
        </dgm:presLayoutVars>
      </dgm:prSet>
      <dgm:spPr/>
    </dgm:pt>
    <dgm:pt modelId="{20457679-3839-4C6C-BD4B-4EFE3B0A42AC}" type="pres">
      <dgm:prSet presAssocID="{1DC2B552-A427-47A3-B825-EB3A966EC406}" presName="rootComposite" presStyleCnt="0"/>
      <dgm:spPr/>
    </dgm:pt>
    <dgm:pt modelId="{BF85C3A7-175D-404E-BD83-641E388B9E6D}" type="pres">
      <dgm:prSet presAssocID="{1DC2B552-A427-47A3-B825-EB3A966EC406}" presName="rootText" presStyleLbl="node3" presStyleIdx="3" presStyleCnt="7">
        <dgm:presLayoutVars>
          <dgm:chPref val="3"/>
        </dgm:presLayoutVars>
      </dgm:prSet>
      <dgm:spPr/>
    </dgm:pt>
    <dgm:pt modelId="{85A6DEE2-6534-4EB9-ADCE-FA02E6C81C7B}" type="pres">
      <dgm:prSet presAssocID="{1DC2B552-A427-47A3-B825-EB3A966EC406}" presName="rootConnector" presStyleLbl="node3" presStyleIdx="3" presStyleCnt="7"/>
      <dgm:spPr/>
    </dgm:pt>
    <dgm:pt modelId="{71E62DEF-8320-4C0C-B8CF-FE8C85EF4C4A}" type="pres">
      <dgm:prSet presAssocID="{1DC2B552-A427-47A3-B825-EB3A966EC406}" presName="hierChild4" presStyleCnt="0"/>
      <dgm:spPr/>
    </dgm:pt>
    <dgm:pt modelId="{25A0CBB2-A2AB-427A-AC1A-6E4E4FD2B2D4}" type="pres">
      <dgm:prSet presAssocID="{1DC2B552-A427-47A3-B825-EB3A966EC406}" presName="hierChild5" presStyleCnt="0"/>
      <dgm:spPr/>
    </dgm:pt>
    <dgm:pt modelId="{19BED08B-0426-4DA2-BCFD-DD01A0D8D115}" type="pres">
      <dgm:prSet presAssocID="{BB3A3B6A-D048-4298-A613-5444164D1E16}" presName="Name37" presStyleLbl="parChTrans1D3" presStyleIdx="4" presStyleCnt="7"/>
      <dgm:spPr/>
    </dgm:pt>
    <dgm:pt modelId="{CD39E210-009E-438C-A666-B8AC8DCC1D64}" type="pres">
      <dgm:prSet presAssocID="{3E9B2075-5780-4775-B350-1120D764B312}" presName="hierRoot2" presStyleCnt="0">
        <dgm:presLayoutVars>
          <dgm:hierBranch val="init"/>
        </dgm:presLayoutVars>
      </dgm:prSet>
      <dgm:spPr/>
    </dgm:pt>
    <dgm:pt modelId="{9FB31E74-10BA-4799-ACB2-0365175258A8}" type="pres">
      <dgm:prSet presAssocID="{3E9B2075-5780-4775-B350-1120D764B312}" presName="rootComposite" presStyleCnt="0"/>
      <dgm:spPr/>
    </dgm:pt>
    <dgm:pt modelId="{1EC27148-84CA-4A1B-842B-5BF9469F0BC2}" type="pres">
      <dgm:prSet presAssocID="{3E9B2075-5780-4775-B350-1120D764B312}" presName="rootText" presStyleLbl="node3" presStyleIdx="4" presStyleCnt="7">
        <dgm:presLayoutVars>
          <dgm:chPref val="3"/>
        </dgm:presLayoutVars>
      </dgm:prSet>
      <dgm:spPr/>
    </dgm:pt>
    <dgm:pt modelId="{048ECA7B-5AC3-4A30-9511-773C2F638CF6}" type="pres">
      <dgm:prSet presAssocID="{3E9B2075-5780-4775-B350-1120D764B312}" presName="rootConnector" presStyleLbl="node3" presStyleIdx="4" presStyleCnt="7"/>
      <dgm:spPr/>
    </dgm:pt>
    <dgm:pt modelId="{0C2C955C-A735-4A82-8B10-E1174860B06F}" type="pres">
      <dgm:prSet presAssocID="{3E9B2075-5780-4775-B350-1120D764B312}" presName="hierChild4" presStyleCnt="0"/>
      <dgm:spPr/>
    </dgm:pt>
    <dgm:pt modelId="{9EC6C202-AA5E-4AC3-8FEB-145CE8C986D9}" type="pres">
      <dgm:prSet presAssocID="{3E9B2075-5780-4775-B350-1120D764B312}" presName="hierChild5" presStyleCnt="0"/>
      <dgm:spPr/>
    </dgm:pt>
    <dgm:pt modelId="{B8B4815F-45B7-4BCE-B153-0B65FD51DC14}" type="pres">
      <dgm:prSet presAssocID="{505DB00A-2DD4-4689-B5C3-01BF26501B77}" presName="hierChild5" presStyleCnt="0"/>
      <dgm:spPr/>
    </dgm:pt>
    <dgm:pt modelId="{A835B328-DF3D-4F70-B619-4A87235495BC}" type="pres">
      <dgm:prSet presAssocID="{86F02CCB-EE83-46DC-813A-33D528D02069}" presName="Name37" presStyleLbl="parChTrans1D2" presStyleIdx="3" presStyleCnt="4"/>
      <dgm:spPr/>
    </dgm:pt>
    <dgm:pt modelId="{28361DE6-9F64-47EA-84F6-10960339925C}" type="pres">
      <dgm:prSet presAssocID="{25538978-B90C-44F3-9909-08C417D4BF30}" presName="hierRoot2" presStyleCnt="0">
        <dgm:presLayoutVars>
          <dgm:hierBranch val="init"/>
        </dgm:presLayoutVars>
      </dgm:prSet>
      <dgm:spPr/>
    </dgm:pt>
    <dgm:pt modelId="{9DE6172D-31A7-4514-965B-E1323453ED90}" type="pres">
      <dgm:prSet presAssocID="{25538978-B90C-44F3-9909-08C417D4BF30}" presName="rootComposite" presStyleCnt="0"/>
      <dgm:spPr/>
    </dgm:pt>
    <dgm:pt modelId="{0165B395-2DF1-4DBF-85B5-427ACA054723}" type="pres">
      <dgm:prSet presAssocID="{25538978-B90C-44F3-9909-08C417D4BF30}" presName="rootText" presStyleLbl="node2" presStyleIdx="3" presStyleCnt="4">
        <dgm:presLayoutVars>
          <dgm:chPref val="3"/>
        </dgm:presLayoutVars>
      </dgm:prSet>
      <dgm:spPr/>
    </dgm:pt>
    <dgm:pt modelId="{3B5774B7-EF68-4CD6-9714-BE10DC0A342C}" type="pres">
      <dgm:prSet presAssocID="{25538978-B90C-44F3-9909-08C417D4BF30}" presName="rootConnector" presStyleLbl="node2" presStyleIdx="3" presStyleCnt="4"/>
      <dgm:spPr/>
    </dgm:pt>
    <dgm:pt modelId="{407B2BCE-D20C-461F-A7FA-AB472C91D791}" type="pres">
      <dgm:prSet presAssocID="{25538978-B90C-44F3-9909-08C417D4BF30}" presName="hierChild4" presStyleCnt="0"/>
      <dgm:spPr/>
    </dgm:pt>
    <dgm:pt modelId="{831E8DA0-2DEE-4D75-8272-05BF5EF362E2}" type="pres">
      <dgm:prSet presAssocID="{E5A8032C-3D75-4E8D-A87E-1586CF96D559}" presName="Name37" presStyleLbl="parChTrans1D3" presStyleIdx="5" presStyleCnt="7"/>
      <dgm:spPr/>
    </dgm:pt>
    <dgm:pt modelId="{C5C755EA-987A-4CBA-8E71-728435C4849E}" type="pres">
      <dgm:prSet presAssocID="{64719851-930E-47D5-9461-E4A18CA0D6DA}" presName="hierRoot2" presStyleCnt="0">
        <dgm:presLayoutVars>
          <dgm:hierBranch val="init"/>
        </dgm:presLayoutVars>
      </dgm:prSet>
      <dgm:spPr/>
    </dgm:pt>
    <dgm:pt modelId="{3C8C9B4C-8FC4-42D2-AC78-5D06B2961F21}" type="pres">
      <dgm:prSet presAssocID="{64719851-930E-47D5-9461-E4A18CA0D6DA}" presName="rootComposite" presStyleCnt="0"/>
      <dgm:spPr/>
    </dgm:pt>
    <dgm:pt modelId="{E1609B94-0C06-43A7-B40F-A70F310D0F29}" type="pres">
      <dgm:prSet presAssocID="{64719851-930E-47D5-9461-E4A18CA0D6DA}" presName="rootText" presStyleLbl="node3" presStyleIdx="5" presStyleCnt="7">
        <dgm:presLayoutVars>
          <dgm:chPref val="3"/>
        </dgm:presLayoutVars>
      </dgm:prSet>
      <dgm:spPr/>
    </dgm:pt>
    <dgm:pt modelId="{5337B8D5-5FC3-4D6C-9E3C-68A413DADD7C}" type="pres">
      <dgm:prSet presAssocID="{64719851-930E-47D5-9461-E4A18CA0D6DA}" presName="rootConnector" presStyleLbl="node3" presStyleIdx="5" presStyleCnt="7"/>
      <dgm:spPr/>
    </dgm:pt>
    <dgm:pt modelId="{3BDF468C-134F-4FA8-B56A-B29C95871499}" type="pres">
      <dgm:prSet presAssocID="{64719851-930E-47D5-9461-E4A18CA0D6DA}" presName="hierChild4" presStyleCnt="0"/>
      <dgm:spPr/>
    </dgm:pt>
    <dgm:pt modelId="{70021FF8-964F-44D3-82DD-8088C2A9C230}" type="pres">
      <dgm:prSet presAssocID="{64719851-930E-47D5-9461-E4A18CA0D6DA}" presName="hierChild5" presStyleCnt="0"/>
      <dgm:spPr/>
    </dgm:pt>
    <dgm:pt modelId="{B8AF0AC5-F3E5-41DA-9288-F12B729FC923}" type="pres">
      <dgm:prSet presAssocID="{8AFE4782-54FD-47E8-82F8-8FE3E63B3EE0}" presName="Name37" presStyleLbl="parChTrans1D3" presStyleIdx="6" presStyleCnt="7"/>
      <dgm:spPr/>
    </dgm:pt>
    <dgm:pt modelId="{16E7B05E-ACEF-4B50-8AAB-68710528CA51}" type="pres">
      <dgm:prSet presAssocID="{275F7161-330F-47C1-86D5-2972429754A1}" presName="hierRoot2" presStyleCnt="0">
        <dgm:presLayoutVars>
          <dgm:hierBranch val="init"/>
        </dgm:presLayoutVars>
      </dgm:prSet>
      <dgm:spPr/>
    </dgm:pt>
    <dgm:pt modelId="{187E83C1-59C8-44F2-A620-8268479F7DB6}" type="pres">
      <dgm:prSet presAssocID="{275F7161-330F-47C1-86D5-2972429754A1}" presName="rootComposite" presStyleCnt="0"/>
      <dgm:spPr/>
    </dgm:pt>
    <dgm:pt modelId="{4EB5A070-1EAA-46D8-80EF-42A30ED44EFA}" type="pres">
      <dgm:prSet presAssocID="{275F7161-330F-47C1-86D5-2972429754A1}" presName="rootText" presStyleLbl="node3" presStyleIdx="6" presStyleCnt="7">
        <dgm:presLayoutVars>
          <dgm:chPref val="3"/>
        </dgm:presLayoutVars>
      </dgm:prSet>
      <dgm:spPr/>
    </dgm:pt>
    <dgm:pt modelId="{2E3AF931-0DCA-458B-9771-7A3D6612877E}" type="pres">
      <dgm:prSet presAssocID="{275F7161-330F-47C1-86D5-2972429754A1}" presName="rootConnector" presStyleLbl="node3" presStyleIdx="6" presStyleCnt="7"/>
      <dgm:spPr/>
    </dgm:pt>
    <dgm:pt modelId="{BF141564-29F6-4543-B855-21A7D53B2302}" type="pres">
      <dgm:prSet presAssocID="{275F7161-330F-47C1-86D5-2972429754A1}" presName="hierChild4" presStyleCnt="0"/>
      <dgm:spPr/>
    </dgm:pt>
    <dgm:pt modelId="{1B448F4F-7D4F-4793-8BFC-5C7C80535BD8}" type="pres">
      <dgm:prSet presAssocID="{275F7161-330F-47C1-86D5-2972429754A1}" presName="hierChild5" presStyleCnt="0"/>
      <dgm:spPr/>
    </dgm:pt>
    <dgm:pt modelId="{150C7306-D301-4360-822C-9D2062E720BE}" type="pres">
      <dgm:prSet presAssocID="{25538978-B90C-44F3-9909-08C417D4BF30}" presName="hierChild5" presStyleCnt="0"/>
      <dgm:spPr/>
    </dgm:pt>
    <dgm:pt modelId="{AB0A7263-1484-47EA-8ABF-CBCA965DB0E7}" type="pres">
      <dgm:prSet presAssocID="{9B8F8D88-2D33-4265-A114-6ED2F749CA11}" presName="hierChild3" presStyleCnt="0"/>
      <dgm:spPr/>
    </dgm:pt>
  </dgm:ptLst>
  <dgm:cxnLst>
    <dgm:cxn modelId="{AA68DE02-7223-433E-9EBB-8C6FB91FF3A1}" type="presOf" srcId="{485EF62D-76C6-457F-8FEF-D14E6D86245A}" destId="{28F975EA-81C6-4A0D-ACB6-51B8D5253967}" srcOrd="1" destOrd="0" presId="urn:microsoft.com/office/officeart/2005/8/layout/orgChart1"/>
    <dgm:cxn modelId="{61BDE906-5D3B-4397-965F-3BD93F9D6991}" type="presOf" srcId="{DE11EE25-D377-48F5-B5B7-C38D7B90849A}" destId="{BB64B8B8-DD5F-43AD-8B22-8A6C5A0C5E5C}" srcOrd="1" destOrd="0" presId="urn:microsoft.com/office/officeart/2005/8/layout/orgChart1"/>
    <dgm:cxn modelId="{2E7DF206-234C-4B57-A3C2-01DE24CF3E71}" type="presOf" srcId="{03577071-85D0-4458-8818-78030D6F8072}" destId="{C7E17C54-66F5-42B0-A369-8B48F7F25538}" srcOrd="0" destOrd="0" presId="urn:microsoft.com/office/officeart/2005/8/layout/orgChart1"/>
    <dgm:cxn modelId="{FD11390F-8419-4DC6-93BB-828902528535}" srcId="{9B8F8D88-2D33-4265-A114-6ED2F749CA11}" destId="{FC06E0F5-9D3A-4B11-9DBF-3EE9ECCCCBD7}" srcOrd="0" destOrd="0" parTransId="{03577071-85D0-4458-8818-78030D6F8072}" sibTransId="{BAE37389-772B-4A92-BFDB-812CE010586A}"/>
    <dgm:cxn modelId="{58A80219-7801-4D78-9A6E-BC1569842E61}" type="presOf" srcId="{83ABDEB4-FED2-47B7-8F2F-06E365A1341C}" destId="{15F6DDE6-591C-420E-A651-2225967850E3}" srcOrd="0" destOrd="0" presId="urn:microsoft.com/office/officeart/2005/8/layout/orgChart1"/>
    <dgm:cxn modelId="{A728E82A-16B3-4295-A7C1-1B9D815BFF7A}" type="presOf" srcId="{9B8F8D88-2D33-4265-A114-6ED2F749CA11}" destId="{B92E931A-E217-4415-A634-72E5FEAC4BDD}" srcOrd="1" destOrd="0" presId="urn:microsoft.com/office/officeart/2005/8/layout/orgChart1"/>
    <dgm:cxn modelId="{19C5422E-B82E-4FD4-9F2F-79A970A56A57}" srcId="{25538978-B90C-44F3-9909-08C417D4BF30}" destId="{275F7161-330F-47C1-86D5-2972429754A1}" srcOrd="1" destOrd="0" parTransId="{8AFE4782-54FD-47E8-82F8-8FE3E63B3EE0}" sibTransId="{DE01004B-054C-4BF8-B617-60E884C09B02}"/>
    <dgm:cxn modelId="{9CAD7932-E87D-41BB-81AB-FAEDBA22F80A}" type="presOf" srcId="{25538978-B90C-44F3-9909-08C417D4BF30}" destId="{0165B395-2DF1-4DBF-85B5-427ACA054723}" srcOrd="0" destOrd="0" presId="urn:microsoft.com/office/officeart/2005/8/layout/orgChart1"/>
    <dgm:cxn modelId="{DBEB2639-FE3D-41E3-91E9-A82E828484BE}" type="presOf" srcId="{275F7161-330F-47C1-86D5-2972429754A1}" destId="{2E3AF931-0DCA-458B-9771-7A3D6612877E}" srcOrd="1" destOrd="0" presId="urn:microsoft.com/office/officeart/2005/8/layout/orgChart1"/>
    <dgm:cxn modelId="{DAE31F43-D417-493E-A464-FB31D9CA7FEE}" srcId="{505DB00A-2DD4-4689-B5C3-01BF26501B77}" destId="{1DC2B552-A427-47A3-B825-EB3A966EC406}" srcOrd="0" destOrd="0" parTransId="{BAFA2FBA-E739-44E6-AAF5-B2B0B9DF6C2C}" sibTransId="{D5AB98F4-D761-4126-B19D-F676A6054357}"/>
    <dgm:cxn modelId="{229D8B49-06C2-471C-AAC0-AF090A377B4B}" type="presOf" srcId="{4157783B-5760-413C-B3DA-83C439D93BD3}" destId="{B98797E5-F368-497B-9827-7ADE88ABD12D}" srcOrd="1" destOrd="0" presId="urn:microsoft.com/office/officeart/2005/8/layout/orgChart1"/>
    <dgm:cxn modelId="{538CAC49-1339-4356-9096-FC5BB4DECF44}" type="presOf" srcId="{BAFA2FBA-E739-44E6-AAF5-B2B0B9DF6C2C}" destId="{3D773E9E-1DED-419D-858E-2054D9128424}" srcOrd="0" destOrd="0" presId="urn:microsoft.com/office/officeart/2005/8/layout/orgChart1"/>
    <dgm:cxn modelId="{2298D549-BEE7-4D9F-8E4B-81E3BF6CE112}" type="presOf" srcId="{DE11EE25-D377-48F5-B5B7-C38D7B90849A}" destId="{6F810F6D-4D19-46D4-BE85-C993A0B93CA2}" srcOrd="0" destOrd="0" presId="urn:microsoft.com/office/officeart/2005/8/layout/orgChart1"/>
    <dgm:cxn modelId="{44CF7C4C-5B04-437E-82F1-7D81611F8FD6}" type="presOf" srcId="{5BCC2D18-F329-4904-92C3-E986AA4352C0}" destId="{969429A9-AE5B-4D4B-A1F3-E508B5988B8A}" srcOrd="0" destOrd="0" presId="urn:microsoft.com/office/officeart/2005/8/layout/orgChart1"/>
    <dgm:cxn modelId="{02AA904E-3745-4179-A57B-FAA5902E7081}" type="presOf" srcId="{3E9B2075-5780-4775-B350-1120D764B312}" destId="{048ECA7B-5AC3-4A30-9511-773C2F638CF6}" srcOrd="1" destOrd="0" presId="urn:microsoft.com/office/officeart/2005/8/layout/orgChart1"/>
    <dgm:cxn modelId="{C3441350-6F57-4B00-8A87-7076C8521B5F}" srcId="{25538978-B90C-44F3-9909-08C417D4BF30}" destId="{64719851-930E-47D5-9461-E4A18CA0D6DA}" srcOrd="0" destOrd="0" parTransId="{E5A8032C-3D75-4E8D-A87E-1586CF96D559}" sibTransId="{ADC8A400-9CF8-40BE-9D9D-14771804B872}"/>
    <dgm:cxn modelId="{72FA6E5A-8522-4A3C-BECF-6CF6300ABCD9}" type="presOf" srcId="{8AFE4782-54FD-47E8-82F8-8FE3E63B3EE0}" destId="{B8AF0AC5-F3E5-41DA-9288-F12B729FC923}" srcOrd="0" destOrd="0" presId="urn:microsoft.com/office/officeart/2005/8/layout/orgChart1"/>
    <dgm:cxn modelId="{C429515B-7CB5-414D-839B-4BF5F6FD7B36}" type="presOf" srcId="{9B8F8D88-2D33-4265-A114-6ED2F749CA11}" destId="{0CE1855B-5BB1-4C4B-BB14-D6C503565DEF}" srcOrd="0" destOrd="0" presId="urn:microsoft.com/office/officeart/2005/8/layout/orgChart1"/>
    <dgm:cxn modelId="{CC637E67-289B-4B42-9128-3C34F4DCC5F1}" type="presOf" srcId="{FC06E0F5-9D3A-4B11-9DBF-3EE9ECCCCBD7}" destId="{A6963545-9622-4890-ADDC-247EF9B28F24}" srcOrd="1" destOrd="0" presId="urn:microsoft.com/office/officeart/2005/8/layout/orgChart1"/>
    <dgm:cxn modelId="{01885C68-DFCB-48D4-9BB6-30516291FAAF}" type="presOf" srcId="{505DB00A-2DD4-4689-B5C3-01BF26501B77}" destId="{47F2A530-5751-4016-8958-CF72D1922C9A}" srcOrd="0" destOrd="0" presId="urn:microsoft.com/office/officeart/2005/8/layout/orgChart1"/>
    <dgm:cxn modelId="{426F8668-3C43-48F3-BDA5-0CD52FE82C46}" srcId="{9B8F8D88-2D33-4265-A114-6ED2F749CA11}" destId="{25538978-B90C-44F3-9909-08C417D4BF30}" srcOrd="3" destOrd="0" parTransId="{86F02CCB-EE83-46DC-813A-33D528D02069}" sibTransId="{1D0C3CFE-A731-4719-94D4-2DA7AA361988}"/>
    <dgm:cxn modelId="{963E876F-E4FF-4CA7-A6D5-B3C3570E9AB6}" type="presOf" srcId="{1DC2B552-A427-47A3-B825-EB3A966EC406}" destId="{85A6DEE2-6534-4EB9-ADCE-FA02E6C81C7B}" srcOrd="1" destOrd="0" presId="urn:microsoft.com/office/officeart/2005/8/layout/orgChart1"/>
    <dgm:cxn modelId="{709B4977-1C58-45A8-9EAC-305C16259324}" type="presOf" srcId="{25538978-B90C-44F3-9909-08C417D4BF30}" destId="{3B5774B7-EF68-4CD6-9714-BE10DC0A342C}" srcOrd="1" destOrd="0" presId="urn:microsoft.com/office/officeart/2005/8/layout/orgChart1"/>
    <dgm:cxn modelId="{1840D179-C18F-4E95-83E7-EADD61E6117A}" type="presOf" srcId="{AECDC502-6CCB-4A88-8DB2-0CF2B54E4668}" destId="{5DE3B825-40C1-4372-A60B-89D3E6AFECB6}" srcOrd="0" destOrd="0" presId="urn:microsoft.com/office/officeart/2005/8/layout/orgChart1"/>
    <dgm:cxn modelId="{EECA8C7B-0DF4-4A98-84C4-0C39E6154809}" type="presOf" srcId="{485EF62D-76C6-457F-8FEF-D14E6D86245A}" destId="{AA8A838B-0A3A-49EC-AA9D-C9DC016D61F8}" srcOrd="0" destOrd="0" presId="urn:microsoft.com/office/officeart/2005/8/layout/orgChart1"/>
    <dgm:cxn modelId="{41813C7C-AB73-4432-846B-27FFBF1877D8}" type="presOf" srcId="{4157783B-5760-413C-B3DA-83C439D93BD3}" destId="{7EC8E51E-51C5-4899-9763-AAF636FCA01A}" srcOrd="0" destOrd="0" presId="urn:microsoft.com/office/officeart/2005/8/layout/orgChart1"/>
    <dgm:cxn modelId="{1161D483-4A44-43AB-B54A-052E5A445F0B}" type="presOf" srcId="{BB3A3B6A-D048-4298-A613-5444164D1E16}" destId="{19BED08B-0426-4DA2-BCFD-DD01A0D8D115}" srcOrd="0" destOrd="0" presId="urn:microsoft.com/office/officeart/2005/8/layout/orgChart1"/>
    <dgm:cxn modelId="{13B44687-ED28-4F3E-A709-151D30E3A49B}" type="presOf" srcId="{505DB00A-2DD4-4689-B5C3-01BF26501B77}" destId="{09DA55A6-2CE8-453B-BBCF-50D8B389001D}" srcOrd="1" destOrd="0" presId="urn:microsoft.com/office/officeart/2005/8/layout/orgChart1"/>
    <dgm:cxn modelId="{7F7DA78D-4453-4588-BD47-4832F7C890B6}" type="presOf" srcId="{86F02CCB-EE83-46DC-813A-33D528D02069}" destId="{A835B328-DF3D-4F70-B619-4A87235495BC}" srcOrd="0" destOrd="0" presId="urn:microsoft.com/office/officeart/2005/8/layout/orgChart1"/>
    <dgm:cxn modelId="{E26C0891-73E0-449B-8B1E-957F4BF9A096}" type="presOf" srcId="{E5A8032C-3D75-4E8D-A87E-1586CF96D559}" destId="{831E8DA0-2DEE-4D75-8272-05BF5EF362E2}" srcOrd="0" destOrd="0" presId="urn:microsoft.com/office/officeart/2005/8/layout/orgChart1"/>
    <dgm:cxn modelId="{EB3CFA97-F705-4980-9854-1D754AB61A5E}" srcId="{505DB00A-2DD4-4689-B5C3-01BF26501B77}" destId="{3E9B2075-5780-4775-B350-1120D764B312}" srcOrd="1" destOrd="0" parTransId="{BB3A3B6A-D048-4298-A613-5444164D1E16}" sibTransId="{72B88A5B-A005-4676-9B4E-7F8ED2B9096F}"/>
    <dgm:cxn modelId="{4DE9729B-9744-4DBF-91A4-264BB855472B}" srcId="{FC06E0F5-9D3A-4B11-9DBF-3EE9ECCCCBD7}" destId="{DE11EE25-D377-48F5-B5B7-C38D7B90849A}" srcOrd="1" destOrd="0" parTransId="{83ABDEB4-FED2-47B7-8F2F-06E365A1341C}" sibTransId="{449FABE7-77A2-4D6B-B015-D242474A81C8}"/>
    <dgm:cxn modelId="{B63BAFA1-B567-49F6-B052-492C77563685}" srcId="{9B8F8D88-2D33-4265-A114-6ED2F749CA11}" destId="{505DB00A-2DD4-4689-B5C3-01BF26501B77}" srcOrd="2" destOrd="0" parTransId="{5BCC2D18-F329-4904-92C3-E986AA4352C0}" sibTransId="{4BAE3D4D-98D6-4E98-B8FB-4FF7E4198E75}"/>
    <dgm:cxn modelId="{10B619AA-57D0-4AFE-A473-F14002B8890F}" type="presOf" srcId="{30165ADF-2050-4255-9849-24A5E34A6E94}" destId="{2DF59E57-EC82-4537-A46D-59F588B85818}" srcOrd="0" destOrd="0" presId="urn:microsoft.com/office/officeart/2005/8/layout/orgChart1"/>
    <dgm:cxn modelId="{E5E684AA-755A-4838-9DD3-DA4BAF91C145}" type="presOf" srcId="{3E9B2075-5780-4775-B350-1120D764B312}" destId="{1EC27148-84CA-4A1B-842B-5BF9469F0BC2}" srcOrd="0" destOrd="0" presId="urn:microsoft.com/office/officeart/2005/8/layout/orgChart1"/>
    <dgm:cxn modelId="{B0DFEEAA-6D32-40A6-8192-87CE54F77756}" srcId="{3D546997-1BBD-4F05-8C05-DF6DFFD7BAAC}" destId="{9B8F8D88-2D33-4265-A114-6ED2F749CA11}" srcOrd="0" destOrd="0" parTransId="{A2A68429-EC5F-4F3F-B3D1-42EA9893F9FC}" sibTransId="{C391DFD9-830A-4219-83E7-F435C703EF18}"/>
    <dgm:cxn modelId="{E18C09B0-778A-46EA-9471-152423748EA9}" type="presOf" srcId="{30165ADF-2050-4255-9849-24A5E34A6E94}" destId="{5F76E41F-2219-4E11-B0EE-31EECD53C199}" srcOrd="1" destOrd="0" presId="urn:microsoft.com/office/officeart/2005/8/layout/orgChart1"/>
    <dgm:cxn modelId="{11676EB3-1A27-48AE-ACD9-F7E9EC7F4960}" srcId="{FC06E0F5-9D3A-4B11-9DBF-3EE9ECCCCBD7}" destId="{30165ADF-2050-4255-9849-24A5E34A6E94}" srcOrd="0" destOrd="0" parTransId="{CC8BDC61-8B0F-45D4-AE85-36233D505FFE}" sibTransId="{6D7071F6-8D67-43D0-8782-506A73E13A15}"/>
    <dgm:cxn modelId="{071CE3B6-6058-492C-9174-063FD45C126E}" srcId="{4157783B-5760-413C-B3DA-83C439D93BD3}" destId="{485EF62D-76C6-457F-8FEF-D14E6D86245A}" srcOrd="0" destOrd="0" parTransId="{AECDC502-6CCB-4A88-8DB2-0CF2B54E4668}" sibTransId="{3650F6E2-3A2A-43E3-A7C6-D8B782E05387}"/>
    <dgm:cxn modelId="{6DAFCDB9-7BC6-4646-805A-EA1A20932202}" type="presOf" srcId="{51733917-CDE7-4390-BD0D-778E0F7E8D8C}" destId="{59F7E5DB-AA11-4165-8DC5-D53A9EA9A536}" srcOrd="0" destOrd="0" presId="urn:microsoft.com/office/officeart/2005/8/layout/orgChart1"/>
    <dgm:cxn modelId="{9B56F5BD-93BF-495F-925C-D684075F5504}" type="presOf" srcId="{CC8BDC61-8B0F-45D4-AE85-36233D505FFE}" destId="{EDACDBA0-7FF8-45E1-B553-5AFC3355744D}" srcOrd="0" destOrd="0" presId="urn:microsoft.com/office/officeart/2005/8/layout/orgChart1"/>
    <dgm:cxn modelId="{08BF9CC6-022B-4CFF-8C13-57FA6C278B5A}" type="presOf" srcId="{FC06E0F5-9D3A-4B11-9DBF-3EE9ECCCCBD7}" destId="{62E05505-85F7-4070-AC57-991FCF829ED9}" srcOrd="0" destOrd="0" presId="urn:microsoft.com/office/officeart/2005/8/layout/orgChart1"/>
    <dgm:cxn modelId="{BFFA7ECE-280A-4D90-97E6-5180A5F41B5D}" type="presOf" srcId="{3D546997-1BBD-4F05-8C05-DF6DFFD7BAAC}" destId="{E04E8CC7-6094-4191-8015-04EFC784C90C}" srcOrd="0" destOrd="0" presId="urn:microsoft.com/office/officeart/2005/8/layout/orgChart1"/>
    <dgm:cxn modelId="{F76714D4-2C76-40B1-AB6E-D78290B7B261}" srcId="{9B8F8D88-2D33-4265-A114-6ED2F749CA11}" destId="{4157783B-5760-413C-B3DA-83C439D93BD3}" srcOrd="1" destOrd="0" parTransId="{51733917-CDE7-4390-BD0D-778E0F7E8D8C}" sibTransId="{8E66182F-2E57-42B8-B301-08A6352040AF}"/>
    <dgm:cxn modelId="{6C3C76E6-A29F-4FDE-BBD1-A29E8F54B8DF}" type="presOf" srcId="{64719851-930E-47D5-9461-E4A18CA0D6DA}" destId="{E1609B94-0C06-43A7-B40F-A70F310D0F29}" srcOrd="0" destOrd="0" presId="urn:microsoft.com/office/officeart/2005/8/layout/orgChart1"/>
    <dgm:cxn modelId="{70B4C0EF-21EB-4564-A022-409EB7144A10}" type="presOf" srcId="{64719851-930E-47D5-9461-E4A18CA0D6DA}" destId="{5337B8D5-5FC3-4D6C-9E3C-68A413DADD7C}" srcOrd="1" destOrd="0" presId="urn:microsoft.com/office/officeart/2005/8/layout/orgChart1"/>
    <dgm:cxn modelId="{AF9BD5F9-F62B-45AF-9CCB-4E5A4F52A066}" type="presOf" srcId="{275F7161-330F-47C1-86D5-2972429754A1}" destId="{4EB5A070-1EAA-46D8-80EF-42A30ED44EFA}" srcOrd="0" destOrd="0" presId="urn:microsoft.com/office/officeart/2005/8/layout/orgChart1"/>
    <dgm:cxn modelId="{95570EFC-6097-4AB3-87AF-1AEAF8C118FA}" type="presOf" srcId="{1DC2B552-A427-47A3-B825-EB3A966EC406}" destId="{BF85C3A7-175D-404E-BD83-641E388B9E6D}" srcOrd="0" destOrd="0" presId="urn:microsoft.com/office/officeart/2005/8/layout/orgChart1"/>
    <dgm:cxn modelId="{F6E53C40-5228-4333-9C69-F9688C2C466E}" type="presParOf" srcId="{E04E8CC7-6094-4191-8015-04EFC784C90C}" destId="{E0DBD5E0-9E9B-4565-9EE6-07F78366EAF8}" srcOrd="0" destOrd="0" presId="urn:microsoft.com/office/officeart/2005/8/layout/orgChart1"/>
    <dgm:cxn modelId="{862B49F6-B651-4618-BA93-F013526D9E8A}" type="presParOf" srcId="{E0DBD5E0-9E9B-4565-9EE6-07F78366EAF8}" destId="{8AB170BA-277F-468B-9C41-54F136791762}" srcOrd="0" destOrd="0" presId="urn:microsoft.com/office/officeart/2005/8/layout/orgChart1"/>
    <dgm:cxn modelId="{7ACB36C8-720D-4366-BD22-5705CFF62CE1}" type="presParOf" srcId="{8AB170BA-277F-468B-9C41-54F136791762}" destId="{0CE1855B-5BB1-4C4B-BB14-D6C503565DEF}" srcOrd="0" destOrd="0" presId="urn:microsoft.com/office/officeart/2005/8/layout/orgChart1"/>
    <dgm:cxn modelId="{5BB1B91A-A016-4477-ACCA-938203E837C7}" type="presParOf" srcId="{8AB170BA-277F-468B-9C41-54F136791762}" destId="{B92E931A-E217-4415-A634-72E5FEAC4BDD}" srcOrd="1" destOrd="0" presId="urn:microsoft.com/office/officeart/2005/8/layout/orgChart1"/>
    <dgm:cxn modelId="{B5EA7A94-8597-46EE-87A0-5EBF62A7482B}" type="presParOf" srcId="{E0DBD5E0-9E9B-4565-9EE6-07F78366EAF8}" destId="{3669B368-0502-42E8-8665-022E8C5E5FDB}" srcOrd="1" destOrd="0" presId="urn:microsoft.com/office/officeart/2005/8/layout/orgChart1"/>
    <dgm:cxn modelId="{181A5D46-57BE-4458-A847-760FE9960B88}" type="presParOf" srcId="{3669B368-0502-42E8-8665-022E8C5E5FDB}" destId="{C7E17C54-66F5-42B0-A369-8B48F7F25538}" srcOrd="0" destOrd="0" presId="urn:microsoft.com/office/officeart/2005/8/layout/orgChart1"/>
    <dgm:cxn modelId="{DBCF8AC0-6920-46FD-A0E0-59D8DC071A38}" type="presParOf" srcId="{3669B368-0502-42E8-8665-022E8C5E5FDB}" destId="{EC3B0A25-75F0-4A37-830E-E85AFE6A7203}" srcOrd="1" destOrd="0" presId="urn:microsoft.com/office/officeart/2005/8/layout/orgChart1"/>
    <dgm:cxn modelId="{D92B5CB2-AC9F-4C49-9946-09238F677B12}" type="presParOf" srcId="{EC3B0A25-75F0-4A37-830E-E85AFE6A7203}" destId="{C85C31D8-0D42-4ED0-80E9-C5A80285BE3D}" srcOrd="0" destOrd="0" presId="urn:microsoft.com/office/officeart/2005/8/layout/orgChart1"/>
    <dgm:cxn modelId="{89EB6624-FB16-49BF-ABAB-6E3576AE8D2D}" type="presParOf" srcId="{C85C31D8-0D42-4ED0-80E9-C5A80285BE3D}" destId="{62E05505-85F7-4070-AC57-991FCF829ED9}" srcOrd="0" destOrd="0" presId="urn:microsoft.com/office/officeart/2005/8/layout/orgChart1"/>
    <dgm:cxn modelId="{6B68C8C4-9FF0-4632-B071-B1C8C5325AA2}" type="presParOf" srcId="{C85C31D8-0D42-4ED0-80E9-C5A80285BE3D}" destId="{A6963545-9622-4890-ADDC-247EF9B28F24}" srcOrd="1" destOrd="0" presId="urn:microsoft.com/office/officeart/2005/8/layout/orgChart1"/>
    <dgm:cxn modelId="{358158D8-7F88-4DF8-ADF4-241C9DF69C19}" type="presParOf" srcId="{EC3B0A25-75F0-4A37-830E-E85AFE6A7203}" destId="{972AB7F6-78BA-4108-A8C1-E815322AA5CC}" srcOrd="1" destOrd="0" presId="urn:microsoft.com/office/officeart/2005/8/layout/orgChart1"/>
    <dgm:cxn modelId="{AAAE59A6-E675-489E-BFB1-B3F92994740C}" type="presParOf" srcId="{972AB7F6-78BA-4108-A8C1-E815322AA5CC}" destId="{EDACDBA0-7FF8-45E1-B553-5AFC3355744D}" srcOrd="0" destOrd="0" presId="urn:microsoft.com/office/officeart/2005/8/layout/orgChart1"/>
    <dgm:cxn modelId="{95CA9275-6A6D-4E6A-BEB7-38F1F77F346D}" type="presParOf" srcId="{972AB7F6-78BA-4108-A8C1-E815322AA5CC}" destId="{BBCCDDC7-A130-48EC-B75E-5B257DD18881}" srcOrd="1" destOrd="0" presId="urn:microsoft.com/office/officeart/2005/8/layout/orgChart1"/>
    <dgm:cxn modelId="{877CE5D9-38B7-4C0B-BD24-81775F5E43CC}" type="presParOf" srcId="{BBCCDDC7-A130-48EC-B75E-5B257DD18881}" destId="{13BE554A-EC2C-4A35-9450-53BC45B1102E}" srcOrd="0" destOrd="0" presId="urn:microsoft.com/office/officeart/2005/8/layout/orgChart1"/>
    <dgm:cxn modelId="{0773D86B-5A8B-4DB5-9355-88F6E9789019}" type="presParOf" srcId="{13BE554A-EC2C-4A35-9450-53BC45B1102E}" destId="{2DF59E57-EC82-4537-A46D-59F588B85818}" srcOrd="0" destOrd="0" presId="urn:microsoft.com/office/officeart/2005/8/layout/orgChart1"/>
    <dgm:cxn modelId="{0E2AC7C5-F63A-4338-B399-56D03FD38482}" type="presParOf" srcId="{13BE554A-EC2C-4A35-9450-53BC45B1102E}" destId="{5F76E41F-2219-4E11-B0EE-31EECD53C199}" srcOrd="1" destOrd="0" presId="urn:microsoft.com/office/officeart/2005/8/layout/orgChart1"/>
    <dgm:cxn modelId="{9C64B2B3-4CCE-40B5-89DC-593A69B5D085}" type="presParOf" srcId="{BBCCDDC7-A130-48EC-B75E-5B257DD18881}" destId="{A71D8862-CF2D-4E09-8CBD-AB6D38E6606E}" srcOrd="1" destOrd="0" presId="urn:microsoft.com/office/officeart/2005/8/layout/orgChart1"/>
    <dgm:cxn modelId="{6D589311-0A22-4B69-B1C7-118034FFEDF9}" type="presParOf" srcId="{BBCCDDC7-A130-48EC-B75E-5B257DD18881}" destId="{A8A325F4-3FA6-4B13-97E7-45C70DEC92E1}" srcOrd="2" destOrd="0" presId="urn:microsoft.com/office/officeart/2005/8/layout/orgChart1"/>
    <dgm:cxn modelId="{F3C42D32-61D4-4F50-B1B7-4E496B74FC8C}" type="presParOf" srcId="{972AB7F6-78BA-4108-A8C1-E815322AA5CC}" destId="{15F6DDE6-591C-420E-A651-2225967850E3}" srcOrd="2" destOrd="0" presId="urn:microsoft.com/office/officeart/2005/8/layout/orgChart1"/>
    <dgm:cxn modelId="{A7164BAD-589A-4986-A6B0-6063BBC8ED2C}" type="presParOf" srcId="{972AB7F6-78BA-4108-A8C1-E815322AA5CC}" destId="{0E8DD611-E7DF-4D1E-BA7D-EE067F369695}" srcOrd="3" destOrd="0" presId="urn:microsoft.com/office/officeart/2005/8/layout/orgChart1"/>
    <dgm:cxn modelId="{349F71CA-8B10-4DF4-8BB9-E66B484489C8}" type="presParOf" srcId="{0E8DD611-E7DF-4D1E-BA7D-EE067F369695}" destId="{A68A8DB4-9597-4204-86B9-52D7F074C2DB}" srcOrd="0" destOrd="0" presId="urn:microsoft.com/office/officeart/2005/8/layout/orgChart1"/>
    <dgm:cxn modelId="{5B9FAA25-EEFD-4A3A-A474-0981F8BBA8C3}" type="presParOf" srcId="{A68A8DB4-9597-4204-86B9-52D7F074C2DB}" destId="{6F810F6D-4D19-46D4-BE85-C993A0B93CA2}" srcOrd="0" destOrd="0" presId="urn:microsoft.com/office/officeart/2005/8/layout/orgChart1"/>
    <dgm:cxn modelId="{728AD830-A77D-4740-B970-375B78C37A26}" type="presParOf" srcId="{A68A8DB4-9597-4204-86B9-52D7F074C2DB}" destId="{BB64B8B8-DD5F-43AD-8B22-8A6C5A0C5E5C}" srcOrd="1" destOrd="0" presId="urn:microsoft.com/office/officeart/2005/8/layout/orgChart1"/>
    <dgm:cxn modelId="{EE7E5F2A-668F-45CF-9B84-A270B6853596}" type="presParOf" srcId="{0E8DD611-E7DF-4D1E-BA7D-EE067F369695}" destId="{AD6A4B29-8F70-4EF5-BB0B-B40AF9FA08D2}" srcOrd="1" destOrd="0" presId="urn:microsoft.com/office/officeart/2005/8/layout/orgChart1"/>
    <dgm:cxn modelId="{A38E9974-7611-4CB2-8BBC-A39039A818B0}" type="presParOf" srcId="{0E8DD611-E7DF-4D1E-BA7D-EE067F369695}" destId="{507175C7-FDFA-4FBA-9781-2102C427708D}" srcOrd="2" destOrd="0" presId="urn:microsoft.com/office/officeart/2005/8/layout/orgChart1"/>
    <dgm:cxn modelId="{11C4D07E-DA5F-4819-8DF7-F9C6468FE7E2}" type="presParOf" srcId="{EC3B0A25-75F0-4A37-830E-E85AFE6A7203}" destId="{DAC7713C-F7D9-4899-95BE-329CCA60140B}" srcOrd="2" destOrd="0" presId="urn:microsoft.com/office/officeart/2005/8/layout/orgChart1"/>
    <dgm:cxn modelId="{B948C92B-3AC6-4D1C-A7FE-F0043E6BDD6C}" type="presParOf" srcId="{3669B368-0502-42E8-8665-022E8C5E5FDB}" destId="{59F7E5DB-AA11-4165-8DC5-D53A9EA9A536}" srcOrd="2" destOrd="0" presId="urn:microsoft.com/office/officeart/2005/8/layout/orgChart1"/>
    <dgm:cxn modelId="{1AA86C36-726B-4D28-94F2-FB7C8E57C89A}" type="presParOf" srcId="{3669B368-0502-42E8-8665-022E8C5E5FDB}" destId="{F647E801-15E4-4128-B2AD-E9A7F222EDC2}" srcOrd="3" destOrd="0" presId="urn:microsoft.com/office/officeart/2005/8/layout/orgChart1"/>
    <dgm:cxn modelId="{64861AEE-0F1C-4245-BE9A-C7C01A9559C3}" type="presParOf" srcId="{F647E801-15E4-4128-B2AD-E9A7F222EDC2}" destId="{2202E613-B620-4E73-9313-CFF96E107ACD}" srcOrd="0" destOrd="0" presId="urn:microsoft.com/office/officeart/2005/8/layout/orgChart1"/>
    <dgm:cxn modelId="{C4C41F65-65E7-4552-BF94-787C0A7C5AE5}" type="presParOf" srcId="{2202E613-B620-4E73-9313-CFF96E107ACD}" destId="{7EC8E51E-51C5-4899-9763-AAF636FCA01A}" srcOrd="0" destOrd="0" presId="urn:microsoft.com/office/officeart/2005/8/layout/orgChart1"/>
    <dgm:cxn modelId="{75EC63A5-4C9E-4F43-BF5E-F8695ACD8367}" type="presParOf" srcId="{2202E613-B620-4E73-9313-CFF96E107ACD}" destId="{B98797E5-F368-497B-9827-7ADE88ABD12D}" srcOrd="1" destOrd="0" presId="urn:microsoft.com/office/officeart/2005/8/layout/orgChart1"/>
    <dgm:cxn modelId="{B922DDAA-6B01-46B8-97DB-79099C194DE4}" type="presParOf" srcId="{F647E801-15E4-4128-B2AD-E9A7F222EDC2}" destId="{FCC7AE37-05EC-4C7B-9B13-967735EA5B26}" srcOrd="1" destOrd="0" presId="urn:microsoft.com/office/officeart/2005/8/layout/orgChart1"/>
    <dgm:cxn modelId="{8960A8E8-B8DA-4BDA-9E33-F9BCD4F1CAA1}" type="presParOf" srcId="{FCC7AE37-05EC-4C7B-9B13-967735EA5B26}" destId="{5DE3B825-40C1-4372-A60B-89D3E6AFECB6}" srcOrd="0" destOrd="0" presId="urn:microsoft.com/office/officeart/2005/8/layout/orgChart1"/>
    <dgm:cxn modelId="{FBC6AEC2-08D6-4E60-9852-7180C42EBA4E}" type="presParOf" srcId="{FCC7AE37-05EC-4C7B-9B13-967735EA5B26}" destId="{CBBD2437-D300-4F29-BF26-EC3A1BBA64D7}" srcOrd="1" destOrd="0" presId="urn:microsoft.com/office/officeart/2005/8/layout/orgChart1"/>
    <dgm:cxn modelId="{DE201C96-0575-4A69-9BB0-B38925890DB3}" type="presParOf" srcId="{CBBD2437-D300-4F29-BF26-EC3A1BBA64D7}" destId="{F0B7FED8-BC1F-4406-9046-96933186FBFE}" srcOrd="0" destOrd="0" presId="urn:microsoft.com/office/officeart/2005/8/layout/orgChart1"/>
    <dgm:cxn modelId="{484303D1-5F67-439D-98E5-BA6D596CAFBA}" type="presParOf" srcId="{F0B7FED8-BC1F-4406-9046-96933186FBFE}" destId="{AA8A838B-0A3A-49EC-AA9D-C9DC016D61F8}" srcOrd="0" destOrd="0" presId="urn:microsoft.com/office/officeart/2005/8/layout/orgChart1"/>
    <dgm:cxn modelId="{D527BA63-76D6-49E1-B71F-464ED2F1846E}" type="presParOf" srcId="{F0B7FED8-BC1F-4406-9046-96933186FBFE}" destId="{28F975EA-81C6-4A0D-ACB6-51B8D5253967}" srcOrd="1" destOrd="0" presId="urn:microsoft.com/office/officeart/2005/8/layout/orgChart1"/>
    <dgm:cxn modelId="{98BD548A-A4D6-427B-BD77-39994EF526AF}" type="presParOf" srcId="{CBBD2437-D300-4F29-BF26-EC3A1BBA64D7}" destId="{638BE084-BD75-4455-835A-135A06938926}" srcOrd="1" destOrd="0" presId="urn:microsoft.com/office/officeart/2005/8/layout/orgChart1"/>
    <dgm:cxn modelId="{157FBC80-EF0E-4D20-BA76-5AA588EB0298}" type="presParOf" srcId="{CBBD2437-D300-4F29-BF26-EC3A1BBA64D7}" destId="{44479AC7-1E00-4A64-ADE6-49C7D86C2756}" srcOrd="2" destOrd="0" presId="urn:microsoft.com/office/officeart/2005/8/layout/orgChart1"/>
    <dgm:cxn modelId="{342650A7-111D-4975-88F9-C63339AE2525}" type="presParOf" srcId="{F647E801-15E4-4128-B2AD-E9A7F222EDC2}" destId="{4ADE8E97-F694-4CF5-BC91-D14090B508C8}" srcOrd="2" destOrd="0" presId="urn:microsoft.com/office/officeart/2005/8/layout/orgChart1"/>
    <dgm:cxn modelId="{9C1CA421-6667-467E-B14B-38AEEC5C18CC}" type="presParOf" srcId="{3669B368-0502-42E8-8665-022E8C5E5FDB}" destId="{969429A9-AE5B-4D4B-A1F3-E508B5988B8A}" srcOrd="4" destOrd="0" presId="urn:microsoft.com/office/officeart/2005/8/layout/orgChart1"/>
    <dgm:cxn modelId="{7811E476-0C8A-439B-BAC1-A281ECBFBAF0}" type="presParOf" srcId="{3669B368-0502-42E8-8665-022E8C5E5FDB}" destId="{E63B641A-089C-4551-9380-4158029FEF20}" srcOrd="5" destOrd="0" presId="urn:microsoft.com/office/officeart/2005/8/layout/orgChart1"/>
    <dgm:cxn modelId="{31C05662-35DE-4D12-96E3-9C3254EF5CE0}" type="presParOf" srcId="{E63B641A-089C-4551-9380-4158029FEF20}" destId="{B9AD4643-2074-4EC4-81E5-918408FC5012}" srcOrd="0" destOrd="0" presId="urn:microsoft.com/office/officeart/2005/8/layout/orgChart1"/>
    <dgm:cxn modelId="{816F0244-9D4D-4AD9-8259-5FA31B2F8FFB}" type="presParOf" srcId="{B9AD4643-2074-4EC4-81E5-918408FC5012}" destId="{47F2A530-5751-4016-8958-CF72D1922C9A}" srcOrd="0" destOrd="0" presId="urn:microsoft.com/office/officeart/2005/8/layout/orgChart1"/>
    <dgm:cxn modelId="{5CD122B9-6A34-40D6-AC77-713C240F7392}" type="presParOf" srcId="{B9AD4643-2074-4EC4-81E5-918408FC5012}" destId="{09DA55A6-2CE8-453B-BBCF-50D8B389001D}" srcOrd="1" destOrd="0" presId="urn:microsoft.com/office/officeart/2005/8/layout/orgChart1"/>
    <dgm:cxn modelId="{E6F6A886-599F-4B11-9FBE-EBB9EC013400}" type="presParOf" srcId="{E63B641A-089C-4551-9380-4158029FEF20}" destId="{AD88AFA9-25B3-40D5-A2D9-BF3EF8B01C6F}" srcOrd="1" destOrd="0" presId="urn:microsoft.com/office/officeart/2005/8/layout/orgChart1"/>
    <dgm:cxn modelId="{AA8E1968-6BB7-471A-9BEF-F3F42C9A22DE}" type="presParOf" srcId="{AD88AFA9-25B3-40D5-A2D9-BF3EF8B01C6F}" destId="{3D773E9E-1DED-419D-858E-2054D9128424}" srcOrd="0" destOrd="0" presId="urn:microsoft.com/office/officeart/2005/8/layout/orgChart1"/>
    <dgm:cxn modelId="{CF180577-1ABE-4707-8C97-E1FD5D4AB492}" type="presParOf" srcId="{AD88AFA9-25B3-40D5-A2D9-BF3EF8B01C6F}" destId="{0B4B54D9-BEAA-40EF-B4AD-8B4DF9B3A70F}" srcOrd="1" destOrd="0" presId="urn:microsoft.com/office/officeart/2005/8/layout/orgChart1"/>
    <dgm:cxn modelId="{095F68F3-6941-424A-8AE9-09C2F174142B}" type="presParOf" srcId="{0B4B54D9-BEAA-40EF-B4AD-8B4DF9B3A70F}" destId="{20457679-3839-4C6C-BD4B-4EFE3B0A42AC}" srcOrd="0" destOrd="0" presId="urn:microsoft.com/office/officeart/2005/8/layout/orgChart1"/>
    <dgm:cxn modelId="{C91CED1D-2422-4006-B037-AE4083501BC4}" type="presParOf" srcId="{20457679-3839-4C6C-BD4B-4EFE3B0A42AC}" destId="{BF85C3A7-175D-404E-BD83-641E388B9E6D}" srcOrd="0" destOrd="0" presId="urn:microsoft.com/office/officeart/2005/8/layout/orgChart1"/>
    <dgm:cxn modelId="{50759F0F-A555-41EA-9213-ACFDCBA33391}" type="presParOf" srcId="{20457679-3839-4C6C-BD4B-4EFE3B0A42AC}" destId="{85A6DEE2-6534-4EB9-ADCE-FA02E6C81C7B}" srcOrd="1" destOrd="0" presId="urn:microsoft.com/office/officeart/2005/8/layout/orgChart1"/>
    <dgm:cxn modelId="{6305B227-A375-47E9-BD60-9A67878C33B0}" type="presParOf" srcId="{0B4B54D9-BEAA-40EF-B4AD-8B4DF9B3A70F}" destId="{71E62DEF-8320-4C0C-B8CF-FE8C85EF4C4A}" srcOrd="1" destOrd="0" presId="urn:microsoft.com/office/officeart/2005/8/layout/orgChart1"/>
    <dgm:cxn modelId="{2F0AA6EA-AD02-4770-A261-EB657748AEB6}" type="presParOf" srcId="{0B4B54D9-BEAA-40EF-B4AD-8B4DF9B3A70F}" destId="{25A0CBB2-A2AB-427A-AC1A-6E4E4FD2B2D4}" srcOrd="2" destOrd="0" presId="urn:microsoft.com/office/officeart/2005/8/layout/orgChart1"/>
    <dgm:cxn modelId="{8BBD1E52-EDC3-42B9-ABEC-925BDB61314C}" type="presParOf" srcId="{AD88AFA9-25B3-40D5-A2D9-BF3EF8B01C6F}" destId="{19BED08B-0426-4DA2-BCFD-DD01A0D8D115}" srcOrd="2" destOrd="0" presId="urn:microsoft.com/office/officeart/2005/8/layout/orgChart1"/>
    <dgm:cxn modelId="{8EA08F2A-14A5-456E-9E9C-9B9821F675D1}" type="presParOf" srcId="{AD88AFA9-25B3-40D5-A2D9-BF3EF8B01C6F}" destId="{CD39E210-009E-438C-A666-B8AC8DCC1D64}" srcOrd="3" destOrd="0" presId="urn:microsoft.com/office/officeart/2005/8/layout/orgChart1"/>
    <dgm:cxn modelId="{70ACA4C4-8E0F-4B51-BFAB-2D8A05906246}" type="presParOf" srcId="{CD39E210-009E-438C-A666-B8AC8DCC1D64}" destId="{9FB31E74-10BA-4799-ACB2-0365175258A8}" srcOrd="0" destOrd="0" presId="urn:microsoft.com/office/officeart/2005/8/layout/orgChart1"/>
    <dgm:cxn modelId="{2631233A-25E1-4515-AB97-6F21A5BACFD1}" type="presParOf" srcId="{9FB31E74-10BA-4799-ACB2-0365175258A8}" destId="{1EC27148-84CA-4A1B-842B-5BF9469F0BC2}" srcOrd="0" destOrd="0" presId="urn:microsoft.com/office/officeart/2005/8/layout/orgChart1"/>
    <dgm:cxn modelId="{715A61BF-1170-4BF3-87DB-B805F5488B1E}" type="presParOf" srcId="{9FB31E74-10BA-4799-ACB2-0365175258A8}" destId="{048ECA7B-5AC3-4A30-9511-773C2F638CF6}" srcOrd="1" destOrd="0" presId="urn:microsoft.com/office/officeart/2005/8/layout/orgChart1"/>
    <dgm:cxn modelId="{568F2D59-4E6C-44F8-A248-6312175FD77F}" type="presParOf" srcId="{CD39E210-009E-438C-A666-B8AC8DCC1D64}" destId="{0C2C955C-A735-4A82-8B10-E1174860B06F}" srcOrd="1" destOrd="0" presId="urn:microsoft.com/office/officeart/2005/8/layout/orgChart1"/>
    <dgm:cxn modelId="{53A9B16D-78C7-450C-AD8C-D45FAA75AC0F}" type="presParOf" srcId="{CD39E210-009E-438C-A666-B8AC8DCC1D64}" destId="{9EC6C202-AA5E-4AC3-8FEB-145CE8C986D9}" srcOrd="2" destOrd="0" presId="urn:microsoft.com/office/officeart/2005/8/layout/orgChart1"/>
    <dgm:cxn modelId="{046C0D9A-F163-4C83-B1FC-FE7EAE2921C3}" type="presParOf" srcId="{E63B641A-089C-4551-9380-4158029FEF20}" destId="{B8B4815F-45B7-4BCE-B153-0B65FD51DC14}" srcOrd="2" destOrd="0" presId="urn:microsoft.com/office/officeart/2005/8/layout/orgChart1"/>
    <dgm:cxn modelId="{8A96CF8F-7513-45AE-9F52-2D282C45C572}" type="presParOf" srcId="{3669B368-0502-42E8-8665-022E8C5E5FDB}" destId="{A835B328-DF3D-4F70-B619-4A87235495BC}" srcOrd="6" destOrd="0" presId="urn:microsoft.com/office/officeart/2005/8/layout/orgChart1"/>
    <dgm:cxn modelId="{56D70CC2-237D-4EF6-8DAE-F610959F5E3D}" type="presParOf" srcId="{3669B368-0502-42E8-8665-022E8C5E5FDB}" destId="{28361DE6-9F64-47EA-84F6-10960339925C}" srcOrd="7" destOrd="0" presId="urn:microsoft.com/office/officeart/2005/8/layout/orgChart1"/>
    <dgm:cxn modelId="{AC7A27AB-4F39-41FC-8F8E-4072E47D7C23}" type="presParOf" srcId="{28361DE6-9F64-47EA-84F6-10960339925C}" destId="{9DE6172D-31A7-4514-965B-E1323453ED90}" srcOrd="0" destOrd="0" presId="urn:microsoft.com/office/officeart/2005/8/layout/orgChart1"/>
    <dgm:cxn modelId="{A6FCBF2F-1ADF-4436-BFB3-939458DEA8A9}" type="presParOf" srcId="{9DE6172D-31A7-4514-965B-E1323453ED90}" destId="{0165B395-2DF1-4DBF-85B5-427ACA054723}" srcOrd="0" destOrd="0" presId="urn:microsoft.com/office/officeart/2005/8/layout/orgChart1"/>
    <dgm:cxn modelId="{29258B27-3E01-4A5A-9EBB-6F8453F97A45}" type="presParOf" srcId="{9DE6172D-31A7-4514-965B-E1323453ED90}" destId="{3B5774B7-EF68-4CD6-9714-BE10DC0A342C}" srcOrd="1" destOrd="0" presId="urn:microsoft.com/office/officeart/2005/8/layout/orgChart1"/>
    <dgm:cxn modelId="{83F2E6F8-2AFB-4176-8102-861DE133EA07}" type="presParOf" srcId="{28361DE6-9F64-47EA-84F6-10960339925C}" destId="{407B2BCE-D20C-461F-A7FA-AB472C91D791}" srcOrd="1" destOrd="0" presId="urn:microsoft.com/office/officeart/2005/8/layout/orgChart1"/>
    <dgm:cxn modelId="{61347FCC-D12E-4E1B-947D-F6E899605F04}" type="presParOf" srcId="{407B2BCE-D20C-461F-A7FA-AB472C91D791}" destId="{831E8DA0-2DEE-4D75-8272-05BF5EF362E2}" srcOrd="0" destOrd="0" presId="urn:microsoft.com/office/officeart/2005/8/layout/orgChart1"/>
    <dgm:cxn modelId="{9927A6BE-4713-4FE3-AB6B-00F9D7F447C8}" type="presParOf" srcId="{407B2BCE-D20C-461F-A7FA-AB472C91D791}" destId="{C5C755EA-987A-4CBA-8E71-728435C4849E}" srcOrd="1" destOrd="0" presId="urn:microsoft.com/office/officeart/2005/8/layout/orgChart1"/>
    <dgm:cxn modelId="{50033E02-1EA5-4331-81BF-86F29EB10036}" type="presParOf" srcId="{C5C755EA-987A-4CBA-8E71-728435C4849E}" destId="{3C8C9B4C-8FC4-42D2-AC78-5D06B2961F21}" srcOrd="0" destOrd="0" presId="urn:microsoft.com/office/officeart/2005/8/layout/orgChart1"/>
    <dgm:cxn modelId="{34D32628-E4A8-492B-98A6-38A9689721C9}" type="presParOf" srcId="{3C8C9B4C-8FC4-42D2-AC78-5D06B2961F21}" destId="{E1609B94-0C06-43A7-B40F-A70F310D0F29}" srcOrd="0" destOrd="0" presId="urn:microsoft.com/office/officeart/2005/8/layout/orgChart1"/>
    <dgm:cxn modelId="{89895EA0-602E-4751-8A01-3D1FF3833663}" type="presParOf" srcId="{3C8C9B4C-8FC4-42D2-AC78-5D06B2961F21}" destId="{5337B8D5-5FC3-4D6C-9E3C-68A413DADD7C}" srcOrd="1" destOrd="0" presId="urn:microsoft.com/office/officeart/2005/8/layout/orgChart1"/>
    <dgm:cxn modelId="{7FADEE43-7E8C-4B73-8D50-E42FFDF99019}" type="presParOf" srcId="{C5C755EA-987A-4CBA-8E71-728435C4849E}" destId="{3BDF468C-134F-4FA8-B56A-B29C95871499}" srcOrd="1" destOrd="0" presId="urn:microsoft.com/office/officeart/2005/8/layout/orgChart1"/>
    <dgm:cxn modelId="{B15341C5-29DE-47EE-BB9A-C14E07A17A98}" type="presParOf" srcId="{C5C755EA-987A-4CBA-8E71-728435C4849E}" destId="{70021FF8-964F-44D3-82DD-8088C2A9C230}" srcOrd="2" destOrd="0" presId="urn:microsoft.com/office/officeart/2005/8/layout/orgChart1"/>
    <dgm:cxn modelId="{333E7A6A-C78F-4E28-9C60-853879657F68}" type="presParOf" srcId="{407B2BCE-D20C-461F-A7FA-AB472C91D791}" destId="{B8AF0AC5-F3E5-41DA-9288-F12B729FC923}" srcOrd="2" destOrd="0" presId="urn:microsoft.com/office/officeart/2005/8/layout/orgChart1"/>
    <dgm:cxn modelId="{35672908-BBAA-4C4A-AC50-A4FA280A5242}" type="presParOf" srcId="{407B2BCE-D20C-461F-A7FA-AB472C91D791}" destId="{16E7B05E-ACEF-4B50-8AAB-68710528CA51}" srcOrd="3" destOrd="0" presId="urn:microsoft.com/office/officeart/2005/8/layout/orgChart1"/>
    <dgm:cxn modelId="{CB5B9D96-E390-445A-80BA-B418EB55292C}" type="presParOf" srcId="{16E7B05E-ACEF-4B50-8AAB-68710528CA51}" destId="{187E83C1-59C8-44F2-A620-8268479F7DB6}" srcOrd="0" destOrd="0" presId="urn:microsoft.com/office/officeart/2005/8/layout/orgChart1"/>
    <dgm:cxn modelId="{82D4010D-12DE-4DC3-8403-D51FB11CA223}" type="presParOf" srcId="{187E83C1-59C8-44F2-A620-8268479F7DB6}" destId="{4EB5A070-1EAA-46D8-80EF-42A30ED44EFA}" srcOrd="0" destOrd="0" presId="urn:microsoft.com/office/officeart/2005/8/layout/orgChart1"/>
    <dgm:cxn modelId="{0D2D2E06-D4F4-43A0-9DA9-59769DC051EB}" type="presParOf" srcId="{187E83C1-59C8-44F2-A620-8268479F7DB6}" destId="{2E3AF931-0DCA-458B-9771-7A3D6612877E}" srcOrd="1" destOrd="0" presId="urn:microsoft.com/office/officeart/2005/8/layout/orgChart1"/>
    <dgm:cxn modelId="{51ACCFE6-3E5C-4805-97FC-B4120D45CFA6}" type="presParOf" srcId="{16E7B05E-ACEF-4B50-8AAB-68710528CA51}" destId="{BF141564-29F6-4543-B855-21A7D53B2302}" srcOrd="1" destOrd="0" presId="urn:microsoft.com/office/officeart/2005/8/layout/orgChart1"/>
    <dgm:cxn modelId="{A79D1874-1D1C-45B2-8E5C-F25846AD8027}" type="presParOf" srcId="{16E7B05E-ACEF-4B50-8AAB-68710528CA51}" destId="{1B448F4F-7D4F-4793-8BFC-5C7C80535BD8}" srcOrd="2" destOrd="0" presId="urn:microsoft.com/office/officeart/2005/8/layout/orgChart1"/>
    <dgm:cxn modelId="{C95A135A-ECCD-409F-851C-3B5B5BAA6178}" type="presParOf" srcId="{28361DE6-9F64-47EA-84F6-10960339925C}" destId="{150C7306-D301-4360-822C-9D2062E720BE}" srcOrd="2" destOrd="0" presId="urn:microsoft.com/office/officeart/2005/8/layout/orgChart1"/>
    <dgm:cxn modelId="{7B702E9D-BFFF-4DBF-980B-4FAE64AFA375}" type="presParOf" srcId="{E0DBD5E0-9E9B-4565-9EE6-07F78366EAF8}" destId="{AB0A7263-1484-47EA-8ABF-CBCA965DB0E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EC4A516-4FE1-4BC9-97A4-541807F0C36D}" type="doc">
      <dgm:prSet loTypeId="urn:microsoft.com/office/officeart/2008/layout/LinedList" loCatId="hierarchy" qsTypeId="urn:microsoft.com/office/officeart/2005/8/quickstyle/simple5" qsCatId="simple" csTypeId="urn:microsoft.com/office/officeart/2005/8/colors/colorful1" csCatId="colorful" phldr="1"/>
      <dgm:spPr/>
      <dgm:t>
        <a:bodyPr/>
        <a:lstStyle/>
        <a:p>
          <a:endParaRPr lang="en-US"/>
        </a:p>
      </dgm:t>
    </dgm:pt>
    <dgm:pt modelId="{AD141FAB-1B14-456A-B924-A666132E2764}">
      <dgm:prSet phldrT="[Text]" custT="1"/>
      <dgm:spPr/>
      <dgm:t>
        <a:bodyPr/>
        <a:lstStyle/>
        <a:p>
          <a:r>
            <a:rPr lang="en-US" sz="3200" dirty="0"/>
            <a:t>Overview of different application areas</a:t>
          </a:r>
          <a:endParaRPr lang="en-US" sz="3200" dirty="0">
            <a:latin typeface="Times New Roman" panose="02020603050405020304" pitchFamily="18" charset="0"/>
            <a:cs typeface="Times New Roman" panose="02020603050405020304" pitchFamily="18" charset="0"/>
          </a:endParaRPr>
        </a:p>
      </dgm:t>
    </dgm:pt>
    <dgm:pt modelId="{70C1785F-EFF7-4C2E-A9BA-B423A83ACF9C}" type="parTrans" cxnId="{49EA2E15-E222-4FE0-B4D1-4C7E361C7C97}">
      <dgm:prSet/>
      <dgm:spPr/>
      <dgm:t>
        <a:bodyPr/>
        <a:lstStyle/>
        <a:p>
          <a:endParaRPr lang="en-US"/>
        </a:p>
      </dgm:t>
    </dgm:pt>
    <dgm:pt modelId="{C457AA53-471A-48F2-A505-C96CACC7C3DB}" type="sibTrans" cxnId="{49EA2E15-E222-4FE0-B4D1-4C7E361C7C97}">
      <dgm:prSet/>
      <dgm:spPr/>
      <dgm:t>
        <a:bodyPr/>
        <a:lstStyle/>
        <a:p>
          <a:endParaRPr lang="en-US"/>
        </a:p>
      </dgm:t>
    </dgm:pt>
    <dgm:pt modelId="{224EB1BA-CF9F-47BC-BF67-AAB75556AB11}">
      <dgm:prSet phldrT="[Text]" custT="1"/>
      <dgm:spPr/>
      <dgm:t>
        <a:bodyPr/>
        <a:lstStyle/>
        <a:p>
          <a:r>
            <a:rPr lang="en-US" sz="2000">
              <a:latin typeface="Times New Roman" panose="02020603050405020304" pitchFamily="18" charset="0"/>
              <a:cs typeface="Times New Roman" panose="02020603050405020304" pitchFamily="18" charset="0"/>
            </a:rPr>
            <a:t>Medicine</a:t>
          </a:r>
        </a:p>
      </dgm:t>
    </dgm:pt>
    <dgm:pt modelId="{EC8F5143-E5B8-4B4A-9A2E-84FAF6FD772C}" type="parTrans" cxnId="{47FC8A2D-CB0E-4235-86EF-21950CEB7AB6}">
      <dgm:prSet/>
      <dgm:spPr/>
      <dgm:t>
        <a:bodyPr/>
        <a:lstStyle/>
        <a:p>
          <a:endParaRPr lang="en-US"/>
        </a:p>
      </dgm:t>
    </dgm:pt>
    <dgm:pt modelId="{86F4C438-DEB2-47B0-8930-585979C73BD5}" type="sibTrans" cxnId="{47FC8A2D-CB0E-4235-86EF-21950CEB7AB6}">
      <dgm:prSet/>
      <dgm:spPr/>
      <dgm:t>
        <a:bodyPr/>
        <a:lstStyle/>
        <a:p>
          <a:endParaRPr lang="en-US"/>
        </a:p>
      </dgm:t>
    </dgm:pt>
    <dgm:pt modelId="{2642DFFD-0D00-4D1D-A655-E529261F3A7A}">
      <dgm:prSet phldrT="[Text]" custT="1"/>
      <dgm:spPr/>
      <dgm:t>
        <a:bodyPr/>
        <a:lstStyle/>
        <a:p>
          <a:r>
            <a:rPr lang="en-US" sz="2000" dirty="0">
              <a:latin typeface="Times New Roman" panose="02020603050405020304" pitchFamily="18" charset="0"/>
              <a:cs typeface="Times New Roman" panose="02020603050405020304" pitchFamily="18" charset="0"/>
            </a:rPr>
            <a:t>Finance</a:t>
          </a:r>
        </a:p>
      </dgm:t>
    </dgm:pt>
    <dgm:pt modelId="{F5C738BE-2D84-4E11-A59C-6D619ECDA7C2}" type="parTrans" cxnId="{0D25EF02-0FFB-4A6E-9C15-E6D6D6EDD403}">
      <dgm:prSet/>
      <dgm:spPr/>
      <dgm:t>
        <a:bodyPr/>
        <a:lstStyle/>
        <a:p>
          <a:endParaRPr lang="en-US"/>
        </a:p>
      </dgm:t>
    </dgm:pt>
    <dgm:pt modelId="{61290C79-ABF6-47B4-BD99-93E4F59F3648}" type="sibTrans" cxnId="{0D25EF02-0FFB-4A6E-9C15-E6D6D6EDD403}">
      <dgm:prSet/>
      <dgm:spPr/>
      <dgm:t>
        <a:bodyPr/>
        <a:lstStyle/>
        <a:p>
          <a:endParaRPr lang="en-US"/>
        </a:p>
      </dgm:t>
    </dgm:pt>
    <dgm:pt modelId="{371EEF6D-9A7D-49D0-9380-2E239B892882}">
      <dgm:prSet phldrT="[Text]" custT="1"/>
      <dgm:spPr/>
      <dgm:t>
        <a:bodyPr/>
        <a:lstStyle/>
        <a:p>
          <a:r>
            <a:rPr lang="en-US" sz="2000" dirty="0">
              <a:latin typeface="Times New Roman" panose="02020603050405020304" pitchFamily="18" charset="0"/>
              <a:cs typeface="Times New Roman" panose="02020603050405020304" pitchFamily="18" charset="0"/>
            </a:rPr>
            <a:t>Systematic Reviews</a:t>
          </a:r>
        </a:p>
      </dgm:t>
    </dgm:pt>
    <dgm:pt modelId="{07EACB36-1055-4DA2-B65B-1D0D276C8643}" type="parTrans" cxnId="{A4C08551-6F50-461A-8D8E-E39FCCC27B0A}">
      <dgm:prSet/>
      <dgm:spPr/>
      <dgm:t>
        <a:bodyPr/>
        <a:lstStyle/>
        <a:p>
          <a:endParaRPr lang="en-US"/>
        </a:p>
      </dgm:t>
    </dgm:pt>
    <dgm:pt modelId="{50D7A141-3192-4FF1-80DE-C0709F9D883E}" type="sibTrans" cxnId="{A4C08551-6F50-461A-8D8E-E39FCCC27B0A}">
      <dgm:prSet/>
      <dgm:spPr/>
      <dgm:t>
        <a:bodyPr/>
        <a:lstStyle/>
        <a:p>
          <a:endParaRPr lang="en-US"/>
        </a:p>
      </dgm:t>
    </dgm:pt>
    <dgm:pt modelId="{68E5146D-57FB-4B9A-9152-419AE4F19F2F}">
      <dgm:prSet custT="1"/>
      <dgm:spPr/>
      <dgm:t>
        <a:bodyPr/>
        <a:lstStyle/>
        <a:p>
          <a:r>
            <a:rPr lang="en-US" sz="2000" dirty="0">
              <a:latin typeface="Times New Roman" panose="02020603050405020304" pitchFamily="18" charset="0"/>
              <a:cs typeface="Times New Roman" panose="02020603050405020304" pitchFamily="18" charset="0"/>
            </a:rPr>
            <a:t>Customer Relationship Management</a:t>
          </a:r>
        </a:p>
      </dgm:t>
    </dgm:pt>
    <dgm:pt modelId="{A56A85A9-8AC3-4FF5-BAB5-DB54EBBBA782}" type="parTrans" cxnId="{345B6786-B43F-4E0C-B291-F8272672F9EE}">
      <dgm:prSet/>
      <dgm:spPr/>
      <dgm:t>
        <a:bodyPr/>
        <a:lstStyle/>
        <a:p>
          <a:endParaRPr lang="en-US"/>
        </a:p>
      </dgm:t>
    </dgm:pt>
    <dgm:pt modelId="{F80D073B-9490-4B75-B1A4-8C3290E0D9F1}" type="sibTrans" cxnId="{345B6786-B43F-4E0C-B291-F8272672F9EE}">
      <dgm:prSet/>
      <dgm:spPr/>
      <dgm:t>
        <a:bodyPr/>
        <a:lstStyle/>
        <a:p>
          <a:endParaRPr lang="en-US"/>
        </a:p>
      </dgm:t>
    </dgm:pt>
    <dgm:pt modelId="{9A5DCAA9-652A-461F-A662-FE94201807AC}">
      <dgm:prSet custT="1"/>
      <dgm:spPr/>
      <dgm:t>
        <a:bodyPr/>
        <a:lstStyle/>
        <a:p>
          <a:r>
            <a:rPr lang="en-US" sz="2000" dirty="0">
              <a:latin typeface="Times New Roman" panose="02020603050405020304" pitchFamily="18" charset="0"/>
              <a:cs typeface="Times New Roman" panose="02020603050405020304" pitchFamily="18" charset="0"/>
            </a:rPr>
            <a:t>Chatbots and Conversational AI</a:t>
          </a:r>
        </a:p>
      </dgm:t>
    </dgm:pt>
    <dgm:pt modelId="{A4583987-64ED-4F9F-B7FA-635EDFE4B908}" type="parTrans" cxnId="{74EC8183-C8F8-4A6D-8B9D-EE94570FD0D5}">
      <dgm:prSet/>
      <dgm:spPr/>
      <dgm:t>
        <a:bodyPr/>
        <a:lstStyle/>
        <a:p>
          <a:endParaRPr lang="en-US"/>
        </a:p>
      </dgm:t>
    </dgm:pt>
    <dgm:pt modelId="{A30BC4AA-4873-46E8-B2AE-499788352861}" type="sibTrans" cxnId="{74EC8183-C8F8-4A6D-8B9D-EE94570FD0D5}">
      <dgm:prSet/>
      <dgm:spPr/>
      <dgm:t>
        <a:bodyPr/>
        <a:lstStyle/>
        <a:p>
          <a:endParaRPr lang="en-US"/>
        </a:p>
      </dgm:t>
    </dgm:pt>
    <dgm:pt modelId="{71FE019A-66E3-48E5-87FD-77370E273781}">
      <dgm:prSet custT="1"/>
      <dgm:spPr/>
      <dgm:t>
        <a:bodyPr/>
        <a:lstStyle/>
        <a:p>
          <a:r>
            <a:rPr lang="en-US" sz="1000" dirty="0">
              <a:latin typeface="Times New Roman" panose="02020603050405020304" pitchFamily="18" charset="0"/>
              <a:cs typeface="Times New Roman" panose="02020603050405020304" pitchFamily="18" charset="0"/>
            </a:rPr>
            <a:t>Electronic Health Records</a:t>
          </a:r>
        </a:p>
      </dgm:t>
    </dgm:pt>
    <dgm:pt modelId="{22038162-2EFD-422C-8B2C-3313CE237BC3}" type="parTrans" cxnId="{227954D3-FD99-4C72-A4E3-FD0780762CC5}">
      <dgm:prSet/>
      <dgm:spPr/>
      <dgm:t>
        <a:bodyPr/>
        <a:lstStyle/>
        <a:p>
          <a:endParaRPr lang="en-US"/>
        </a:p>
      </dgm:t>
    </dgm:pt>
    <dgm:pt modelId="{9AFB0379-8F4C-410D-9043-54C557CB131C}" type="sibTrans" cxnId="{227954D3-FD99-4C72-A4E3-FD0780762CC5}">
      <dgm:prSet/>
      <dgm:spPr/>
      <dgm:t>
        <a:bodyPr/>
        <a:lstStyle/>
        <a:p>
          <a:endParaRPr lang="en-US"/>
        </a:p>
      </dgm:t>
    </dgm:pt>
    <dgm:pt modelId="{5B56F81D-D713-4427-A29C-34ADBCF50A64}">
      <dgm:prSet custT="1"/>
      <dgm:spPr/>
      <dgm:t>
        <a:bodyPr/>
        <a:lstStyle/>
        <a:p>
          <a:r>
            <a:rPr lang="en-US" sz="1000" dirty="0">
              <a:latin typeface="Times New Roman" panose="02020603050405020304" pitchFamily="18" charset="0"/>
              <a:cs typeface="Times New Roman" panose="02020603050405020304" pitchFamily="18" charset="0"/>
            </a:rPr>
            <a:t>Medical Literature Analysis</a:t>
          </a:r>
        </a:p>
      </dgm:t>
    </dgm:pt>
    <dgm:pt modelId="{A5E7DFFC-B3B3-4937-8F37-C19E620CEE9B}" type="parTrans" cxnId="{FD2F8D93-031B-4955-B455-8438424AC572}">
      <dgm:prSet/>
      <dgm:spPr/>
      <dgm:t>
        <a:bodyPr/>
        <a:lstStyle/>
        <a:p>
          <a:endParaRPr lang="en-US"/>
        </a:p>
      </dgm:t>
    </dgm:pt>
    <dgm:pt modelId="{8690D906-0816-4230-8311-0425DDC20A8D}" type="sibTrans" cxnId="{FD2F8D93-031B-4955-B455-8438424AC572}">
      <dgm:prSet/>
      <dgm:spPr/>
      <dgm:t>
        <a:bodyPr/>
        <a:lstStyle/>
        <a:p>
          <a:endParaRPr lang="en-US"/>
        </a:p>
      </dgm:t>
    </dgm:pt>
    <dgm:pt modelId="{BF77B3BB-E37B-44AC-A06D-0833B31C122E}">
      <dgm:prSet custT="1"/>
      <dgm:spPr/>
      <dgm:t>
        <a:bodyPr/>
        <a:lstStyle/>
        <a:p>
          <a:r>
            <a:rPr lang="en-US" sz="1000" dirty="0">
              <a:latin typeface="Times New Roman" panose="02020603050405020304" pitchFamily="18" charset="0"/>
              <a:cs typeface="Times New Roman" panose="02020603050405020304" pitchFamily="18" charset="0"/>
            </a:rPr>
            <a:t>Risk Assessment</a:t>
          </a:r>
        </a:p>
      </dgm:t>
    </dgm:pt>
    <dgm:pt modelId="{5196384E-AE8C-4EF1-884B-7FFED2EB6375}" type="parTrans" cxnId="{C9DCA4FD-724D-4535-ADB5-54C4D5F34F6D}">
      <dgm:prSet/>
      <dgm:spPr/>
      <dgm:t>
        <a:bodyPr/>
        <a:lstStyle/>
        <a:p>
          <a:endParaRPr lang="en-US"/>
        </a:p>
      </dgm:t>
    </dgm:pt>
    <dgm:pt modelId="{3854F4C9-1420-4E37-95A3-6B8635FE8777}" type="sibTrans" cxnId="{C9DCA4FD-724D-4535-ADB5-54C4D5F34F6D}">
      <dgm:prSet/>
      <dgm:spPr/>
      <dgm:t>
        <a:bodyPr/>
        <a:lstStyle/>
        <a:p>
          <a:endParaRPr lang="en-US"/>
        </a:p>
      </dgm:t>
    </dgm:pt>
    <dgm:pt modelId="{0CC9BA08-81CD-44FF-A004-27A524ECC227}">
      <dgm:prSet custT="1"/>
      <dgm:spPr/>
      <dgm:t>
        <a:bodyPr/>
        <a:lstStyle/>
        <a:p>
          <a:r>
            <a:rPr lang="en-US" sz="1000" dirty="0">
              <a:latin typeface="Times New Roman" panose="02020603050405020304" pitchFamily="18" charset="0"/>
              <a:cs typeface="Times New Roman" panose="02020603050405020304" pitchFamily="18" charset="0"/>
            </a:rPr>
            <a:t>Fraud Detection</a:t>
          </a:r>
        </a:p>
      </dgm:t>
    </dgm:pt>
    <dgm:pt modelId="{58C34604-2338-454A-896F-2BF2CC3C503E}" type="parTrans" cxnId="{34DB89D8-73C8-4666-AAAB-71971F1A43DE}">
      <dgm:prSet/>
      <dgm:spPr/>
      <dgm:t>
        <a:bodyPr/>
        <a:lstStyle/>
        <a:p>
          <a:endParaRPr lang="en-US"/>
        </a:p>
      </dgm:t>
    </dgm:pt>
    <dgm:pt modelId="{BE9D0E6A-57E6-450E-822C-6CE8A94785B1}" type="sibTrans" cxnId="{34DB89D8-73C8-4666-AAAB-71971F1A43DE}">
      <dgm:prSet/>
      <dgm:spPr/>
      <dgm:t>
        <a:bodyPr/>
        <a:lstStyle/>
        <a:p>
          <a:endParaRPr lang="en-US"/>
        </a:p>
      </dgm:t>
    </dgm:pt>
    <dgm:pt modelId="{6E7AA019-B0DF-486C-A04C-5780F4ADAA53}">
      <dgm:prSet custT="1"/>
      <dgm:spPr/>
      <dgm:t>
        <a:bodyPr/>
        <a:lstStyle/>
        <a:p>
          <a:r>
            <a:rPr lang="en-US" sz="1050" dirty="0">
              <a:latin typeface="Times New Roman" panose="02020603050405020304" pitchFamily="18" charset="0"/>
              <a:cs typeface="Times New Roman" panose="02020603050405020304" pitchFamily="18" charset="0"/>
            </a:rPr>
            <a:t>Review Automation</a:t>
          </a:r>
        </a:p>
      </dgm:t>
    </dgm:pt>
    <dgm:pt modelId="{E3114A69-0258-4878-A0FB-E6D27E1D5B69}" type="parTrans" cxnId="{D54EB7DD-BA3C-4A56-B6A6-8C0BD245EA9B}">
      <dgm:prSet/>
      <dgm:spPr/>
      <dgm:t>
        <a:bodyPr/>
        <a:lstStyle/>
        <a:p>
          <a:endParaRPr lang="en-US"/>
        </a:p>
      </dgm:t>
    </dgm:pt>
    <dgm:pt modelId="{EF73D985-5536-46E2-BD26-01694DABF4D0}" type="sibTrans" cxnId="{D54EB7DD-BA3C-4A56-B6A6-8C0BD245EA9B}">
      <dgm:prSet/>
      <dgm:spPr/>
      <dgm:t>
        <a:bodyPr/>
        <a:lstStyle/>
        <a:p>
          <a:endParaRPr lang="en-US"/>
        </a:p>
      </dgm:t>
    </dgm:pt>
    <dgm:pt modelId="{04D221A7-C7AC-45C6-95C9-D0755CAB82D7}">
      <dgm:prSet custT="1"/>
      <dgm:spPr/>
      <dgm:t>
        <a:bodyPr/>
        <a:lstStyle/>
        <a:p>
          <a:r>
            <a:rPr lang="en-US" sz="1050">
              <a:latin typeface="Times New Roman" panose="02020603050405020304" pitchFamily="18" charset="0"/>
              <a:cs typeface="Times New Roman" panose="02020603050405020304" pitchFamily="18" charset="0"/>
            </a:rPr>
            <a:t>Text Summarization</a:t>
          </a:r>
        </a:p>
      </dgm:t>
    </dgm:pt>
    <dgm:pt modelId="{B57282D7-F33D-4E19-885C-B0B9C0A54EAE}" type="parTrans" cxnId="{6EC376C9-3962-4C01-A541-8CD2D2BFB453}">
      <dgm:prSet/>
      <dgm:spPr/>
      <dgm:t>
        <a:bodyPr/>
        <a:lstStyle/>
        <a:p>
          <a:endParaRPr lang="en-US"/>
        </a:p>
      </dgm:t>
    </dgm:pt>
    <dgm:pt modelId="{D4D54497-2BE2-419A-A8AC-180047E5CDB7}" type="sibTrans" cxnId="{6EC376C9-3962-4C01-A541-8CD2D2BFB453}">
      <dgm:prSet/>
      <dgm:spPr/>
      <dgm:t>
        <a:bodyPr/>
        <a:lstStyle/>
        <a:p>
          <a:endParaRPr lang="en-US"/>
        </a:p>
      </dgm:t>
    </dgm:pt>
    <dgm:pt modelId="{4A636700-3D64-4BAD-A418-EBDD70AE6323}">
      <dgm:prSet custT="1"/>
      <dgm:spPr/>
      <dgm:t>
        <a:bodyPr/>
        <a:lstStyle/>
        <a:p>
          <a:r>
            <a:rPr lang="en-US" sz="1000" dirty="0">
              <a:latin typeface="Times New Roman" panose="02020603050405020304" pitchFamily="18" charset="0"/>
              <a:cs typeface="Times New Roman" panose="02020603050405020304" pitchFamily="18" charset="0"/>
            </a:rPr>
            <a:t>Sentiment Analysis</a:t>
          </a:r>
        </a:p>
      </dgm:t>
    </dgm:pt>
    <dgm:pt modelId="{8260964B-0ACA-4334-9BB3-0F49F44F0CD8}" type="parTrans" cxnId="{03A00A99-0A1C-44A0-9703-7B826F956796}">
      <dgm:prSet/>
      <dgm:spPr/>
      <dgm:t>
        <a:bodyPr/>
        <a:lstStyle/>
        <a:p>
          <a:endParaRPr lang="en-US"/>
        </a:p>
      </dgm:t>
    </dgm:pt>
    <dgm:pt modelId="{562D8FD1-EDD5-4C28-A0A5-260D3DAD1B42}" type="sibTrans" cxnId="{03A00A99-0A1C-44A0-9703-7B826F956796}">
      <dgm:prSet/>
      <dgm:spPr/>
      <dgm:t>
        <a:bodyPr/>
        <a:lstStyle/>
        <a:p>
          <a:endParaRPr lang="en-US"/>
        </a:p>
      </dgm:t>
    </dgm:pt>
    <dgm:pt modelId="{FFA399AC-1C5B-4AF0-8B67-9C934E4C4F71}">
      <dgm:prSet custT="1"/>
      <dgm:spPr/>
      <dgm:t>
        <a:bodyPr/>
        <a:lstStyle/>
        <a:p>
          <a:r>
            <a:rPr lang="en-US" sz="1000" dirty="0">
              <a:latin typeface="Times New Roman" panose="02020603050405020304" pitchFamily="18" charset="0"/>
              <a:cs typeface="Times New Roman" panose="02020603050405020304" pitchFamily="18" charset="0"/>
            </a:rPr>
            <a:t>Customer Support Automation</a:t>
          </a:r>
        </a:p>
      </dgm:t>
    </dgm:pt>
    <dgm:pt modelId="{93C2BDF7-4863-4742-9A7B-2FE61F5CF66F}" type="parTrans" cxnId="{F92721BB-F409-4AEF-8D76-E01A738419FD}">
      <dgm:prSet/>
      <dgm:spPr/>
      <dgm:t>
        <a:bodyPr/>
        <a:lstStyle/>
        <a:p>
          <a:endParaRPr lang="en-US"/>
        </a:p>
      </dgm:t>
    </dgm:pt>
    <dgm:pt modelId="{8E46701F-0412-4EA1-88ED-4D6973592DE2}" type="sibTrans" cxnId="{F92721BB-F409-4AEF-8D76-E01A738419FD}">
      <dgm:prSet/>
      <dgm:spPr/>
      <dgm:t>
        <a:bodyPr/>
        <a:lstStyle/>
        <a:p>
          <a:endParaRPr lang="en-US"/>
        </a:p>
      </dgm:t>
    </dgm:pt>
    <dgm:pt modelId="{2CB854AD-FC8C-442A-B48B-47749426CCD3}">
      <dgm:prSet custT="1"/>
      <dgm:spPr/>
      <dgm:t>
        <a:bodyPr/>
        <a:lstStyle/>
        <a:p>
          <a:r>
            <a:rPr lang="en-US" sz="1000" dirty="0">
              <a:latin typeface="Times New Roman" panose="02020603050405020304" pitchFamily="18" charset="0"/>
              <a:cs typeface="Times New Roman" panose="02020603050405020304" pitchFamily="18" charset="0"/>
            </a:rPr>
            <a:t>Conversational Agents</a:t>
          </a:r>
        </a:p>
      </dgm:t>
    </dgm:pt>
    <dgm:pt modelId="{0CEA49AB-0978-442A-B16C-210D1F7B8511}" type="parTrans" cxnId="{9333460B-A76F-472E-9F91-0224FA8828B8}">
      <dgm:prSet/>
      <dgm:spPr/>
      <dgm:t>
        <a:bodyPr/>
        <a:lstStyle/>
        <a:p>
          <a:endParaRPr lang="en-US"/>
        </a:p>
      </dgm:t>
    </dgm:pt>
    <dgm:pt modelId="{6314BD32-33DA-489C-ACD0-5F09F902DE12}" type="sibTrans" cxnId="{9333460B-A76F-472E-9F91-0224FA8828B8}">
      <dgm:prSet/>
      <dgm:spPr/>
      <dgm:t>
        <a:bodyPr/>
        <a:lstStyle/>
        <a:p>
          <a:endParaRPr lang="en-US"/>
        </a:p>
      </dgm:t>
    </dgm:pt>
    <dgm:pt modelId="{711B432C-06DD-4853-9E31-A6A33570D516}">
      <dgm:prSet custT="1"/>
      <dgm:spPr/>
      <dgm:t>
        <a:bodyPr/>
        <a:lstStyle/>
        <a:p>
          <a:r>
            <a:rPr lang="en-US" sz="1000" dirty="0">
              <a:latin typeface="Times New Roman" panose="02020603050405020304" pitchFamily="18" charset="0"/>
              <a:cs typeface="Times New Roman" panose="02020603050405020304" pitchFamily="18" charset="0"/>
            </a:rPr>
            <a:t>Context-Aware Recommendations</a:t>
          </a:r>
        </a:p>
      </dgm:t>
    </dgm:pt>
    <dgm:pt modelId="{259F173E-3614-40C8-A8F2-5C7B44CADCAF}" type="parTrans" cxnId="{11677420-D3DD-44C0-AF92-330F8E6A8EA0}">
      <dgm:prSet/>
      <dgm:spPr/>
      <dgm:t>
        <a:bodyPr/>
        <a:lstStyle/>
        <a:p>
          <a:endParaRPr lang="en-US"/>
        </a:p>
      </dgm:t>
    </dgm:pt>
    <dgm:pt modelId="{CBB37FD3-7F46-43A7-9413-2DB7E4CC6B96}" type="sibTrans" cxnId="{11677420-D3DD-44C0-AF92-330F8E6A8EA0}">
      <dgm:prSet/>
      <dgm:spPr/>
      <dgm:t>
        <a:bodyPr/>
        <a:lstStyle/>
        <a:p>
          <a:endParaRPr lang="en-US"/>
        </a:p>
      </dgm:t>
    </dgm:pt>
    <dgm:pt modelId="{484C77E1-B5B5-4951-861E-FF06EFB62908}">
      <dgm:prSet custT="1"/>
      <dgm:spPr/>
      <dgm:t>
        <a:bodyPr/>
        <a:lstStyle/>
        <a:p>
          <a:r>
            <a:rPr lang="en-US" sz="2000" dirty="0">
              <a:latin typeface="Times New Roman" panose="02020603050405020304" pitchFamily="18" charset="0"/>
              <a:cs typeface="Times New Roman" panose="02020603050405020304" pitchFamily="18" charset="0"/>
            </a:rPr>
            <a:t>Case Studies</a:t>
          </a:r>
        </a:p>
      </dgm:t>
    </dgm:pt>
    <dgm:pt modelId="{97B06060-55D0-43FD-82D7-83C8F869DDCE}" type="sibTrans" cxnId="{973724E8-20A2-4DA1-845E-9486A6326661}">
      <dgm:prSet/>
      <dgm:spPr/>
      <dgm:t>
        <a:bodyPr/>
        <a:lstStyle/>
        <a:p>
          <a:endParaRPr lang="en-US"/>
        </a:p>
      </dgm:t>
    </dgm:pt>
    <dgm:pt modelId="{D7D2F064-66BD-4348-A8F4-E8A5DB9D8E18}" type="parTrans" cxnId="{973724E8-20A2-4DA1-845E-9486A6326661}">
      <dgm:prSet/>
      <dgm:spPr/>
      <dgm:t>
        <a:bodyPr/>
        <a:lstStyle/>
        <a:p>
          <a:endParaRPr lang="en-US"/>
        </a:p>
      </dgm:t>
    </dgm:pt>
    <dgm:pt modelId="{9CC4F165-F5ED-4542-AB09-9DD41C1AEB66}">
      <dgm:prSet custT="1"/>
      <dgm:spPr/>
      <dgm:t>
        <a:bodyPr/>
        <a:lstStyle/>
        <a:p>
          <a:r>
            <a:rPr lang="en-US" sz="900" dirty="0">
              <a:latin typeface="Times New Roman" panose="02020603050405020304" pitchFamily="18" charset="0"/>
              <a:cs typeface="Times New Roman" panose="02020603050405020304" pitchFamily="18" charset="0"/>
            </a:rPr>
            <a:t>Medical Diagnosis</a:t>
          </a:r>
        </a:p>
      </dgm:t>
    </dgm:pt>
    <dgm:pt modelId="{FDAEC1CF-B11A-4170-A6DC-D10A894FAA04}" type="sibTrans" cxnId="{2B850358-A786-4C63-9798-9377BE2B2B0F}">
      <dgm:prSet/>
      <dgm:spPr/>
      <dgm:t>
        <a:bodyPr/>
        <a:lstStyle/>
        <a:p>
          <a:endParaRPr lang="en-US"/>
        </a:p>
      </dgm:t>
    </dgm:pt>
    <dgm:pt modelId="{DE6FE9EA-9DB3-4C20-BABA-49C934C2CCED}" type="parTrans" cxnId="{2B850358-A786-4C63-9798-9377BE2B2B0F}">
      <dgm:prSet/>
      <dgm:spPr/>
      <dgm:t>
        <a:bodyPr/>
        <a:lstStyle/>
        <a:p>
          <a:endParaRPr lang="en-US"/>
        </a:p>
      </dgm:t>
    </dgm:pt>
    <dgm:pt modelId="{5C3F2DFD-7964-4C52-8A9E-11264E86B9C9}">
      <dgm:prSet custT="1"/>
      <dgm:spPr/>
      <dgm:t>
        <a:bodyPr/>
        <a:lstStyle/>
        <a:p>
          <a:r>
            <a:rPr lang="en-US" sz="900" dirty="0">
              <a:latin typeface="Times New Roman" panose="02020603050405020304" pitchFamily="18" charset="0"/>
              <a:cs typeface="Times New Roman" panose="02020603050405020304" pitchFamily="18" charset="0"/>
            </a:rPr>
            <a:t>Fraud Detection</a:t>
          </a:r>
        </a:p>
      </dgm:t>
    </dgm:pt>
    <dgm:pt modelId="{DC7DC5F5-7E88-4063-9EC6-8DE4E23827A9}" type="sibTrans" cxnId="{133BAA1D-01FD-42A9-B044-171F908C36DA}">
      <dgm:prSet/>
      <dgm:spPr/>
      <dgm:t>
        <a:bodyPr/>
        <a:lstStyle/>
        <a:p>
          <a:endParaRPr lang="en-US"/>
        </a:p>
      </dgm:t>
    </dgm:pt>
    <dgm:pt modelId="{65BB6D2B-091E-49DE-BDD0-628B217E7896}" type="parTrans" cxnId="{133BAA1D-01FD-42A9-B044-171F908C36DA}">
      <dgm:prSet/>
      <dgm:spPr/>
      <dgm:t>
        <a:bodyPr/>
        <a:lstStyle/>
        <a:p>
          <a:endParaRPr lang="en-US"/>
        </a:p>
      </dgm:t>
    </dgm:pt>
    <dgm:pt modelId="{E840B509-3D6E-4A63-83F9-F1514262D03D}">
      <dgm:prSet custT="1"/>
      <dgm:spPr/>
      <dgm:t>
        <a:bodyPr/>
        <a:lstStyle/>
        <a:p>
          <a:r>
            <a:rPr lang="en-US" sz="900" dirty="0">
              <a:latin typeface="Times New Roman" panose="02020603050405020304" pitchFamily="18" charset="0"/>
              <a:cs typeface="Times New Roman" panose="02020603050405020304" pitchFamily="18" charset="0"/>
            </a:rPr>
            <a:t>Systematic Review Automation</a:t>
          </a:r>
        </a:p>
      </dgm:t>
    </dgm:pt>
    <dgm:pt modelId="{2767C3A5-2D6C-495B-9B1A-C7F2BE43B9EB}" type="sibTrans" cxnId="{30E8B16E-BF9F-42C5-9E81-E57CCFF4915D}">
      <dgm:prSet/>
      <dgm:spPr/>
      <dgm:t>
        <a:bodyPr/>
        <a:lstStyle/>
        <a:p>
          <a:endParaRPr lang="en-US"/>
        </a:p>
      </dgm:t>
    </dgm:pt>
    <dgm:pt modelId="{E8E2B1D4-A88E-499D-875E-28A16938238F}" type="parTrans" cxnId="{30E8B16E-BF9F-42C5-9E81-E57CCFF4915D}">
      <dgm:prSet/>
      <dgm:spPr/>
      <dgm:t>
        <a:bodyPr/>
        <a:lstStyle/>
        <a:p>
          <a:endParaRPr lang="en-US"/>
        </a:p>
      </dgm:t>
    </dgm:pt>
    <dgm:pt modelId="{03FE6BA6-CB7C-45DF-8802-2C7038F78293}">
      <dgm:prSet custT="1"/>
      <dgm:spPr/>
      <dgm:t>
        <a:bodyPr/>
        <a:lstStyle/>
        <a:p>
          <a:r>
            <a:rPr lang="en-US" sz="900" dirty="0">
              <a:latin typeface="Times New Roman" panose="02020603050405020304" pitchFamily="18" charset="0"/>
              <a:cs typeface="Times New Roman" panose="02020603050405020304" pitchFamily="18" charset="0"/>
            </a:rPr>
            <a:t>Customer Sentiment Analysis</a:t>
          </a:r>
        </a:p>
      </dgm:t>
    </dgm:pt>
    <dgm:pt modelId="{8AE5C541-F366-4D1E-B32F-E6C07E604CF0}" type="sibTrans" cxnId="{A8B32B90-C711-4F1A-9A03-16C20446FA9D}">
      <dgm:prSet/>
      <dgm:spPr/>
      <dgm:t>
        <a:bodyPr/>
        <a:lstStyle/>
        <a:p>
          <a:endParaRPr lang="en-US"/>
        </a:p>
      </dgm:t>
    </dgm:pt>
    <dgm:pt modelId="{CA2E36A0-A311-457D-8DA6-B9A3D557CE02}" type="parTrans" cxnId="{A8B32B90-C711-4F1A-9A03-16C20446FA9D}">
      <dgm:prSet/>
      <dgm:spPr/>
      <dgm:t>
        <a:bodyPr/>
        <a:lstStyle/>
        <a:p>
          <a:endParaRPr lang="en-US"/>
        </a:p>
      </dgm:t>
    </dgm:pt>
    <dgm:pt modelId="{18A1F177-C5BE-41A0-B259-1D8AB795DCB2}">
      <dgm:prSet custT="1"/>
      <dgm:spPr/>
      <dgm:t>
        <a:bodyPr/>
        <a:lstStyle/>
        <a:p>
          <a:r>
            <a:rPr lang="en-US" sz="900" dirty="0">
              <a:latin typeface="Times New Roman" panose="02020603050405020304" pitchFamily="18" charset="0"/>
              <a:cs typeface="Times New Roman" panose="02020603050405020304" pitchFamily="18" charset="0"/>
            </a:rPr>
            <a:t>Conversational AI</a:t>
          </a:r>
        </a:p>
      </dgm:t>
    </dgm:pt>
    <dgm:pt modelId="{E5599F02-A1B8-4758-A09F-075BE77382FE}" type="sibTrans" cxnId="{5E47247C-43C2-49DF-AD5F-5FB823F8F9D0}">
      <dgm:prSet/>
      <dgm:spPr/>
      <dgm:t>
        <a:bodyPr/>
        <a:lstStyle/>
        <a:p>
          <a:endParaRPr lang="en-US"/>
        </a:p>
      </dgm:t>
    </dgm:pt>
    <dgm:pt modelId="{16A0AC57-72FF-454B-997A-2C575D7C6910}" type="parTrans" cxnId="{5E47247C-43C2-49DF-AD5F-5FB823F8F9D0}">
      <dgm:prSet/>
      <dgm:spPr/>
      <dgm:t>
        <a:bodyPr/>
        <a:lstStyle/>
        <a:p>
          <a:endParaRPr lang="en-US"/>
        </a:p>
      </dgm:t>
    </dgm:pt>
    <dgm:pt modelId="{4467DDF0-F349-4B9B-8346-687E132A5558}">
      <dgm:prSet custT="1"/>
      <dgm:spPr/>
      <dgm:t>
        <a:bodyPr/>
        <a:lstStyle/>
        <a:p>
          <a:r>
            <a:rPr lang="en-US" sz="900" dirty="0">
              <a:latin typeface="Times New Roman" panose="02020603050405020304" pitchFamily="18" charset="0"/>
              <a:cs typeface="Times New Roman" panose="02020603050405020304" pitchFamily="18" charset="0"/>
            </a:rPr>
            <a:t>Study: Choi et al. (2016)</a:t>
          </a:r>
        </a:p>
      </dgm:t>
    </dgm:pt>
    <dgm:pt modelId="{3A08442F-517D-42F7-B586-2875F28DF386}" type="parTrans" cxnId="{952645E4-FB39-480C-B5F0-49BEC1DC4803}">
      <dgm:prSet/>
      <dgm:spPr/>
      <dgm:t>
        <a:bodyPr/>
        <a:lstStyle/>
        <a:p>
          <a:endParaRPr lang="en-US"/>
        </a:p>
      </dgm:t>
    </dgm:pt>
    <dgm:pt modelId="{794403C1-4315-4926-ADC8-F97575B93F0F}" type="sibTrans" cxnId="{952645E4-FB39-480C-B5F0-49BEC1DC4803}">
      <dgm:prSet/>
      <dgm:spPr/>
      <dgm:t>
        <a:bodyPr/>
        <a:lstStyle/>
        <a:p>
          <a:endParaRPr lang="en-US"/>
        </a:p>
      </dgm:t>
    </dgm:pt>
    <dgm:pt modelId="{60D7BAB0-7E20-4485-B147-766C5B4B0554}">
      <dgm:prSet custT="1"/>
      <dgm:spPr/>
      <dgm:t>
        <a:bodyPr/>
        <a:lstStyle/>
        <a:p>
          <a:r>
            <a:rPr lang="en-US" sz="900" dirty="0">
              <a:latin typeface="Times New Roman" panose="02020603050405020304" pitchFamily="18" charset="0"/>
              <a:cs typeface="Times New Roman" panose="02020603050405020304" pitchFamily="18" charset="0"/>
            </a:rPr>
            <a:t>Study: Li et al. (2020)</a:t>
          </a:r>
        </a:p>
      </dgm:t>
    </dgm:pt>
    <dgm:pt modelId="{F2D72E79-95AA-4439-8A72-336F9E4E7713}" type="parTrans" cxnId="{FBB112AA-B0BD-4BDB-9657-D0343C9F50C0}">
      <dgm:prSet/>
      <dgm:spPr/>
      <dgm:t>
        <a:bodyPr/>
        <a:lstStyle/>
        <a:p>
          <a:endParaRPr lang="en-US"/>
        </a:p>
      </dgm:t>
    </dgm:pt>
    <dgm:pt modelId="{2A035C88-DC01-4F92-8AE8-74D96905EE9E}" type="sibTrans" cxnId="{FBB112AA-B0BD-4BDB-9657-D0343C9F50C0}">
      <dgm:prSet/>
      <dgm:spPr/>
      <dgm:t>
        <a:bodyPr/>
        <a:lstStyle/>
        <a:p>
          <a:endParaRPr lang="en-US"/>
        </a:p>
      </dgm:t>
    </dgm:pt>
    <dgm:pt modelId="{740247C0-8E44-43F5-BDFC-52781117EA7F}">
      <dgm:prSet custT="1"/>
      <dgm:spPr/>
      <dgm:t>
        <a:bodyPr/>
        <a:lstStyle/>
        <a:p>
          <a:r>
            <a:rPr lang="en-US" sz="900" dirty="0">
              <a:latin typeface="Times New Roman" panose="02020603050405020304" pitchFamily="18" charset="0"/>
              <a:cs typeface="Times New Roman" panose="02020603050405020304" pitchFamily="18" charset="0"/>
            </a:rPr>
            <a:t>Study: Marshall et al. (2020)</a:t>
          </a:r>
        </a:p>
      </dgm:t>
    </dgm:pt>
    <dgm:pt modelId="{89031408-3375-42A7-A8AC-B6C5728CDB83}" type="parTrans" cxnId="{F62DF566-4975-4618-8722-1D6212EFBA26}">
      <dgm:prSet/>
      <dgm:spPr/>
      <dgm:t>
        <a:bodyPr/>
        <a:lstStyle/>
        <a:p>
          <a:endParaRPr lang="en-US"/>
        </a:p>
      </dgm:t>
    </dgm:pt>
    <dgm:pt modelId="{0C825CA6-1AF6-490E-A27C-552845DF3474}" type="sibTrans" cxnId="{F62DF566-4975-4618-8722-1D6212EFBA26}">
      <dgm:prSet/>
      <dgm:spPr/>
      <dgm:t>
        <a:bodyPr/>
        <a:lstStyle/>
        <a:p>
          <a:endParaRPr lang="en-US"/>
        </a:p>
      </dgm:t>
    </dgm:pt>
    <dgm:pt modelId="{890AACA7-707A-407F-8C4A-7C28395E4946}">
      <dgm:prSet custT="1"/>
      <dgm:spPr/>
      <dgm:t>
        <a:bodyPr/>
        <a:lstStyle/>
        <a:p>
          <a:r>
            <a:rPr lang="en-US" sz="900" dirty="0">
              <a:latin typeface="Times New Roman" panose="02020603050405020304" pitchFamily="18" charset="0"/>
              <a:cs typeface="Times New Roman" panose="02020603050405020304" pitchFamily="18" charset="0"/>
            </a:rPr>
            <a:t>Study: Liu et al. (2019)</a:t>
          </a:r>
        </a:p>
      </dgm:t>
    </dgm:pt>
    <dgm:pt modelId="{B82ABEA2-C9D9-44AE-98F0-4BC3ED04DF2E}" type="parTrans" cxnId="{75113092-C85E-4B2D-9F2A-3E0DDEF711C5}">
      <dgm:prSet/>
      <dgm:spPr/>
      <dgm:t>
        <a:bodyPr/>
        <a:lstStyle/>
        <a:p>
          <a:endParaRPr lang="en-US"/>
        </a:p>
      </dgm:t>
    </dgm:pt>
    <dgm:pt modelId="{62E16CD1-1007-40C4-A0AD-B69B722A82D0}" type="sibTrans" cxnId="{75113092-C85E-4B2D-9F2A-3E0DDEF711C5}">
      <dgm:prSet/>
      <dgm:spPr/>
      <dgm:t>
        <a:bodyPr/>
        <a:lstStyle/>
        <a:p>
          <a:endParaRPr lang="en-US"/>
        </a:p>
      </dgm:t>
    </dgm:pt>
    <dgm:pt modelId="{F8C7ADA6-F084-4FFE-94A7-CBBE10FC037B}">
      <dgm:prSet custT="1"/>
      <dgm:spPr/>
      <dgm:t>
        <a:bodyPr/>
        <a:lstStyle/>
        <a:p>
          <a:r>
            <a:rPr lang="en-US" sz="900" dirty="0">
              <a:latin typeface="Times New Roman" panose="02020603050405020304" pitchFamily="18" charset="0"/>
              <a:cs typeface="Times New Roman" panose="02020603050405020304" pitchFamily="18" charset="0"/>
            </a:rPr>
            <a:t>Study: </a:t>
          </a:r>
          <a:r>
            <a:rPr lang="en-US" sz="900" dirty="0" err="1">
              <a:latin typeface="Times New Roman" panose="02020603050405020304" pitchFamily="18" charset="0"/>
              <a:cs typeface="Times New Roman" panose="02020603050405020304" pitchFamily="18" charset="0"/>
            </a:rPr>
            <a:t>Guidotti</a:t>
          </a:r>
          <a:r>
            <a:rPr lang="en-US" sz="900" dirty="0">
              <a:latin typeface="Times New Roman" panose="02020603050405020304" pitchFamily="18" charset="0"/>
              <a:cs typeface="Times New Roman" panose="02020603050405020304" pitchFamily="18" charset="0"/>
            </a:rPr>
            <a:t> et al. (2018)</a:t>
          </a:r>
        </a:p>
      </dgm:t>
    </dgm:pt>
    <dgm:pt modelId="{6646DCAF-9550-43F8-87A3-9F7E23B14DE8}" type="parTrans" cxnId="{AC439372-A417-46FA-8242-E4C0C536F323}">
      <dgm:prSet/>
      <dgm:spPr/>
      <dgm:t>
        <a:bodyPr/>
        <a:lstStyle/>
        <a:p>
          <a:endParaRPr lang="en-US"/>
        </a:p>
      </dgm:t>
    </dgm:pt>
    <dgm:pt modelId="{D770CC1D-3DBD-4949-8CFB-FC91A2138BE1}" type="sibTrans" cxnId="{AC439372-A417-46FA-8242-E4C0C536F323}">
      <dgm:prSet/>
      <dgm:spPr/>
      <dgm:t>
        <a:bodyPr/>
        <a:lstStyle/>
        <a:p>
          <a:endParaRPr lang="en-US"/>
        </a:p>
      </dgm:t>
    </dgm:pt>
    <dgm:pt modelId="{47B65AE9-7972-454E-B895-C1B469476F58}" type="pres">
      <dgm:prSet presAssocID="{1EC4A516-4FE1-4BC9-97A4-541807F0C36D}" presName="vert0" presStyleCnt="0">
        <dgm:presLayoutVars>
          <dgm:dir/>
          <dgm:animOne val="branch"/>
          <dgm:animLvl val="lvl"/>
        </dgm:presLayoutVars>
      </dgm:prSet>
      <dgm:spPr/>
    </dgm:pt>
    <dgm:pt modelId="{0ADB8492-3253-4C6B-ABD5-5EB1A38B302B}" type="pres">
      <dgm:prSet presAssocID="{AD141FAB-1B14-456A-B924-A666132E2764}" presName="thickLine" presStyleLbl="alignNode1" presStyleIdx="0" presStyleCnt="1"/>
      <dgm:spPr/>
    </dgm:pt>
    <dgm:pt modelId="{194501AE-23AE-4BBD-898C-316C4A444939}" type="pres">
      <dgm:prSet presAssocID="{AD141FAB-1B14-456A-B924-A666132E2764}" presName="horz1" presStyleCnt="0"/>
      <dgm:spPr/>
    </dgm:pt>
    <dgm:pt modelId="{CEAE2F72-D1C5-4BDF-804D-012532301126}" type="pres">
      <dgm:prSet presAssocID="{AD141FAB-1B14-456A-B924-A666132E2764}" presName="tx1" presStyleLbl="revTx" presStyleIdx="0" presStyleCnt="27"/>
      <dgm:spPr/>
    </dgm:pt>
    <dgm:pt modelId="{EB8DD9CF-AA59-47F9-ABF6-3E1FCF5748F7}" type="pres">
      <dgm:prSet presAssocID="{AD141FAB-1B14-456A-B924-A666132E2764}" presName="vert1" presStyleCnt="0"/>
      <dgm:spPr/>
    </dgm:pt>
    <dgm:pt modelId="{DADCB612-8317-42CA-9C9A-69250ACFD649}" type="pres">
      <dgm:prSet presAssocID="{224EB1BA-CF9F-47BC-BF67-AAB75556AB11}" presName="vertSpace2a" presStyleCnt="0"/>
      <dgm:spPr/>
    </dgm:pt>
    <dgm:pt modelId="{547ECFB3-8085-4BA3-96CA-C19AD0FA17BB}" type="pres">
      <dgm:prSet presAssocID="{224EB1BA-CF9F-47BC-BF67-AAB75556AB11}" presName="horz2" presStyleCnt="0"/>
      <dgm:spPr/>
    </dgm:pt>
    <dgm:pt modelId="{867FAF14-8F81-4372-A785-94574D6586B2}" type="pres">
      <dgm:prSet presAssocID="{224EB1BA-CF9F-47BC-BF67-AAB75556AB11}" presName="horzSpace2" presStyleCnt="0"/>
      <dgm:spPr/>
    </dgm:pt>
    <dgm:pt modelId="{81671527-1978-49BE-A465-0B0369E8C363}" type="pres">
      <dgm:prSet presAssocID="{224EB1BA-CF9F-47BC-BF67-AAB75556AB11}" presName="tx2" presStyleLbl="revTx" presStyleIdx="1" presStyleCnt="27"/>
      <dgm:spPr/>
    </dgm:pt>
    <dgm:pt modelId="{CE47E5E6-B1A7-4626-8F46-97A745E92EF3}" type="pres">
      <dgm:prSet presAssocID="{224EB1BA-CF9F-47BC-BF67-AAB75556AB11}" presName="vert2" presStyleCnt="0"/>
      <dgm:spPr/>
    </dgm:pt>
    <dgm:pt modelId="{0450FEB0-5EB1-4522-9849-230D7878A0EF}" type="pres">
      <dgm:prSet presAssocID="{71FE019A-66E3-48E5-87FD-77370E273781}" presName="horz3" presStyleCnt="0"/>
      <dgm:spPr/>
    </dgm:pt>
    <dgm:pt modelId="{714E7F20-232B-4517-AD0D-7FED90D4E051}" type="pres">
      <dgm:prSet presAssocID="{71FE019A-66E3-48E5-87FD-77370E273781}" presName="horzSpace3" presStyleCnt="0"/>
      <dgm:spPr/>
    </dgm:pt>
    <dgm:pt modelId="{A333978F-3E89-4646-AD1C-641917543E7A}" type="pres">
      <dgm:prSet presAssocID="{71FE019A-66E3-48E5-87FD-77370E273781}" presName="tx3" presStyleLbl="revTx" presStyleIdx="2" presStyleCnt="27"/>
      <dgm:spPr/>
    </dgm:pt>
    <dgm:pt modelId="{CA76274F-F158-4A0C-AB8A-66C90E76AA2C}" type="pres">
      <dgm:prSet presAssocID="{71FE019A-66E3-48E5-87FD-77370E273781}" presName="vert3" presStyleCnt="0"/>
      <dgm:spPr/>
    </dgm:pt>
    <dgm:pt modelId="{98BD5F3D-0D44-43A3-B78D-07675DE5ECF3}" type="pres">
      <dgm:prSet presAssocID="{9AFB0379-8F4C-410D-9043-54C557CB131C}" presName="thinLine3" presStyleLbl="callout" presStyleIdx="0" presStyleCnt="15"/>
      <dgm:spPr/>
    </dgm:pt>
    <dgm:pt modelId="{02691D20-DB30-4C4A-86AF-0027BC9183FF}" type="pres">
      <dgm:prSet presAssocID="{5B56F81D-D713-4427-A29C-34ADBCF50A64}" presName="horz3" presStyleCnt="0"/>
      <dgm:spPr/>
    </dgm:pt>
    <dgm:pt modelId="{BBD42E10-7EA5-4DDD-A301-90B397C9E0A9}" type="pres">
      <dgm:prSet presAssocID="{5B56F81D-D713-4427-A29C-34ADBCF50A64}" presName="horzSpace3" presStyleCnt="0"/>
      <dgm:spPr/>
    </dgm:pt>
    <dgm:pt modelId="{7C62855B-1663-45A2-8464-C3401828107A}" type="pres">
      <dgm:prSet presAssocID="{5B56F81D-D713-4427-A29C-34ADBCF50A64}" presName="tx3" presStyleLbl="revTx" presStyleIdx="3" presStyleCnt="27"/>
      <dgm:spPr/>
    </dgm:pt>
    <dgm:pt modelId="{CF24A405-F7F9-4ECA-8996-5C9973E2136B}" type="pres">
      <dgm:prSet presAssocID="{5B56F81D-D713-4427-A29C-34ADBCF50A64}" presName="vert3" presStyleCnt="0"/>
      <dgm:spPr/>
    </dgm:pt>
    <dgm:pt modelId="{22980E2C-E5E3-406E-83F1-1E03CEF0AD55}" type="pres">
      <dgm:prSet presAssocID="{224EB1BA-CF9F-47BC-BF67-AAB75556AB11}" presName="thinLine2b" presStyleLbl="callout" presStyleIdx="1" presStyleCnt="15"/>
      <dgm:spPr/>
    </dgm:pt>
    <dgm:pt modelId="{E1D3372C-7C57-49DA-95D5-564F8E0BABF3}" type="pres">
      <dgm:prSet presAssocID="{224EB1BA-CF9F-47BC-BF67-AAB75556AB11}" presName="vertSpace2b" presStyleCnt="0"/>
      <dgm:spPr/>
    </dgm:pt>
    <dgm:pt modelId="{C7C2BF16-82E3-4FDB-9CDA-04D4CF9BACA6}" type="pres">
      <dgm:prSet presAssocID="{2642DFFD-0D00-4D1D-A655-E529261F3A7A}" presName="horz2" presStyleCnt="0"/>
      <dgm:spPr/>
    </dgm:pt>
    <dgm:pt modelId="{7370B958-AAF4-421C-97E3-4ABC703FAFA0}" type="pres">
      <dgm:prSet presAssocID="{2642DFFD-0D00-4D1D-A655-E529261F3A7A}" presName="horzSpace2" presStyleCnt="0"/>
      <dgm:spPr/>
    </dgm:pt>
    <dgm:pt modelId="{08B984F5-A643-4B91-B056-351DBCDC66CE}" type="pres">
      <dgm:prSet presAssocID="{2642DFFD-0D00-4D1D-A655-E529261F3A7A}" presName="tx2" presStyleLbl="revTx" presStyleIdx="4" presStyleCnt="27"/>
      <dgm:spPr/>
    </dgm:pt>
    <dgm:pt modelId="{110AD0F9-6866-4FD0-B1A8-79044B174E32}" type="pres">
      <dgm:prSet presAssocID="{2642DFFD-0D00-4D1D-A655-E529261F3A7A}" presName="vert2" presStyleCnt="0"/>
      <dgm:spPr/>
    </dgm:pt>
    <dgm:pt modelId="{81818B14-163B-4B3B-AAE7-8D7C6228D607}" type="pres">
      <dgm:prSet presAssocID="{BF77B3BB-E37B-44AC-A06D-0833B31C122E}" presName="horz3" presStyleCnt="0"/>
      <dgm:spPr/>
    </dgm:pt>
    <dgm:pt modelId="{967F0594-8B2C-4574-82A1-602AB37EF73A}" type="pres">
      <dgm:prSet presAssocID="{BF77B3BB-E37B-44AC-A06D-0833B31C122E}" presName="horzSpace3" presStyleCnt="0"/>
      <dgm:spPr/>
    </dgm:pt>
    <dgm:pt modelId="{063F7995-629B-4484-A4E4-474DF46DBFD9}" type="pres">
      <dgm:prSet presAssocID="{BF77B3BB-E37B-44AC-A06D-0833B31C122E}" presName="tx3" presStyleLbl="revTx" presStyleIdx="5" presStyleCnt="27"/>
      <dgm:spPr/>
    </dgm:pt>
    <dgm:pt modelId="{60B1CEF6-D634-418A-B7B6-5A2874754DBD}" type="pres">
      <dgm:prSet presAssocID="{BF77B3BB-E37B-44AC-A06D-0833B31C122E}" presName="vert3" presStyleCnt="0"/>
      <dgm:spPr/>
    </dgm:pt>
    <dgm:pt modelId="{E5C17033-6E6D-4F21-8D80-4E5CE704F655}" type="pres">
      <dgm:prSet presAssocID="{3854F4C9-1420-4E37-95A3-6B8635FE8777}" presName="thinLine3" presStyleLbl="callout" presStyleIdx="2" presStyleCnt="15"/>
      <dgm:spPr/>
    </dgm:pt>
    <dgm:pt modelId="{335D2390-BC5B-4A70-AF51-5401074BD906}" type="pres">
      <dgm:prSet presAssocID="{0CC9BA08-81CD-44FF-A004-27A524ECC227}" presName="horz3" presStyleCnt="0"/>
      <dgm:spPr/>
    </dgm:pt>
    <dgm:pt modelId="{2B3DBA5C-E63C-41D2-8D85-9D0E2A154B6B}" type="pres">
      <dgm:prSet presAssocID="{0CC9BA08-81CD-44FF-A004-27A524ECC227}" presName="horzSpace3" presStyleCnt="0"/>
      <dgm:spPr/>
    </dgm:pt>
    <dgm:pt modelId="{49FFD933-7DEE-4E5A-B30E-64DFBD9626C9}" type="pres">
      <dgm:prSet presAssocID="{0CC9BA08-81CD-44FF-A004-27A524ECC227}" presName="tx3" presStyleLbl="revTx" presStyleIdx="6" presStyleCnt="27"/>
      <dgm:spPr/>
    </dgm:pt>
    <dgm:pt modelId="{52E42299-D7FB-4A3D-A447-54BCEDDA8E46}" type="pres">
      <dgm:prSet presAssocID="{0CC9BA08-81CD-44FF-A004-27A524ECC227}" presName="vert3" presStyleCnt="0"/>
      <dgm:spPr/>
    </dgm:pt>
    <dgm:pt modelId="{721B0CDC-9A85-4D2C-ABD7-88E235228AB5}" type="pres">
      <dgm:prSet presAssocID="{2642DFFD-0D00-4D1D-A655-E529261F3A7A}" presName="thinLine2b" presStyleLbl="callout" presStyleIdx="3" presStyleCnt="15"/>
      <dgm:spPr/>
    </dgm:pt>
    <dgm:pt modelId="{70927405-2AE1-422A-A715-E28CF429AA1E}" type="pres">
      <dgm:prSet presAssocID="{2642DFFD-0D00-4D1D-A655-E529261F3A7A}" presName="vertSpace2b" presStyleCnt="0"/>
      <dgm:spPr/>
    </dgm:pt>
    <dgm:pt modelId="{B44EE94E-9869-4E27-B580-09CCE4E0D852}" type="pres">
      <dgm:prSet presAssocID="{371EEF6D-9A7D-49D0-9380-2E239B892882}" presName="horz2" presStyleCnt="0"/>
      <dgm:spPr/>
    </dgm:pt>
    <dgm:pt modelId="{6DFA7A1F-86C9-4A61-A04B-30E590A12582}" type="pres">
      <dgm:prSet presAssocID="{371EEF6D-9A7D-49D0-9380-2E239B892882}" presName="horzSpace2" presStyleCnt="0"/>
      <dgm:spPr/>
    </dgm:pt>
    <dgm:pt modelId="{47187A68-77A3-42ED-A259-1A18EDC62DA1}" type="pres">
      <dgm:prSet presAssocID="{371EEF6D-9A7D-49D0-9380-2E239B892882}" presName="tx2" presStyleLbl="revTx" presStyleIdx="7" presStyleCnt="27"/>
      <dgm:spPr/>
    </dgm:pt>
    <dgm:pt modelId="{6A76D1CC-7D4A-4875-BE16-D71874C48312}" type="pres">
      <dgm:prSet presAssocID="{371EEF6D-9A7D-49D0-9380-2E239B892882}" presName="vert2" presStyleCnt="0"/>
      <dgm:spPr/>
    </dgm:pt>
    <dgm:pt modelId="{A3358FCC-1FEC-447A-9B34-1C07978FB394}" type="pres">
      <dgm:prSet presAssocID="{6E7AA019-B0DF-486C-A04C-5780F4ADAA53}" presName="horz3" presStyleCnt="0"/>
      <dgm:spPr/>
    </dgm:pt>
    <dgm:pt modelId="{603E8D75-3AD4-4F82-B40E-47DD63EBC9C8}" type="pres">
      <dgm:prSet presAssocID="{6E7AA019-B0DF-486C-A04C-5780F4ADAA53}" presName="horzSpace3" presStyleCnt="0"/>
      <dgm:spPr/>
    </dgm:pt>
    <dgm:pt modelId="{ABB83BED-F654-4D6E-BF77-33B62A5E61D0}" type="pres">
      <dgm:prSet presAssocID="{6E7AA019-B0DF-486C-A04C-5780F4ADAA53}" presName="tx3" presStyleLbl="revTx" presStyleIdx="8" presStyleCnt="27"/>
      <dgm:spPr/>
    </dgm:pt>
    <dgm:pt modelId="{E962B1FE-D2DA-4564-9D04-31A1CE63C901}" type="pres">
      <dgm:prSet presAssocID="{6E7AA019-B0DF-486C-A04C-5780F4ADAA53}" presName="vert3" presStyleCnt="0"/>
      <dgm:spPr/>
    </dgm:pt>
    <dgm:pt modelId="{4EB3EA00-28BF-4677-93D1-DC993AC8DDCA}" type="pres">
      <dgm:prSet presAssocID="{EF73D985-5536-46E2-BD26-01694DABF4D0}" presName="thinLine3" presStyleLbl="callout" presStyleIdx="4" presStyleCnt="15"/>
      <dgm:spPr/>
    </dgm:pt>
    <dgm:pt modelId="{7DC100EA-CBB4-4D0D-8EEF-148FCCD76C9F}" type="pres">
      <dgm:prSet presAssocID="{04D221A7-C7AC-45C6-95C9-D0755CAB82D7}" presName="horz3" presStyleCnt="0"/>
      <dgm:spPr/>
    </dgm:pt>
    <dgm:pt modelId="{A5575DE2-B122-42FA-8AE0-A1A2F62D5C30}" type="pres">
      <dgm:prSet presAssocID="{04D221A7-C7AC-45C6-95C9-D0755CAB82D7}" presName="horzSpace3" presStyleCnt="0"/>
      <dgm:spPr/>
    </dgm:pt>
    <dgm:pt modelId="{58BE8362-11EB-4D01-9547-CB28CA0E687F}" type="pres">
      <dgm:prSet presAssocID="{04D221A7-C7AC-45C6-95C9-D0755CAB82D7}" presName="tx3" presStyleLbl="revTx" presStyleIdx="9" presStyleCnt="27"/>
      <dgm:spPr/>
    </dgm:pt>
    <dgm:pt modelId="{024CF152-D6E5-47A2-BB08-B38F619D884B}" type="pres">
      <dgm:prSet presAssocID="{04D221A7-C7AC-45C6-95C9-D0755CAB82D7}" presName="vert3" presStyleCnt="0"/>
      <dgm:spPr/>
    </dgm:pt>
    <dgm:pt modelId="{EAD992EF-4FA7-4D62-8A5B-E2728306FECC}" type="pres">
      <dgm:prSet presAssocID="{371EEF6D-9A7D-49D0-9380-2E239B892882}" presName="thinLine2b" presStyleLbl="callout" presStyleIdx="5" presStyleCnt="15"/>
      <dgm:spPr/>
    </dgm:pt>
    <dgm:pt modelId="{B808EBCD-04B0-43D1-A0C0-680BCFEBBD30}" type="pres">
      <dgm:prSet presAssocID="{371EEF6D-9A7D-49D0-9380-2E239B892882}" presName="vertSpace2b" presStyleCnt="0"/>
      <dgm:spPr/>
    </dgm:pt>
    <dgm:pt modelId="{45E2153E-3A50-44D2-A085-B971B19DC8FB}" type="pres">
      <dgm:prSet presAssocID="{68E5146D-57FB-4B9A-9152-419AE4F19F2F}" presName="horz2" presStyleCnt="0"/>
      <dgm:spPr/>
    </dgm:pt>
    <dgm:pt modelId="{D4BD8422-C77A-4B0B-BB70-2AC7113E63E0}" type="pres">
      <dgm:prSet presAssocID="{68E5146D-57FB-4B9A-9152-419AE4F19F2F}" presName="horzSpace2" presStyleCnt="0"/>
      <dgm:spPr/>
    </dgm:pt>
    <dgm:pt modelId="{5A666E8A-8125-447B-8667-FFC7501A882B}" type="pres">
      <dgm:prSet presAssocID="{68E5146D-57FB-4B9A-9152-419AE4F19F2F}" presName="tx2" presStyleLbl="revTx" presStyleIdx="10" presStyleCnt="27"/>
      <dgm:spPr/>
    </dgm:pt>
    <dgm:pt modelId="{06A97196-C10D-4757-AFE4-03DC19C4ED5F}" type="pres">
      <dgm:prSet presAssocID="{68E5146D-57FB-4B9A-9152-419AE4F19F2F}" presName="vert2" presStyleCnt="0"/>
      <dgm:spPr/>
    </dgm:pt>
    <dgm:pt modelId="{9388A73A-864E-4C57-8BB7-87D5EF78E6AE}" type="pres">
      <dgm:prSet presAssocID="{4A636700-3D64-4BAD-A418-EBDD70AE6323}" presName="horz3" presStyleCnt="0"/>
      <dgm:spPr/>
    </dgm:pt>
    <dgm:pt modelId="{78BEE04A-2253-409C-8AC9-DDA8D83F7408}" type="pres">
      <dgm:prSet presAssocID="{4A636700-3D64-4BAD-A418-EBDD70AE6323}" presName="horzSpace3" presStyleCnt="0"/>
      <dgm:spPr/>
    </dgm:pt>
    <dgm:pt modelId="{91B8A487-C7B0-4E7D-8FE9-1175ACB369E8}" type="pres">
      <dgm:prSet presAssocID="{4A636700-3D64-4BAD-A418-EBDD70AE6323}" presName="tx3" presStyleLbl="revTx" presStyleIdx="11" presStyleCnt="27"/>
      <dgm:spPr/>
    </dgm:pt>
    <dgm:pt modelId="{9C219946-7A32-41FA-936A-4A06BFFA1F71}" type="pres">
      <dgm:prSet presAssocID="{4A636700-3D64-4BAD-A418-EBDD70AE6323}" presName="vert3" presStyleCnt="0"/>
      <dgm:spPr/>
    </dgm:pt>
    <dgm:pt modelId="{53579208-4163-4370-A479-B91B2F47AE3D}" type="pres">
      <dgm:prSet presAssocID="{562D8FD1-EDD5-4C28-A0A5-260D3DAD1B42}" presName="thinLine3" presStyleLbl="callout" presStyleIdx="6" presStyleCnt="15"/>
      <dgm:spPr/>
    </dgm:pt>
    <dgm:pt modelId="{776FA0BB-C038-4642-ABDF-9ACF4EE284D4}" type="pres">
      <dgm:prSet presAssocID="{FFA399AC-1C5B-4AF0-8B67-9C934E4C4F71}" presName="horz3" presStyleCnt="0"/>
      <dgm:spPr/>
    </dgm:pt>
    <dgm:pt modelId="{A5143346-A1D0-4F33-BEA4-D1D1224E8B1D}" type="pres">
      <dgm:prSet presAssocID="{FFA399AC-1C5B-4AF0-8B67-9C934E4C4F71}" presName="horzSpace3" presStyleCnt="0"/>
      <dgm:spPr/>
    </dgm:pt>
    <dgm:pt modelId="{D49E3197-24D6-42A1-86E7-C3F8FB916276}" type="pres">
      <dgm:prSet presAssocID="{FFA399AC-1C5B-4AF0-8B67-9C934E4C4F71}" presName="tx3" presStyleLbl="revTx" presStyleIdx="12" presStyleCnt="27"/>
      <dgm:spPr/>
    </dgm:pt>
    <dgm:pt modelId="{3908682A-3936-4BD8-9D01-6AD52CDBC3A3}" type="pres">
      <dgm:prSet presAssocID="{FFA399AC-1C5B-4AF0-8B67-9C934E4C4F71}" presName="vert3" presStyleCnt="0"/>
      <dgm:spPr/>
    </dgm:pt>
    <dgm:pt modelId="{D281FB9C-892D-4BE9-BC82-BA2782D26F12}" type="pres">
      <dgm:prSet presAssocID="{68E5146D-57FB-4B9A-9152-419AE4F19F2F}" presName="thinLine2b" presStyleLbl="callout" presStyleIdx="7" presStyleCnt="15"/>
      <dgm:spPr/>
    </dgm:pt>
    <dgm:pt modelId="{BC36B249-621F-4A01-B46A-05A0E9F6FE43}" type="pres">
      <dgm:prSet presAssocID="{68E5146D-57FB-4B9A-9152-419AE4F19F2F}" presName="vertSpace2b" presStyleCnt="0"/>
      <dgm:spPr/>
    </dgm:pt>
    <dgm:pt modelId="{F90544C8-7B64-42BA-964C-6622CDC3B084}" type="pres">
      <dgm:prSet presAssocID="{9A5DCAA9-652A-461F-A662-FE94201807AC}" presName="horz2" presStyleCnt="0"/>
      <dgm:spPr/>
    </dgm:pt>
    <dgm:pt modelId="{98D243D0-CBBD-4404-860F-FD49C99805FB}" type="pres">
      <dgm:prSet presAssocID="{9A5DCAA9-652A-461F-A662-FE94201807AC}" presName="horzSpace2" presStyleCnt="0"/>
      <dgm:spPr/>
    </dgm:pt>
    <dgm:pt modelId="{D9D19101-C2EB-4112-B864-D50B3AA4A079}" type="pres">
      <dgm:prSet presAssocID="{9A5DCAA9-652A-461F-A662-FE94201807AC}" presName="tx2" presStyleLbl="revTx" presStyleIdx="13" presStyleCnt="27"/>
      <dgm:spPr/>
    </dgm:pt>
    <dgm:pt modelId="{C4DFCE84-87EF-4BC6-BABA-9E0E95339171}" type="pres">
      <dgm:prSet presAssocID="{9A5DCAA9-652A-461F-A662-FE94201807AC}" presName="vert2" presStyleCnt="0"/>
      <dgm:spPr/>
    </dgm:pt>
    <dgm:pt modelId="{6F3F0082-CA34-44A6-9681-AFE3DC429500}" type="pres">
      <dgm:prSet presAssocID="{2CB854AD-FC8C-442A-B48B-47749426CCD3}" presName="horz3" presStyleCnt="0"/>
      <dgm:spPr/>
    </dgm:pt>
    <dgm:pt modelId="{52D1A397-FC7A-41C0-8103-97D06BF35F40}" type="pres">
      <dgm:prSet presAssocID="{2CB854AD-FC8C-442A-B48B-47749426CCD3}" presName="horzSpace3" presStyleCnt="0"/>
      <dgm:spPr/>
    </dgm:pt>
    <dgm:pt modelId="{6E84FC6B-78D1-4EC2-9B79-41BD58A0A008}" type="pres">
      <dgm:prSet presAssocID="{2CB854AD-FC8C-442A-B48B-47749426CCD3}" presName="tx3" presStyleLbl="revTx" presStyleIdx="14" presStyleCnt="27"/>
      <dgm:spPr/>
    </dgm:pt>
    <dgm:pt modelId="{4C0A10E4-4C90-4C0E-A02F-88C7356AC8B8}" type="pres">
      <dgm:prSet presAssocID="{2CB854AD-FC8C-442A-B48B-47749426CCD3}" presName="vert3" presStyleCnt="0"/>
      <dgm:spPr/>
    </dgm:pt>
    <dgm:pt modelId="{3E26CA89-1DF7-4C57-82BB-1446D786901E}" type="pres">
      <dgm:prSet presAssocID="{6314BD32-33DA-489C-ACD0-5F09F902DE12}" presName="thinLine3" presStyleLbl="callout" presStyleIdx="8" presStyleCnt="15"/>
      <dgm:spPr/>
    </dgm:pt>
    <dgm:pt modelId="{5B911E78-F409-4C86-8639-0ED4B1021ADA}" type="pres">
      <dgm:prSet presAssocID="{711B432C-06DD-4853-9E31-A6A33570D516}" presName="horz3" presStyleCnt="0"/>
      <dgm:spPr/>
    </dgm:pt>
    <dgm:pt modelId="{FBCC3842-D3FE-4651-B9CA-DE1D1364F756}" type="pres">
      <dgm:prSet presAssocID="{711B432C-06DD-4853-9E31-A6A33570D516}" presName="horzSpace3" presStyleCnt="0"/>
      <dgm:spPr/>
    </dgm:pt>
    <dgm:pt modelId="{6E2491CE-55B6-4101-AE3B-CFC48C87F020}" type="pres">
      <dgm:prSet presAssocID="{711B432C-06DD-4853-9E31-A6A33570D516}" presName="tx3" presStyleLbl="revTx" presStyleIdx="15" presStyleCnt="27"/>
      <dgm:spPr/>
    </dgm:pt>
    <dgm:pt modelId="{1ADB72A7-FC12-42E6-9AD3-EAD420EFC768}" type="pres">
      <dgm:prSet presAssocID="{711B432C-06DD-4853-9E31-A6A33570D516}" presName="vert3" presStyleCnt="0"/>
      <dgm:spPr/>
    </dgm:pt>
    <dgm:pt modelId="{22DB6F0A-5BB3-417A-908C-A6E85A878274}" type="pres">
      <dgm:prSet presAssocID="{9A5DCAA9-652A-461F-A662-FE94201807AC}" presName="thinLine2b" presStyleLbl="callout" presStyleIdx="9" presStyleCnt="15"/>
      <dgm:spPr/>
    </dgm:pt>
    <dgm:pt modelId="{FAD5862A-9890-4D06-8EA2-4289727EBE48}" type="pres">
      <dgm:prSet presAssocID="{9A5DCAA9-652A-461F-A662-FE94201807AC}" presName="vertSpace2b" presStyleCnt="0"/>
      <dgm:spPr/>
    </dgm:pt>
    <dgm:pt modelId="{FF546CFA-2B5C-4DA2-A35A-17C6387399D5}" type="pres">
      <dgm:prSet presAssocID="{484C77E1-B5B5-4951-861E-FF06EFB62908}" presName="horz2" presStyleCnt="0"/>
      <dgm:spPr/>
    </dgm:pt>
    <dgm:pt modelId="{AA43A1F3-87B4-4DDA-A8BC-8392822095D1}" type="pres">
      <dgm:prSet presAssocID="{484C77E1-B5B5-4951-861E-FF06EFB62908}" presName="horzSpace2" presStyleCnt="0"/>
      <dgm:spPr/>
    </dgm:pt>
    <dgm:pt modelId="{38F1DF68-3AED-4A4A-950B-477DC5A3E21B}" type="pres">
      <dgm:prSet presAssocID="{484C77E1-B5B5-4951-861E-FF06EFB62908}" presName="tx2" presStyleLbl="revTx" presStyleIdx="16" presStyleCnt="27"/>
      <dgm:spPr/>
    </dgm:pt>
    <dgm:pt modelId="{00AC2B59-44BE-401E-AEE1-55A683FED3D4}" type="pres">
      <dgm:prSet presAssocID="{484C77E1-B5B5-4951-861E-FF06EFB62908}" presName="vert2" presStyleCnt="0"/>
      <dgm:spPr/>
    </dgm:pt>
    <dgm:pt modelId="{0FD775CB-8683-4C77-AC47-B9D38021F5E7}" type="pres">
      <dgm:prSet presAssocID="{9CC4F165-F5ED-4542-AB09-9DD41C1AEB66}" presName="horz3" presStyleCnt="0"/>
      <dgm:spPr/>
    </dgm:pt>
    <dgm:pt modelId="{D0D62F91-E974-45C4-98F3-528925D76365}" type="pres">
      <dgm:prSet presAssocID="{9CC4F165-F5ED-4542-AB09-9DD41C1AEB66}" presName="horzSpace3" presStyleCnt="0"/>
      <dgm:spPr/>
    </dgm:pt>
    <dgm:pt modelId="{04E58A42-D1DB-46E9-86DE-8C9E17026DB5}" type="pres">
      <dgm:prSet presAssocID="{9CC4F165-F5ED-4542-AB09-9DD41C1AEB66}" presName="tx3" presStyleLbl="revTx" presStyleIdx="17" presStyleCnt="27"/>
      <dgm:spPr/>
    </dgm:pt>
    <dgm:pt modelId="{D35C8CF7-84B0-407D-8AAD-69580BEA0130}" type="pres">
      <dgm:prSet presAssocID="{9CC4F165-F5ED-4542-AB09-9DD41C1AEB66}" presName="vert3" presStyleCnt="0"/>
      <dgm:spPr/>
    </dgm:pt>
    <dgm:pt modelId="{D8C3A779-C097-4589-BB4D-A1D000578C77}" type="pres">
      <dgm:prSet presAssocID="{4467DDF0-F349-4B9B-8346-687E132A5558}" presName="horz4" presStyleCnt="0"/>
      <dgm:spPr/>
    </dgm:pt>
    <dgm:pt modelId="{D6BB9BED-446E-4341-897B-85E87FB807CC}" type="pres">
      <dgm:prSet presAssocID="{4467DDF0-F349-4B9B-8346-687E132A5558}" presName="horzSpace4" presStyleCnt="0"/>
      <dgm:spPr/>
    </dgm:pt>
    <dgm:pt modelId="{B2A9C89E-2E3F-41C1-9F89-EB978721AFC2}" type="pres">
      <dgm:prSet presAssocID="{4467DDF0-F349-4B9B-8346-687E132A5558}" presName="tx4" presStyleLbl="revTx" presStyleIdx="18" presStyleCnt="27">
        <dgm:presLayoutVars>
          <dgm:bulletEnabled val="1"/>
        </dgm:presLayoutVars>
      </dgm:prSet>
      <dgm:spPr/>
    </dgm:pt>
    <dgm:pt modelId="{EF5CAD45-DFA5-45C2-BB39-5C49B2624B4F}" type="pres">
      <dgm:prSet presAssocID="{FDAEC1CF-B11A-4170-A6DC-D10A894FAA04}" presName="thinLine3" presStyleLbl="callout" presStyleIdx="10" presStyleCnt="15"/>
      <dgm:spPr/>
    </dgm:pt>
    <dgm:pt modelId="{8E0AB628-9057-4FE3-91D6-1967EC32334E}" type="pres">
      <dgm:prSet presAssocID="{5C3F2DFD-7964-4C52-8A9E-11264E86B9C9}" presName="horz3" presStyleCnt="0"/>
      <dgm:spPr/>
    </dgm:pt>
    <dgm:pt modelId="{3E6B9DCB-AE5B-4BCA-ADE4-784670359206}" type="pres">
      <dgm:prSet presAssocID="{5C3F2DFD-7964-4C52-8A9E-11264E86B9C9}" presName="horzSpace3" presStyleCnt="0"/>
      <dgm:spPr/>
    </dgm:pt>
    <dgm:pt modelId="{BAC6B423-3E1B-437E-9CC5-316C16A40E0E}" type="pres">
      <dgm:prSet presAssocID="{5C3F2DFD-7964-4C52-8A9E-11264E86B9C9}" presName="tx3" presStyleLbl="revTx" presStyleIdx="19" presStyleCnt="27"/>
      <dgm:spPr/>
    </dgm:pt>
    <dgm:pt modelId="{E8D6998C-5811-45CE-80BC-F8490023211E}" type="pres">
      <dgm:prSet presAssocID="{5C3F2DFD-7964-4C52-8A9E-11264E86B9C9}" presName="vert3" presStyleCnt="0"/>
      <dgm:spPr/>
    </dgm:pt>
    <dgm:pt modelId="{8DA50A0C-F2B5-4911-A6A5-30D21A107348}" type="pres">
      <dgm:prSet presAssocID="{60D7BAB0-7E20-4485-B147-766C5B4B0554}" presName="horz4" presStyleCnt="0"/>
      <dgm:spPr/>
    </dgm:pt>
    <dgm:pt modelId="{3FBF21BC-248E-48C7-ABE1-5188EAB2FCD9}" type="pres">
      <dgm:prSet presAssocID="{60D7BAB0-7E20-4485-B147-766C5B4B0554}" presName="horzSpace4" presStyleCnt="0"/>
      <dgm:spPr/>
    </dgm:pt>
    <dgm:pt modelId="{36CD2A5F-DE32-49CF-9564-DC003BB0602D}" type="pres">
      <dgm:prSet presAssocID="{60D7BAB0-7E20-4485-B147-766C5B4B0554}" presName="tx4" presStyleLbl="revTx" presStyleIdx="20" presStyleCnt="27">
        <dgm:presLayoutVars>
          <dgm:bulletEnabled val="1"/>
        </dgm:presLayoutVars>
      </dgm:prSet>
      <dgm:spPr/>
    </dgm:pt>
    <dgm:pt modelId="{1C8A5CA2-310C-420D-9A34-CC3DF3280216}" type="pres">
      <dgm:prSet presAssocID="{DC7DC5F5-7E88-4063-9EC6-8DE4E23827A9}" presName="thinLine3" presStyleLbl="callout" presStyleIdx="11" presStyleCnt="15"/>
      <dgm:spPr/>
    </dgm:pt>
    <dgm:pt modelId="{253353D0-EFAA-445E-8E03-9CACCF177998}" type="pres">
      <dgm:prSet presAssocID="{E840B509-3D6E-4A63-83F9-F1514262D03D}" presName="horz3" presStyleCnt="0"/>
      <dgm:spPr/>
    </dgm:pt>
    <dgm:pt modelId="{EB256A9A-7F62-4A6E-A179-4D74A08C38C0}" type="pres">
      <dgm:prSet presAssocID="{E840B509-3D6E-4A63-83F9-F1514262D03D}" presName="horzSpace3" presStyleCnt="0"/>
      <dgm:spPr/>
    </dgm:pt>
    <dgm:pt modelId="{C7C3CB24-688C-45F5-BB0E-3C81E5BBE260}" type="pres">
      <dgm:prSet presAssocID="{E840B509-3D6E-4A63-83F9-F1514262D03D}" presName="tx3" presStyleLbl="revTx" presStyleIdx="21" presStyleCnt="27"/>
      <dgm:spPr/>
    </dgm:pt>
    <dgm:pt modelId="{6590FACF-A4D5-496B-B209-B2C877CBF549}" type="pres">
      <dgm:prSet presAssocID="{E840B509-3D6E-4A63-83F9-F1514262D03D}" presName="vert3" presStyleCnt="0"/>
      <dgm:spPr/>
    </dgm:pt>
    <dgm:pt modelId="{39CC3759-7D1D-4C2E-9313-5B2B4696273F}" type="pres">
      <dgm:prSet presAssocID="{740247C0-8E44-43F5-BDFC-52781117EA7F}" presName="horz4" presStyleCnt="0"/>
      <dgm:spPr/>
    </dgm:pt>
    <dgm:pt modelId="{1933D6A9-8D91-419B-9167-AB7660721B83}" type="pres">
      <dgm:prSet presAssocID="{740247C0-8E44-43F5-BDFC-52781117EA7F}" presName="horzSpace4" presStyleCnt="0"/>
      <dgm:spPr/>
    </dgm:pt>
    <dgm:pt modelId="{FCDCD1D8-8E3C-42E8-9327-CF7744487E89}" type="pres">
      <dgm:prSet presAssocID="{740247C0-8E44-43F5-BDFC-52781117EA7F}" presName="tx4" presStyleLbl="revTx" presStyleIdx="22" presStyleCnt="27">
        <dgm:presLayoutVars>
          <dgm:bulletEnabled val="1"/>
        </dgm:presLayoutVars>
      </dgm:prSet>
      <dgm:spPr/>
    </dgm:pt>
    <dgm:pt modelId="{0A586B0B-8351-4D22-9A1D-CAC11304D5B8}" type="pres">
      <dgm:prSet presAssocID="{2767C3A5-2D6C-495B-9B1A-C7F2BE43B9EB}" presName="thinLine3" presStyleLbl="callout" presStyleIdx="12" presStyleCnt="15"/>
      <dgm:spPr/>
    </dgm:pt>
    <dgm:pt modelId="{731B6AF6-E4AD-4BA6-957D-D068ED89AD8B}" type="pres">
      <dgm:prSet presAssocID="{03FE6BA6-CB7C-45DF-8802-2C7038F78293}" presName="horz3" presStyleCnt="0"/>
      <dgm:spPr/>
    </dgm:pt>
    <dgm:pt modelId="{1A1D67F8-A683-4E62-9AB5-A79D605D6212}" type="pres">
      <dgm:prSet presAssocID="{03FE6BA6-CB7C-45DF-8802-2C7038F78293}" presName="horzSpace3" presStyleCnt="0"/>
      <dgm:spPr/>
    </dgm:pt>
    <dgm:pt modelId="{C4664D21-60F4-4069-A61F-635D90042419}" type="pres">
      <dgm:prSet presAssocID="{03FE6BA6-CB7C-45DF-8802-2C7038F78293}" presName="tx3" presStyleLbl="revTx" presStyleIdx="23" presStyleCnt="27"/>
      <dgm:spPr/>
    </dgm:pt>
    <dgm:pt modelId="{D0688640-A1E8-4995-952A-3C11808EB781}" type="pres">
      <dgm:prSet presAssocID="{03FE6BA6-CB7C-45DF-8802-2C7038F78293}" presName="vert3" presStyleCnt="0"/>
      <dgm:spPr/>
    </dgm:pt>
    <dgm:pt modelId="{7DA25542-5B6C-404C-8788-4AD559989962}" type="pres">
      <dgm:prSet presAssocID="{890AACA7-707A-407F-8C4A-7C28395E4946}" presName="horz4" presStyleCnt="0"/>
      <dgm:spPr/>
    </dgm:pt>
    <dgm:pt modelId="{2F52B47D-0D42-419C-AB46-4B8BDF077AE3}" type="pres">
      <dgm:prSet presAssocID="{890AACA7-707A-407F-8C4A-7C28395E4946}" presName="horzSpace4" presStyleCnt="0"/>
      <dgm:spPr/>
    </dgm:pt>
    <dgm:pt modelId="{18F9104C-8391-4791-8B96-F2B003A96BBF}" type="pres">
      <dgm:prSet presAssocID="{890AACA7-707A-407F-8C4A-7C28395E4946}" presName="tx4" presStyleLbl="revTx" presStyleIdx="24" presStyleCnt="27">
        <dgm:presLayoutVars>
          <dgm:bulletEnabled val="1"/>
        </dgm:presLayoutVars>
      </dgm:prSet>
      <dgm:spPr/>
    </dgm:pt>
    <dgm:pt modelId="{3EB17AEA-2C9D-431B-B8CE-E6F98B5C1AD6}" type="pres">
      <dgm:prSet presAssocID="{8AE5C541-F366-4D1E-B32F-E6C07E604CF0}" presName="thinLine3" presStyleLbl="callout" presStyleIdx="13" presStyleCnt="15"/>
      <dgm:spPr/>
    </dgm:pt>
    <dgm:pt modelId="{96A6F1C4-A4D5-4941-BB81-FE8E51880309}" type="pres">
      <dgm:prSet presAssocID="{18A1F177-C5BE-41A0-B259-1D8AB795DCB2}" presName="horz3" presStyleCnt="0"/>
      <dgm:spPr/>
    </dgm:pt>
    <dgm:pt modelId="{D9802B53-94D9-42E3-BF33-A97C0A8FAD71}" type="pres">
      <dgm:prSet presAssocID="{18A1F177-C5BE-41A0-B259-1D8AB795DCB2}" presName="horzSpace3" presStyleCnt="0"/>
      <dgm:spPr/>
    </dgm:pt>
    <dgm:pt modelId="{B075839A-B401-4F43-842C-B9BE7A03B84A}" type="pres">
      <dgm:prSet presAssocID="{18A1F177-C5BE-41A0-B259-1D8AB795DCB2}" presName="tx3" presStyleLbl="revTx" presStyleIdx="25" presStyleCnt="27"/>
      <dgm:spPr/>
    </dgm:pt>
    <dgm:pt modelId="{FEC5EE5A-6112-46E4-A3D2-89668DCB5EA6}" type="pres">
      <dgm:prSet presAssocID="{18A1F177-C5BE-41A0-B259-1D8AB795DCB2}" presName="vert3" presStyleCnt="0"/>
      <dgm:spPr/>
    </dgm:pt>
    <dgm:pt modelId="{1732D03A-F5C9-4746-96CB-D773874F2A67}" type="pres">
      <dgm:prSet presAssocID="{F8C7ADA6-F084-4FFE-94A7-CBBE10FC037B}" presName="horz4" presStyleCnt="0"/>
      <dgm:spPr/>
    </dgm:pt>
    <dgm:pt modelId="{FD2DCBF0-0BE9-46CD-984E-38C20235D48B}" type="pres">
      <dgm:prSet presAssocID="{F8C7ADA6-F084-4FFE-94A7-CBBE10FC037B}" presName="horzSpace4" presStyleCnt="0"/>
      <dgm:spPr/>
    </dgm:pt>
    <dgm:pt modelId="{D858D393-BFF7-4112-A36B-414D44F71912}" type="pres">
      <dgm:prSet presAssocID="{F8C7ADA6-F084-4FFE-94A7-CBBE10FC037B}" presName="tx4" presStyleLbl="revTx" presStyleIdx="26" presStyleCnt="27">
        <dgm:presLayoutVars>
          <dgm:bulletEnabled val="1"/>
        </dgm:presLayoutVars>
      </dgm:prSet>
      <dgm:spPr/>
    </dgm:pt>
    <dgm:pt modelId="{5D25B276-2EF8-4A8A-AAD9-E72FE3390859}" type="pres">
      <dgm:prSet presAssocID="{484C77E1-B5B5-4951-861E-FF06EFB62908}" presName="thinLine2b" presStyleLbl="callout" presStyleIdx="14" presStyleCnt="15"/>
      <dgm:spPr/>
    </dgm:pt>
    <dgm:pt modelId="{F89ED55B-4034-4C01-AFA9-3041B3470A37}" type="pres">
      <dgm:prSet presAssocID="{484C77E1-B5B5-4951-861E-FF06EFB62908}" presName="vertSpace2b" presStyleCnt="0"/>
      <dgm:spPr/>
    </dgm:pt>
  </dgm:ptLst>
  <dgm:cxnLst>
    <dgm:cxn modelId="{0D25EF02-0FFB-4A6E-9C15-E6D6D6EDD403}" srcId="{AD141FAB-1B14-456A-B924-A666132E2764}" destId="{2642DFFD-0D00-4D1D-A655-E529261F3A7A}" srcOrd="1" destOrd="0" parTransId="{F5C738BE-2D84-4E11-A59C-6D619ECDA7C2}" sibTransId="{61290C79-ABF6-47B4-BD99-93E4F59F3648}"/>
    <dgm:cxn modelId="{9333460B-A76F-472E-9F91-0224FA8828B8}" srcId="{9A5DCAA9-652A-461F-A662-FE94201807AC}" destId="{2CB854AD-FC8C-442A-B48B-47749426CCD3}" srcOrd="0" destOrd="0" parTransId="{0CEA49AB-0978-442A-B16C-210D1F7B8511}" sibTransId="{6314BD32-33DA-489C-ACD0-5F09F902DE12}"/>
    <dgm:cxn modelId="{FCC06113-AD07-4FE4-83B6-1CB2FB7AD0DB}" type="presOf" srcId="{AD141FAB-1B14-456A-B924-A666132E2764}" destId="{CEAE2F72-D1C5-4BDF-804D-012532301126}" srcOrd="0" destOrd="0" presId="urn:microsoft.com/office/officeart/2008/layout/LinedList"/>
    <dgm:cxn modelId="{49EA2E15-E222-4FE0-B4D1-4C7E361C7C97}" srcId="{1EC4A516-4FE1-4BC9-97A4-541807F0C36D}" destId="{AD141FAB-1B14-456A-B924-A666132E2764}" srcOrd="0" destOrd="0" parTransId="{70C1785F-EFF7-4C2E-A9BA-B423A83ACF9C}" sibTransId="{C457AA53-471A-48F2-A505-C96CACC7C3DB}"/>
    <dgm:cxn modelId="{133BAA1D-01FD-42A9-B044-171F908C36DA}" srcId="{484C77E1-B5B5-4951-861E-FF06EFB62908}" destId="{5C3F2DFD-7964-4C52-8A9E-11264E86B9C9}" srcOrd="1" destOrd="0" parTransId="{65BB6D2B-091E-49DE-BDD0-628B217E7896}" sibTransId="{DC7DC5F5-7E88-4063-9EC6-8DE4E23827A9}"/>
    <dgm:cxn modelId="{11677420-D3DD-44C0-AF92-330F8E6A8EA0}" srcId="{9A5DCAA9-652A-461F-A662-FE94201807AC}" destId="{711B432C-06DD-4853-9E31-A6A33570D516}" srcOrd="1" destOrd="0" parTransId="{259F173E-3614-40C8-A8F2-5C7B44CADCAF}" sibTransId="{CBB37FD3-7F46-43A7-9413-2DB7E4CC6B96}"/>
    <dgm:cxn modelId="{DE30DA23-D804-46D6-8C3F-C7AE15B777BF}" type="presOf" srcId="{4A636700-3D64-4BAD-A418-EBDD70AE6323}" destId="{91B8A487-C7B0-4E7D-8FE9-1175ACB369E8}" srcOrd="0" destOrd="0" presId="urn:microsoft.com/office/officeart/2008/layout/LinedList"/>
    <dgm:cxn modelId="{C0531A27-C27B-42D1-9781-6D8FABD735C5}" type="presOf" srcId="{5C3F2DFD-7964-4C52-8A9E-11264E86B9C9}" destId="{BAC6B423-3E1B-437E-9CC5-316C16A40E0E}" srcOrd="0" destOrd="0" presId="urn:microsoft.com/office/officeart/2008/layout/LinedList"/>
    <dgm:cxn modelId="{DC3CF329-2897-41B1-86C9-53596EA3EEE2}" type="presOf" srcId="{03FE6BA6-CB7C-45DF-8802-2C7038F78293}" destId="{C4664D21-60F4-4069-A61F-635D90042419}" srcOrd="0" destOrd="0" presId="urn:microsoft.com/office/officeart/2008/layout/LinedList"/>
    <dgm:cxn modelId="{47FC8A2D-CB0E-4235-86EF-21950CEB7AB6}" srcId="{AD141FAB-1B14-456A-B924-A666132E2764}" destId="{224EB1BA-CF9F-47BC-BF67-AAB75556AB11}" srcOrd="0" destOrd="0" parTransId="{EC8F5143-E5B8-4B4A-9A2E-84FAF6FD772C}" sibTransId="{86F4C438-DEB2-47B0-8930-585979C73BD5}"/>
    <dgm:cxn modelId="{391F8A31-6593-426C-8DC6-63B72C404BDD}" type="presOf" srcId="{9CC4F165-F5ED-4542-AB09-9DD41C1AEB66}" destId="{04E58A42-D1DB-46E9-86DE-8C9E17026DB5}" srcOrd="0" destOrd="0" presId="urn:microsoft.com/office/officeart/2008/layout/LinedList"/>
    <dgm:cxn modelId="{14C0F543-7C66-47D1-AE04-45B26BFD66DC}" type="presOf" srcId="{740247C0-8E44-43F5-BDFC-52781117EA7F}" destId="{FCDCD1D8-8E3C-42E8-9327-CF7744487E89}" srcOrd="0" destOrd="0" presId="urn:microsoft.com/office/officeart/2008/layout/LinedList"/>
    <dgm:cxn modelId="{A4C08551-6F50-461A-8D8E-E39FCCC27B0A}" srcId="{AD141FAB-1B14-456A-B924-A666132E2764}" destId="{371EEF6D-9A7D-49D0-9380-2E239B892882}" srcOrd="2" destOrd="0" parTransId="{07EACB36-1055-4DA2-B65B-1D0D276C8643}" sibTransId="{50D7A141-3192-4FF1-80DE-C0709F9D883E}"/>
    <dgm:cxn modelId="{2B850358-A786-4C63-9798-9377BE2B2B0F}" srcId="{484C77E1-B5B5-4951-861E-FF06EFB62908}" destId="{9CC4F165-F5ED-4542-AB09-9DD41C1AEB66}" srcOrd="0" destOrd="0" parTransId="{DE6FE9EA-9DB3-4C20-BABA-49C934C2CCED}" sibTransId="{FDAEC1CF-B11A-4170-A6DC-D10A894FAA04}"/>
    <dgm:cxn modelId="{E32FAE5D-7E43-4709-80BE-1127045D8AD8}" type="presOf" srcId="{60D7BAB0-7E20-4485-B147-766C5B4B0554}" destId="{36CD2A5F-DE32-49CF-9564-DC003BB0602D}" srcOrd="0" destOrd="0" presId="urn:microsoft.com/office/officeart/2008/layout/LinedList"/>
    <dgm:cxn modelId="{F62DF566-4975-4618-8722-1D6212EFBA26}" srcId="{E840B509-3D6E-4A63-83F9-F1514262D03D}" destId="{740247C0-8E44-43F5-BDFC-52781117EA7F}" srcOrd="0" destOrd="0" parTransId="{89031408-3375-42A7-A8AC-B6C5728CDB83}" sibTransId="{0C825CA6-1AF6-490E-A27C-552845DF3474}"/>
    <dgm:cxn modelId="{30E8B16E-BF9F-42C5-9E81-E57CCFF4915D}" srcId="{484C77E1-B5B5-4951-861E-FF06EFB62908}" destId="{E840B509-3D6E-4A63-83F9-F1514262D03D}" srcOrd="2" destOrd="0" parTransId="{E8E2B1D4-A88E-499D-875E-28A16938238F}" sibTransId="{2767C3A5-2D6C-495B-9B1A-C7F2BE43B9EB}"/>
    <dgm:cxn modelId="{AC439372-A417-46FA-8242-E4C0C536F323}" srcId="{18A1F177-C5BE-41A0-B259-1D8AB795DCB2}" destId="{F8C7ADA6-F084-4FFE-94A7-CBBE10FC037B}" srcOrd="0" destOrd="0" parTransId="{6646DCAF-9550-43F8-87A3-9F7E23B14DE8}" sibTransId="{D770CC1D-3DBD-4949-8CFB-FC91A2138BE1}"/>
    <dgm:cxn modelId="{5E47247C-43C2-49DF-AD5F-5FB823F8F9D0}" srcId="{484C77E1-B5B5-4951-861E-FF06EFB62908}" destId="{18A1F177-C5BE-41A0-B259-1D8AB795DCB2}" srcOrd="4" destOrd="0" parTransId="{16A0AC57-72FF-454B-997A-2C575D7C6910}" sibTransId="{E5599F02-A1B8-4758-A09F-075BE77382FE}"/>
    <dgm:cxn modelId="{0B27ED7F-A2DE-438B-80FB-EDA2DFD25E46}" type="presOf" srcId="{68E5146D-57FB-4B9A-9152-419AE4F19F2F}" destId="{5A666E8A-8125-447B-8667-FFC7501A882B}" srcOrd="0" destOrd="0" presId="urn:microsoft.com/office/officeart/2008/layout/LinedList"/>
    <dgm:cxn modelId="{74EC8183-C8F8-4A6D-8B9D-EE94570FD0D5}" srcId="{AD141FAB-1B14-456A-B924-A666132E2764}" destId="{9A5DCAA9-652A-461F-A662-FE94201807AC}" srcOrd="4" destOrd="0" parTransId="{A4583987-64ED-4F9F-B7FA-635EDFE4B908}" sibTransId="{A30BC4AA-4873-46E8-B2AE-499788352861}"/>
    <dgm:cxn modelId="{345B6786-B43F-4E0C-B291-F8272672F9EE}" srcId="{AD141FAB-1B14-456A-B924-A666132E2764}" destId="{68E5146D-57FB-4B9A-9152-419AE4F19F2F}" srcOrd="3" destOrd="0" parTransId="{A56A85A9-8AC3-4FF5-BAB5-DB54EBBBA782}" sibTransId="{F80D073B-9490-4B75-B1A4-8C3290E0D9F1}"/>
    <dgm:cxn modelId="{FFE3D686-B5C5-4EA9-81EB-BE62B58B8DA0}" type="presOf" srcId="{FFA399AC-1C5B-4AF0-8B67-9C934E4C4F71}" destId="{D49E3197-24D6-42A1-86E7-C3F8FB916276}" srcOrd="0" destOrd="0" presId="urn:microsoft.com/office/officeart/2008/layout/LinedList"/>
    <dgm:cxn modelId="{A8B32B90-C711-4F1A-9A03-16C20446FA9D}" srcId="{484C77E1-B5B5-4951-861E-FF06EFB62908}" destId="{03FE6BA6-CB7C-45DF-8802-2C7038F78293}" srcOrd="3" destOrd="0" parTransId="{CA2E36A0-A311-457D-8DA6-B9A3D557CE02}" sibTransId="{8AE5C541-F366-4D1E-B32F-E6C07E604CF0}"/>
    <dgm:cxn modelId="{75113092-C85E-4B2D-9F2A-3E0DDEF711C5}" srcId="{03FE6BA6-CB7C-45DF-8802-2C7038F78293}" destId="{890AACA7-707A-407F-8C4A-7C28395E4946}" srcOrd="0" destOrd="0" parTransId="{B82ABEA2-C9D9-44AE-98F0-4BC3ED04DF2E}" sibTransId="{62E16CD1-1007-40C4-A0AD-B69B722A82D0}"/>
    <dgm:cxn modelId="{FD2F8D93-031B-4955-B455-8438424AC572}" srcId="{224EB1BA-CF9F-47BC-BF67-AAB75556AB11}" destId="{5B56F81D-D713-4427-A29C-34ADBCF50A64}" srcOrd="1" destOrd="0" parTransId="{A5E7DFFC-B3B3-4937-8F37-C19E620CEE9B}" sibTransId="{8690D906-0816-4230-8311-0425DDC20A8D}"/>
    <dgm:cxn modelId="{B7A9BE97-1283-419F-A455-EC42BCB340B8}" type="presOf" srcId="{484C77E1-B5B5-4951-861E-FF06EFB62908}" destId="{38F1DF68-3AED-4A4A-950B-477DC5A3E21B}" srcOrd="0" destOrd="0" presId="urn:microsoft.com/office/officeart/2008/layout/LinedList"/>
    <dgm:cxn modelId="{03A00A99-0A1C-44A0-9703-7B826F956796}" srcId="{68E5146D-57FB-4B9A-9152-419AE4F19F2F}" destId="{4A636700-3D64-4BAD-A418-EBDD70AE6323}" srcOrd="0" destOrd="0" parTransId="{8260964B-0ACA-4334-9BB3-0F49F44F0CD8}" sibTransId="{562D8FD1-EDD5-4C28-A0A5-260D3DAD1B42}"/>
    <dgm:cxn modelId="{B089E69C-CF3D-4050-81AF-183051C90910}" type="presOf" srcId="{2CB854AD-FC8C-442A-B48B-47749426CCD3}" destId="{6E84FC6B-78D1-4EC2-9B79-41BD58A0A008}" srcOrd="0" destOrd="0" presId="urn:microsoft.com/office/officeart/2008/layout/LinedList"/>
    <dgm:cxn modelId="{FC8DA59E-C8C9-4A72-AD42-1F5770A4FA2C}" type="presOf" srcId="{4467DDF0-F349-4B9B-8346-687E132A5558}" destId="{B2A9C89E-2E3F-41C1-9F89-EB978721AFC2}" srcOrd="0" destOrd="0" presId="urn:microsoft.com/office/officeart/2008/layout/LinedList"/>
    <dgm:cxn modelId="{5D25FB9E-09F3-44B7-A02C-2AC416DEA015}" type="presOf" srcId="{04D221A7-C7AC-45C6-95C9-D0755CAB82D7}" destId="{58BE8362-11EB-4D01-9547-CB28CA0E687F}" srcOrd="0" destOrd="0" presId="urn:microsoft.com/office/officeart/2008/layout/LinedList"/>
    <dgm:cxn modelId="{FBB112AA-B0BD-4BDB-9657-D0343C9F50C0}" srcId="{5C3F2DFD-7964-4C52-8A9E-11264E86B9C9}" destId="{60D7BAB0-7E20-4485-B147-766C5B4B0554}" srcOrd="0" destOrd="0" parTransId="{F2D72E79-95AA-4439-8A72-336F9E4E7713}" sibTransId="{2A035C88-DC01-4F92-8AE8-74D96905EE9E}"/>
    <dgm:cxn modelId="{F92721BB-F409-4AEF-8D76-E01A738419FD}" srcId="{68E5146D-57FB-4B9A-9152-419AE4F19F2F}" destId="{FFA399AC-1C5B-4AF0-8B67-9C934E4C4F71}" srcOrd="1" destOrd="0" parTransId="{93C2BDF7-4863-4742-9A7B-2FE61F5CF66F}" sibTransId="{8E46701F-0412-4EA1-88ED-4D6973592DE2}"/>
    <dgm:cxn modelId="{23B49DBD-5540-473E-BB72-06BE1E911AD0}" type="presOf" srcId="{5B56F81D-D713-4427-A29C-34ADBCF50A64}" destId="{7C62855B-1663-45A2-8464-C3401828107A}" srcOrd="0" destOrd="0" presId="urn:microsoft.com/office/officeart/2008/layout/LinedList"/>
    <dgm:cxn modelId="{22799FBF-EA2A-41A7-89A9-FFDF4BBB85C6}" type="presOf" srcId="{371EEF6D-9A7D-49D0-9380-2E239B892882}" destId="{47187A68-77A3-42ED-A259-1A18EDC62DA1}" srcOrd="0" destOrd="0" presId="urn:microsoft.com/office/officeart/2008/layout/LinedList"/>
    <dgm:cxn modelId="{887FDCC4-4F09-4FAF-BE79-B600E2680C9A}" type="presOf" srcId="{0CC9BA08-81CD-44FF-A004-27A524ECC227}" destId="{49FFD933-7DEE-4E5A-B30E-64DFBD9626C9}" srcOrd="0" destOrd="0" presId="urn:microsoft.com/office/officeart/2008/layout/LinedList"/>
    <dgm:cxn modelId="{6EC376C9-3962-4C01-A541-8CD2D2BFB453}" srcId="{371EEF6D-9A7D-49D0-9380-2E239B892882}" destId="{04D221A7-C7AC-45C6-95C9-D0755CAB82D7}" srcOrd="1" destOrd="0" parTransId="{B57282D7-F33D-4E19-885C-B0B9C0A54EAE}" sibTransId="{D4D54497-2BE2-419A-A8AC-180047E5CDB7}"/>
    <dgm:cxn modelId="{D93616CD-F895-4AA0-83E7-F7DEC30B3CDF}" type="presOf" srcId="{890AACA7-707A-407F-8C4A-7C28395E4946}" destId="{18F9104C-8391-4791-8B96-F2B003A96BBF}" srcOrd="0" destOrd="0" presId="urn:microsoft.com/office/officeart/2008/layout/LinedList"/>
    <dgm:cxn modelId="{CC2CA4CD-114B-422E-A4A7-2B5E67763246}" type="presOf" srcId="{6E7AA019-B0DF-486C-A04C-5780F4ADAA53}" destId="{ABB83BED-F654-4D6E-BF77-33B62A5E61D0}" srcOrd="0" destOrd="0" presId="urn:microsoft.com/office/officeart/2008/layout/LinedList"/>
    <dgm:cxn modelId="{227954D3-FD99-4C72-A4E3-FD0780762CC5}" srcId="{224EB1BA-CF9F-47BC-BF67-AAB75556AB11}" destId="{71FE019A-66E3-48E5-87FD-77370E273781}" srcOrd="0" destOrd="0" parTransId="{22038162-2EFD-422C-8B2C-3313CE237BC3}" sibTransId="{9AFB0379-8F4C-410D-9043-54C557CB131C}"/>
    <dgm:cxn modelId="{BE3AFFD4-EEF8-4F6E-AD39-1E0DCF314159}" type="presOf" srcId="{9A5DCAA9-652A-461F-A662-FE94201807AC}" destId="{D9D19101-C2EB-4112-B864-D50B3AA4A079}" srcOrd="0" destOrd="0" presId="urn:microsoft.com/office/officeart/2008/layout/LinedList"/>
    <dgm:cxn modelId="{5DB62FD7-1200-4E00-A12F-9FB0E257E2E2}" type="presOf" srcId="{BF77B3BB-E37B-44AC-A06D-0833B31C122E}" destId="{063F7995-629B-4484-A4E4-474DF46DBFD9}" srcOrd="0" destOrd="0" presId="urn:microsoft.com/office/officeart/2008/layout/LinedList"/>
    <dgm:cxn modelId="{892CD5D7-1A99-4FD7-851E-E3C97801AF4F}" type="presOf" srcId="{E840B509-3D6E-4A63-83F9-F1514262D03D}" destId="{C7C3CB24-688C-45F5-BB0E-3C81E5BBE260}" srcOrd="0" destOrd="0" presId="urn:microsoft.com/office/officeart/2008/layout/LinedList"/>
    <dgm:cxn modelId="{34DB89D8-73C8-4666-AAAB-71971F1A43DE}" srcId="{2642DFFD-0D00-4D1D-A655-E529261F3A7A}" destId="{0CC9BA08-81CD-44FF-A004-27A524ECC227}" srcOrd="1" destOrd="0" parTransId="{58C34604-2338-454A-896F-2BF2CC3C503E}" sibTransId="{BE9D0E6A-57E6-450E-822C-6CE8A94785B1}"/>
    <dgm:cxn modelId="{D54EB7DD-BA3C-4A56-B6A6-8C0BD245EA9B}" srcId="{371EEF6D-9A7D-49D0-9380-2E239B892882}" destId="{6E7AA019-B0DF-486C-A04C-5780F4ADAA53}" srcOrd="0" destOrd="0" parTransId="{E3114A69-0258-4878-A0FB-E6D27E1D5B69}" sibTransId="{EF73D985-5536-46E2-BD26-01694DABF4D0}"/>
    <dgm:cxn modelId="{952645E4-FB39-480C-B5F0-49BEC1DC4803}" srcId="{9CC4F165-F5ED-4542-AB09-9DD41C1AEB66}" destId="{4467DDF0-F349-4B9B-8346-687E132A5558}" srcOrd="0" destOrd="0" parTransId="{3A08442F-517D-42F7-B586-2875F28DF386}" sibTransId="{794403C1-4315-4926-ADC8-F97575B93F0F}"/>
    <dgm:cxn modelId="{4FB9B0E6-F88D-45FF-A224-3508219D0D52}" type="presOf" srcId="{1EC4A516-4FE1-4BC9-97A4-541807F0C36D}" destId="{47B65AE9-7972-454E-B895-C1B469476F58}" srcOrd="0" destOrd="0" presId="urn:microsoft.com/office/officeart/2008/layout/LinedList"/>
    <dgm:cxn modelId="{973724E8-20A2-4DA1-845E-9486A6326661}" srcId="{AD141FAB-1B14-456A-B924-A666132E2764}" destId="{484C77E1-B5B5-4951-861E-FF06EFB62908}" srcOrd="5" destOrd="0" parTransId="{D7D2F064-66BD-4348-A8F4-E8A5DB9D8E18}" sibTransId="{97B06060-55D0-43FD-82D7-83C8F869DDCE}"/>
    <dgm:cxn modelId="{BF0533EA-3A2E-4550-B7F5-449A9227A7D7}" type="presOf" srcId="{18A1F177-C5BE-41A0-B259-1D8AB795DCB2}" destId="{B075839A-B401-4F43-842C-B9BE7A03B84A}" srcOrd="0" destOrd="0" presId="urn:microsoft.com/office/officeart/2008/layout/LinedList"/>
    <dgm:cxn modelId="{2141E3F0-9575-4914-9608-4B3840D6A1FB}" type="presOf" srcId="{F8C7ADA6-F084-4FFE-94A7-CBBE10FC037B}" destId="{D858D393-BFF7-4112-A36B-414D44F71912}" srcOrd="0" destOrd="0" presId="urn:microsoft.com/office/officeart/2008/layout/LinedList"/>
    <dgm:cxn modelId="{7E0561F5-A367-4A7E-8E90-55CA45C4C061}" type="presOf" srcId="{71FE019A-66E3-48E5-87FD-77370E273781}" destId="{A333978F-3E89-4646-AD1C-641917543E7A}" srcOrd="0" destOrd="0" presId="urn:microsoft.com/office/officeart/2008/layout/LinedList"/>
    <dgm:cxn modelId="{106AB7F8-55F5-4530-A1A3-FC9791E3E124}" type="presOf" srcId="{711B432C-06DD-4853-9E31-A6A33570D516}" destId="{6E2491CE-55B6-4101-AE3B-CFC48C87F020}" srcOrd="0" destOrd="0" presId="urn:microsoft.com/office/officeart/2008/layout/LinedList"/>
    <dgm:cxn modelId="{11341BFB-F8A7-4BB4-ADA8-564F5B1D63BC}" type="presOf" srcId="{2642DFFD-0D00-4D1D-A655-E529261F3A7A}" destId="{08B984F5-A643-4B91-B056-351DBCDC66CE}" srcOrd="0" destOrd="0" presId="urn:microsoft.com/office/officeart/2008/layout/LinedList"/>
    <dgm:cxn modelId="{3B8C50FC-0A85-4B81-8333-1A46988DE153}" type="presOf" srcId="{224EB1BA-CF9F-47BC-BF67-AAB75556AB11}" destId="{81671527-1978-49BE-A465-0B0369E8C363}" srcOrd="0" destOrd="0" presId="urn:microsoft.com/office/officeart/2008/layout/LinedList"/>
    <dgm:cxn modelId="{C9DCA4FD-724D-4535-ADB5-54C4D5F34F6D}" srcId="{2642DFFD-0D00-4D1D-A655-E529261F3A7A}" destId="{BF77B3BB-E37B-44AC-A06D-0833B31C122E}" srcOrd="0" destOrd="0" parTransId="{5196384E-AE8C-4EF1-884B-7FFED2EB6375}" sibTransId="{3854F4C9-1420-4E37-95A3-6B8635FE8777}"/>
    <dgm:cxn modelId="{AD250133-96ED-415D-B13D-1F62C0635B51}" type="presParOf" srcId="{47B65AE9-7972-454E-B895-C1B469476F58}" destId="{0ADB8492-3253-4C6B-ABD5-5EB1A38B302B}" srcOrd="0" destOrd="0" presId="urn:microsoft.com/office/officeart/2008/layout/LinedList"/>
    <dgm:cxn modelId="{5C1BDD54-DCF4-43A0-BAA7-A9EFFBF5B5C4}" type="presParOf" srcId="{47B65AE9-7972-454E-B895-C1B469476F58}" destId="{194501AE-23AE-4BBD-898C-316C4A444939}" srcOrd="1" destOrd="0" presId="urn:microsoft.com/office/officeart/2008/layout/LinedList"/>
    <dgm:cxn modelId="{65BC69D2-ED49-4227-9826-8B5D956EF644}" type="presParOf" srcId="{194501AE-23AE-4BBD-898C-316C4A444939}" destId="{CEAE2F72-D1C5-4BDF-804D-012532301126}" srcOrd="0" destOrd="0" presId="urn:microsoft.com/office/officeart/2008/layout/LinedList"/>
    <dgm:cxn modelId="{FD042592-649E-4C98-ADA5-AE5BCF8E6ABC}" type="presParOf" srcId="{194501AE-23AE-4BBD-898C-316C4A444939}" destId="{EB8DD9CF-AA59-47F9-ABF6-3E1FCF5748F7}" srcOrd="1" destOrd="0" presId="urn:microsoft.com/office/officeart/2008/layout/LinedList"/>
    <dgm:cxn modelId="{4678C83F-F0F9-4C40-9DF5-009BA6E7AA4A}" type="presParOf" srcId="{EB8DD9CF-AA59-47F9-ABF6-3E1FCF5748F7}" destId="{DADCB612-8317-42CA-9C9A-69250ACFD649}" srcOrd="0" destOrd="0" presId="urn:microsoft.com/office/officeart/2008/layout/LinedList"/>
    <dgm:cxn modelId="{09AD53C3-3F9A-4626-B0E2-33C4BFB048B5}" type="presParOf" srcId="{EB8DD9CF-AA59-47F9-ABF6-3E1FCF5748F7}" destId="{547ECFB3-8085-4BA3-96CA-C19AD0FA17BB}" srcOrd="1" destOrd="0" presId="urn:microsoft.com/office/officeart/2008/layout/LinedList"/>
    <dgm:cxn modelId="{B48D1E22-DF20-442B-97D5-7F8A33B416F8}" type="presParOf" srcId="{547ECFB3-8085-4BA3-96CA-C19AD0FA17BB}" destId="{867FAF14-8F81-4372-A785-94574D6586B2}" srcOrd="0" destOrd="0" presId="urn:microsoft.com/office/officeart/2008/layout/LinedList"/>
    <dgm:cxn modelId="{3B7F1C3A-E491-4491-A18A-42C7E374CFA4}" type="presParOf" srcId="{547ECFB3-8085-4BA3-96CA-C19AD0FA17BB}" destId="{81671527-1978-49BE-A465-0B0369E8C363}" srcOrd="1" destOrd="0" presId="urn:microsoft.com/office/officeart/2008/layout/LinedList"/>
    <dgm:cxn modelId="{E3BC9C58-8D19-4D8C-8EF3-2DCF34C02FBA}" type="presParOf" srcId="{547ECFB3-8085-4BA3-96CA-C19AD0FA17BB}" destId="{CE47E5E6-B1A7-4626-8F46-97A745E92EF3}" srcOrd="2" destOrd="0" presId="urn:microsoft.com/office/officeart/2008/layout/LinedList"/>
    <dgm:cxn modelId="{99E78B78-77D6-4F04-9C1F-B0FBD4F8884E}" type="presParOf" srcId="{CE47E5E6-B1A7-4626-8F46-97A745E92EF3}" destId="{0450FEB0-5EB1-4522-9849-230D7878A0EF}" srcOrd="0" destOrd="0" presId="urn:microsoft.com/office/officeart/2008/layout/LinedList"/>
    <dgm:cxn modelId="{1C4ADD36-F718-47ED-9F36-FF855D2029DA}" type="presParOf" srcId="{0450FEB0-5EB1-4522-9849-230D7878A0EF}" destId="{714E7F20-232B-4517-AD0D-7FED90D4E051}" srcOrd="0" destOrd="0" presId="urn:microsoft.com/office/officeart/2008/layout/LinedList"/>
    <dgm:cxn modelId="{1A3BD4B5-5214-4E0C-BCC3-EFAF3E1FB198}" type="presParOf" srcId="{0450FEB0-5EB1-4522-9849-230D7878A0EF}" destId="{A333978F-3E89-4646-AD1C-641917543E7A}" srcOrd="1" destOrd="0" presId="urn:microsoft.com/office/officeart/2008/layout/LinedList"/>
    <dgm:cxn modelId="{C8FABB15-FBE9-4A12-90C4-ACF6967F8E0F}" type="presParOf" srcId="{0450FEB0-5EB1-4522-9849-230D7878A0EF}" destId="{CA76274F-F158-4A0C-AB8A-66C90E76AA2C}" srcOrd="2" destOrd="0" presId="urn:microsoft.com/office/officeart/2008/layout/LinedList"/>
    <dgm:cxn modelId="{A8D10080-B12D-4085-B3CD-D5C8FC80848D}" type="presParOf" srcId="{CE47E5E6-B1A7-4626-8F46-97A745E92EF3}" destId="{98BD5F3D-0D44-43A3-B78D-07675DE5ECF3}" srcOrd="1" destOrd="0" presId="urn:microsoft.com/office/officeart/2008/layout/LinedList"/>
    <dgm:cxn modelId="{1F1D7A15-782B-4F69-B443-23BDD044D604}" type="presParOf" srcId="{CE47E5E6-B1A7-4626-8F46-97A745E92EF3}" destId="{02691D20-DB30-4C4A-86AF-0027BC9183FF}" srcOrd="2" destOrd="0" presId="urn:microsoft.com/office/officeart/2008/layout/LinedList"/>
    <dgm:cxn modelId="{F1FBCCF6-F960-4AA2-BAFB-FBC79C121BB9}" type="presParOf" srcId="{02691D20-DB30-4C4A-86AF-0027BC9183FF}" destId="{BBD42E10-7EA5-4DDD-A301-90B397C9E0A9}" srcOrd="0" destOrd="0" presId="urn:microsoft.com/office/officeart/2008/layout/LinedList"/>
    <dgm:cxn modelId="{DC871D09-8B4D-474B-8278-80FD2161693D}" type="presParOf" srcId="{02691D20-DB30-4C4A-86AF-0027BC9183FF}" destId="{7C62855B-1663-45A2-8464-C3401828107A}" srcOrd="1" destOrd="0" presId="urn:microsoft.com/office/officeart/2008/layout/LinedList"/>
    <dgm:cxn modelId="{B32FA9D5-2E24-48F1-B5A8-822C370E721C}" type="presParOf" srcId="{02691D20-DB30-4C4A-86AF-0027BC9183FF}" destId="{CF24A405-F7F9-4ECA-8996-5C9973E2136B}" srcOrd="2" destOrd="0" presId="urn:microsoft.com/office/officeart/2008/layout/LinedList"/>
    <dgm:cxn modelId="{DB7C7EF8-1C29-4565-A912-A06071EDB64B}" type="presParOf" srcId="{EB8DD9CF-AA59-47F9-ABF6-3E1FCF5748F7}" destId="{22980E2C-E5E3-406E-83F1-1E03CEF0AD55}" srcOrd="2" destOrd="0" presId="urn:microsoft.com/office/officeart/2008/layout/LinedList"/>
    <dgm:cxn modelId="{16E97E6C-BDFE-4C05-9718-44CDDFB09040}" type="presParOf" srcId="{EB8DD9CF-AA59-47F9-ABF6-3E1FCF5748F7}" destId="{E1D3372C-7C57-49DA-95D5-564F8E0BABF3}" srcOrd="3" destOrd="0" presId="urn:microsoft.com/office/officeart/2008/layout/LinedList"/>
    <dgm:cxn modelId="{9630A637-694E-4AB3-BC7A-11F8ACD1C9B0}" type="presParOf" srcId="{EB8DD9CF-AA59-47F9-ABF6-3E1FCF5748F7}" destId="{C7C2BF16-82E3-4FDB-9CDA-04D4CF9BACA6}" srcOrd="4" destOrd="0" presId="urn:microsoft.com/office/officeart/2008/layout/LinedList"/>
    <dgm:cxn modelId="{BFFA43E9-3FA7-4F2E-B9D1-87579C685927}" type="presParOf" srcId="{C7C2BF16-82E3-4FDB-9CDA-04D4CF9BACA6}" destId="{7370B958-AAF4-421C-97E3-4ABC703FAFA0}" srcOrd="0" destOrd="0" presId="urn:microsoft.com/office/officeart/2008/layout/LinedList"/>
    <dgm:cxn modelId="{BDB60FD3-9CFD-4A28-8F6B-F82325A038E6}" type="presParOf" srcId="{C7C2BF16-82E3-4FDB-9CDA-04D4CF9BACA6}" destId="{08B984F5-A643-4B91-B056-351DBCDC66CE}" srcOrd="1" destOrd="0" presId="urn:microsoft.com/office/officeart/2008/layout/LinedList"/>
    <dgm:cxn modelId="{29D71FCE-F6A2-4E99-AAD6-8B3355A40F8E}" type="presParOf" srcId="{C7C2BF16-82E3-4FDB-9CDA-04D4CF9BACA6}" destId="{110AD0F9-6866-4FD0-B1A8-79044B174E32}" srcOrd="2" destOrd="0" presId="urn:microsoft.com/office/officeart/2008/layout/LinedList"/>
    <dgm:cxn modelId="{87DE1149-C3DC-4852-9D72-1148B98A7202}" type="presParOf" srcId="{110AD0F9-6866-4FD0-B1A8-79044B174E32}" destId="{81818B14-163B-4B3B-AAE7-8D7C6228D607}" srcOrd="0" destOrd="0" presId="urn:microsoft.com/office/officeart/2008/layout/LinedList"/>
    <dgm:cxn modelId="{35024114-83CA-4714-8342-DDCD5FCE7F69}" type="presParOf" srcId="{81818B14-163B-4B3B-AAE7-8D7C6228D607}" destId="{967F0594-8B2C-4574-82A1-602AB37EF73A}" srcOrd="0" destOrd="0" presId="urn:microsoft.com/office/officeart/2008/layout/LinedList"/>
    <dgm:cxn modelId="{AD6B34F5-A7A5-40CA-A950-AD128A541A21}" type="presParOf" srcId="{81818B14-163B-4B3B-AAE7-8D7C6228D607}" destId="{063F7995-629B-4484-A4E4-474DF46DBFD9}" srcOrd="1" destOrd="0" presId="urn:microsoft.com/office/officeart/2008/layout/LinedList"/>
    <dgm:cxn modelId="{8192EFBC-CEDF-475F-A8F6-4F1D6B561E3F}" type="presParOf" srcId="{81818B14-163B-4B3B-AAE7-8D7C6228D607}" destId="{60B1CEF6-D634-418A-B7B6-5A2874754DBD}" srcOrd="2" destOrd="0" presId="urn:microsoft.com/office/officeart/2008/layout/LinedList"/>
    <dgm:cxn modelId="{9DBE26E4-CEF2-4DFA-841D-E56640949308}" type="presParOf" srcId="{110AD0F9-6866-4FD0-B1A8-79044B174E32}" destId="{E5C17033-6E6D-4F21-8D80-4E5CE704F655}" srcOrd="1" destOrd="0" presId="urn:microsoft.com/office/officeart/2008/layout/LinedList"/>
    <dgm:cxn modelId="{BF468F3D-A05B-400C-A6B9-CF33EF9213FA}" type="presParOf" srcId="{110AD0F9-6866-4FD0-B1A8-79044B174E32}" destId="{335D2390-BC5B-4A70-AF51-5401074BD906}" srcOrd="2" destOrd="0" presId="urn:microsoft.com/office/officeart/2008/layout/LinedList"/>
    <dgm:cxn modelId="{FBE26ACE-1B4C-40B4-8518-5BEC42F751E1}" type="presParOf" srcId="{335D2390-BC5B-4A70-AF51-5401074BD906}" destId="{2B3DBA5C-E63C-41D2-8D85-9D0E2A154B6B}" srcOrd="0" destOrd="0" presId="urn:microsoft.com/office/officeart/2008/layout/LinedList"/>
    <dgm:cxn modelId="{E00A08F4-F0E4-4ABA-A0A0-F1A55A6D6B96}" type="presParOf" srcId="{335D2390-BC5B-4A70-AF51-5401074BD906}" destId="{49FFD933-7DEE-4E5A-B30E-64DFBD9626C9}" srcOrd="1" destOrd="0" presId="urn:microsoft.com/office/officeart/2008/layout/LinedList"/>
    <dgm:cxn modelId="{8FAD939A-F303-4223-B989-E180D004D494}" type="presParOf" srcId="{335D2390-BC5B-4A70-AF51-5401074BD906}" destId="{52E42299-D7FB-4A3D-A447-54BCEDDA8E46}" srcOrd="2" destOrd="0" presId="urn:microsoft.com/office/officeart/2008/layout/LinedList"/>
    <dgm:cxn modelId="{A1B72CC8-8A96-40AD-9A59-EF6BE93C9639}" type="presParOf" srcId="{EB8DD9CF-AA59-47F9-ABF6-3E1FCF5748F7}" destId="{721B0CDC-9A85-4D2C-ABD7-88E235228AB5}" srcOrd="5" destOrd="0" presId="urn:microsoft.com/office/officeart/2008/layout/LinedList"/>
    <dgm:cxn modelId="{E84D6C92-77CF-4D7C-9E9D-D79E5A4AD414}" type="presParOf" srcId="{EB8DD9CF-AA59-47F9-ABF6-3E1FCF5748F7}" destId="{70927405-2AE1-422A-A715-E28CF429AA1E}" srcOrd="6" destOrd="0" presId="urn:microsoft.com/office/officeart/2008/layout/LinedList"/>
    <dgm:cxn modelId="{219E8DC9-3BB6-46DA-9643-F2DB47F87264}" type="presParOf" srcId="{EB8DD9CF-AA59-47F9-ABF6-3E1FCF5748F7}" destId="{B44EE94E-9869-4E27-B580-09CCE4E0D852}" srcOrd="7" destOrd="0" presId="urn:microsoft.com/office/officeart/2008/layout/LinedList"/>
    <dgm:cxn modelId="{93481633-13F4-4233-BF12-1B56C4DAB6CE}" type="presParOf" srcId="{B44EE94E-9869-4E27-B580-09CCE4E0D852}" destId="{6DFA7A1F-86C9-4A61-A04B-30E590A12582}" srcOrd="0" destOrd="0" presId="urn:microsoft.com/office/officeart/2008/layout/LinedList"/>
    <dgm:cxn modelId="{8C96C98A-E6B2-4EF0-B3FA-8D77C0F05EDD}" type="presParOf" srcId="{B44EE94E-9869-4E27-B580-09CCE4E0D852}" destId="{47187A68-77A3-42ED-A259-1A18EDC62DA1}" srcOrd="1" destOrd="0" presId="urn:microsoft.com/office/officeart/2008/layout/LinedList"/>
    <dgm:cxn modelId="{BC0805B6-0DE6-46EE-AA0F-44CC725F6A26}" type="presParOf" srcId="{B44EE94E-9869-4E27-B580-09CCE4E0D852}" destId="{6A76D1CC-7D4A-4875-BE16-D71874C48312}" srcOrd="2" destOrd="0" presId="urn:microsoft.com/office/officeart/2008/layout/LinedList"/>
    <dgm:cxn modelId="{088ECE4C-1260-4E93-8C69-F77E0F5B9208}" type="presParOf" srcId="{6A76D1CC-7D4A-4875-BE16-D71874C48312}" destId="{A3358FCC-1FEC-447A-9B34-1C07978FB394}" srcOrd="0" destOrd="0" presId="urn:microsoft.com/office/officeart/2008/layout/LinedList"/>
    <dgm:cxn modelId="{F5348E8E-1A69-4CD5-B38A-529CF7A80208}" type="presParOf" srcId="{A3358FCC-1FEC-447A-9B34-1C07978FB394}" destId="{603E8D75-3AD4-4F82-B40E-47DD63EBC9C8}" srcOrd="0" destOrd="0" presId="urn:microsoft.com/office/officeart/2008/layout/LinedList"/>
    <dgm:cxn modelId="{A96750D3-C52B-45C9-8D1F-0BB3F609BDA9}" type="presParOf" srcId="{A3358FCC-1FEC-447A-9B34-1C07978FB394}" destId="{ABB83BED-F654-4D6E-BF77-33B62A5E61D0}" srcOrd="1" destOrd="0" presId="urn:microsoft.com/office/officeart/2008/layout/LinedList"/>
    <dgm:cxn modelId="{9F8D0B39-118B-401C-B9B1-F1021443F61E}" type="presParOf" srcId="{A3358FCC-1FEC-447A-9B34-1C07978FB394}" destId="{E962B1FE-D2DA-4564-9D04-31A1CE63C901}" srcOrd="2" destOrd="0" presId="urn:microsoft.com/office/officeart/2008/layout/LinedList"/>
    <dgm:cxn modelId="{61202849-700E-4FF1-8120-AE82F24ED363}" type="presParOf" srcId="{6A76D1CC-7D4A-4875-BE16-D71874C48312}" destId="{4EB3EA00-28BF-4677-93D1-DC993AC8DDCA}" srcOrd="1" destOrd="0" presId="urn:microsoft.com/office/officeart/2008/layout/LinedList"/>
    <dgm:cxn modelId="{4E8D4957-02B4-4B82-9DC7-FF4473B96FEE}" type="presParOf" srcId="{6A76D1CC-7D4A-4875-BE16-D71874C48312}" destId="{7DC100EA-CBB4-4D0D-8EEF-148FCCD76C9F}" srcOrd="2" destOrd="0" presId="urn:microsoft.com/office/officeart/2008/layout/LinedList"/>
    <dgm:cxn modelId="{59B7B2D6-A941-4B95-838F-4DEFDB3C83C4}" type="presParOf" srcId="{7DC100EA-CBB4-4D0D-8EEF-148FCCD76C9F}" destId="{A5575DE2-B122-42FA-8AE0-A1A2F62D5C30}" srcOrd="0" destOrd="0" presId="urn:microsoft.com/office/officeart/2008/layout/LinedList"/>
    <dgm:cxn modelId="{25BD2974-3F0C-4E5B-8688-8E108474414D}" type="presParOf" srcId="{7DC100EA-CBB4-4D0D-8EEF-148FCCD76C9F}" destId="{58BE8362-11EB-4D01-9547-CB28CA0E687F}" srcOrd="1" destOrd="0" presId="urn:microsoft.com/office/officeart/2008/layout/LinedList"/>
    <dgm:cxn modelId="{94A55F60-517D-418B-A01C-737B07887A31}" type="presParOf" srcId="{7DC100EA-CBB4-4D0D-8EEF-148FCCD76C9F}" destId="{024CF152-D6E5-47A2-BB08-B38F619D884B}" srcOrd="2" destOrd="0" presId="urn:microsoft.com/office/officeart/2008/layout/LinedList"/>
    <dgm:cxn modelId="{9A62766E-115E-4B50-A6E1-C86428B2E4A5}" type="presParOf" srcId="{EB8DD9CF-AA59-47F9-ABF6-3E1FCF5748F7}" destId="{EAD992EF-4FA7-4D62-8A5B-E2728306FECC}" srcOrd="8" destOrd="0" presId="urn:microsoft.com/office/officeart/2008/layout/LinedList"/>
    <dgm:cxn modelId="{199C93D2-7A2E-4A17-BA54-AEBD902A793D}" type="presParOf" srcId="{EB8DD9CF-AA59-47F9-ABF6-3E1FCF5748F7}" destId="{B808EBCD-04B0-43D1-A0C0-680BCFEBBD30}" srcOrd="9" destOrd="0" presId="urn:microsoft.com/office/officeart/2008/layout/LinedList"/>
    <dgm:cxn modelId="{E8E78BEA-4A02-4F94-AE8F-680CB677B791}" type="presParOf" srcId="{EB8DD9CF-AA59-47F9-ABF6-3E1FCF5748F7}" destId="{45E2153E-3A50-44D2-A085-B971B19DC8FB}" srcOrd="10" destOrd="0" presId="urn:microsoft.com/office/officeart/2008/layout/LinedList"/>
    <dgm:cxn modelId="{46B40148-74F4-45FE-BBDA-B393E7560BAE}" type="presParOf" srcId="{45E2153E-3A50-44D2-A085-B971B19DC8FB}" destId="{D4BD8422-C77A-4B0B-BB70-2AC7113E63E0}" srcOrd="0" destOrd="0" presId="urn:microsoft.com/office/officeart/2008/layout/LinedList"/>
    <dgm:cxn modelId="{A39C22EF-CD31-4660-A003-0AFDCDD52D4F}" type="presParOf" srcId="{45E2153E-3A50-44D2-A085-B971B19DC8FB}" destId="{5A666E8A-8125-447B-8667-FFC7501A882B}" srcOrd="1" destOrd="0" presId="urn:microsoft.com/office/officeart/2008/layout/LinedList"/>
    <dgm:cxn modelId="{48678109-E906-45DE-833A-3D7100DB9964}" type="presParOf" srcId="{45E2153E-3A50-44D2-A085-B971B19DC8FB}" destId="{06A97196-C10D-4757-AFE4-03DC19C4ED5F}" srcOrd="2" destOrd="0" presId="urn:microsoft.com/office/officeart/2008/layout/LinedList"/>
    <dgm:cxn modelId="{4FF330CF-B90E-4D88-A208-3236897CE1BF}" type="presParOf" srcId="{06A97196-C10D-4757-AFE4-03DC19C4ED5F}" destId="{9388A73A-864E-4C57-8BB7-87D5EF78E6AE}" srcOrd="0" destOrd="0" presId="urn:microsoft.com/office/officeart/2008/layout/LinedList"/>
    <dgm:cxn modelId="{7FF242C0-6E87-4F7F-A5B7-B1CA0121883E}" type="presParOf" srcId="{9388A73A-864E-4C57-8BB7-87D5EF78E6AE}" destId="{78BEE04A-2253-409C-8AC9-DDA8D83F7408}" srcOrd="0" destOrd="0" presId="urn:microsoft.com/office/officeart/2008/layout/LinedList"/>
    <dgm:cxn modelId="{4F2BC145-BF33-4198-8240-335D301DD706}" type="presParOf" srcId="{9388A73A-864E-4C57-8BB7-87D5EF78E6AE}" destId="{91B8A487-C7B0-4E7D-8FE9-1175ACB369E8}" srcOrd="1" destOrd="0" presId="urn:microsoft.com/office/officeart/2008/layout/LinedList"/>
    <dgm:cxn modelId="{837A5E08-3A24-48AC-8311-10D6E6C4BD25}" type="presParOf" srcId="{9388A73A-864E-4C57-8BB7-87D5EF78E6AE}" destId="{9C219946-7A32-41FA-936A-4A06BFFA1F71}" srcOrd="2" destOrd="0" presId="urn:microsoft.com/office/officeart/2008/layout/LinedList"/>
    <dgm:cxn modelId="{7FA6151D-AB2D-4E1E-A51A-2280369DB18E}" type="presParOf" srcId="{06A97196-C10D-4757-AFE4-03DC19C4ED5F}" destId="{53579208-4163-4370-A479-B91B2F47AE3D}" srcOrd="1" destOrd="0" presId="urn:microsoft.com/office/officeart/2008/layout/LinedList"/>
    <dgm:cxn modelId="{A0726255-6560-4F5A-BC9D-F4CDE709E426}" type="presParOf" srcId="{06A97196-C10D-4757-AFE4-03DC19C4ED5F}" destId="{776FA0BB-C038-4642-ABDF-9ACF4EE284D4}" srcOrd="2" destOrd="0" presId="urn:microsoft.com/office/officeart/2008/layout/LinedList"/>
    <dgm:cxn modelId="{8F892CE6-6FC0-4DAE-B7C6-F6E63600681F}" type="presParOf" srcId="{776FA0BB-C038-4642-ABDF-9ACF4EE284D4}" destId="{A5143346-A1D0-4F33-BEA4-D1D1224E8B1D}" srcOrd="0" destOrd="0" presId="urn:microsoft.com/office/officeart/2008/layout/LinedList"/>
    <dgm:cxn modelId="{696C624C-D688-454E-86A1-3C7F8C79DC02}" type="presParOf" srcId="{776FA0BB-C038-4642-ABDF-9ACF4EE284D4}" destId="{D49E3197-24D6-42A1-86E7-C3F8FB916276}" srcOrd="1" destOrd="0" presId="urn:microsoft.com/office/officeart/2008/layout/LinedList"/>
    <dgm:cxn modelId="{0A370F1D-2E3D-463C-8ED9-8B6627A4E9BA}" type="presParOf" srcId="{776FA0BB-C038-4642-ABDF-9ACF4EE284D4}" destId="{3908682A-3936-4BD8-9D01-6AD52CDBC3A3}" srcOrd="2" destOrd="0" presId="urn:microsoft.com/office/officeart/2008/layout/LinedList"/>
    <dgm:cxn modelId="{1B55A017-FED6-4191-B61E-589F0EA96826}" type="presParOf" srcId="{EB8DD9CF-AA59-47F9-ABF6-3E1FCF5748F7}" destId="{D281FB9C-892D-4BE9-BC82-BA2782D26F12}" srcOrd="11" destOrd="0" presId="urn:microsoft.com/office/officeart/2008/layout/LinedList"/>
    <dgm:cxn modelId="{BC31B53B-223E-46CC-BFFD-8DDEFA64D59E}" type="presParOf" srcId="{EB8DD9CF-AA59-47F9-ABF6-3E1FCF5748F7}" destId="{BC36B249-621F-4A01-B46A-05A0E9F6FE43}" srcOrd="12" destOrd="0" presId="urn:microsoft.com/office/officeart/2008/layout/LinedList"/>
    <dgm:cxn modelId="{F314F6AC-8415-40D2-BB44-4665A990139B}" type="presParOf" srcId="{EB8DD9CF-AA59-47F9-ABF6-3E1FCF5748F7}" destId="{F90544C8-7B64-42BA-964C-6622CDC3B084}" srcOrd="13" destOrd="0" presId="urn:microsoft.com/office/officeart/2008/layout/LinedList"/>
    <dgm:cxn modelId="{2CC81D4E-6081-4643-8FBD-13DAEC3E7512}" type="presParOf" srcId="{F90544C8-7B64-42BA-964C-6622CDC3B084}" destId="{98D243D0-CBBD-4404-860F-FD49C99805FB}" srcOrd="0" destOrd="0" presId="urn:microsoft.com/office/officeart/2008/layout/LinedList"/>
    <dgm:cxn modelId="{26004BDF-68CA-4E6B-9FEF-2C84B32B50E3}" type="presParOf" srcId="{F90544C8-7B64-42BA-964C-6622CDC3B084}" destId="{D9D19101-C2EB-4112-B864-D50B3AA4A079}" srcOrd="1" destOrd="0" presId="urn:microsoft.com/office/officeart/2008/layout/LinedList"/>
    <dgm:cxn modelId="{099B2126-3200-4659-8313-A8EF4A8E995F}" type="presParOf" srcId="{F90544C8-7B64-42BA-964C-6622CDC3B084}" destId="{C4DFCE84-87EF-4BC6-BABA-9E0E95339171}" srcOrd="2" destOrd="0" presId="urn:microsoft.com/office/officeart/2008/layout/LinedList"/>
    <dgm:cxn modelId="{979C2382-EA0B-4428-A6CE-ABC0A704B338}" type="presParOf" srcId="{C4DFCE84-87EF-4BC6-BABA-9E0E95339171}" destId="{6F3F0082-CA34-44A6-9681-AFE3DC429500}" srcOrd="0" destOrd="0" presId="urn:microsoft.com/office/officeart/2008/layout/LinedList"/>
    <dgm:cxn modelId="{5111767A-8978-4E9B-A112-7FA4C5220F8A}" type="presParOf" srcId="{6F3F0082-CA34-44A6-9681-AFE3DC429500}" destId="{52D1A397-FC7A-41C0-8103-97D06BF35F40}" srcOrd="0" destOrd="0" presId="urn:microsoft.com/office/officeart/2008/layout/LinedList"/>
    <dgm:cxn modelId="{4AFC1CCE-F7D5-4C6C-ABED-3528308E5F2E}" type="presParOf" srcId="{6F3F0082-CA34-44A6-9681-AFE3DC429500}" destId="{6E84FC6B-78D1-4EC2-9B79-41BD58A0A008}" srcOrd="1" destOrd="0" presId="urn:microsoft.com/office/officeart/2008/layout/LinedList"/>
    <dgm:cxn modelId="{974C60B7-EF5B-409A-A4B4-FA8280D8E62F}" type="presParOf" srcId="{6F3F0082-CA34-44A6-9681-AFE3DC429500}" destId="{4C0A10E4-4C90-4C0E-A02F-88C7356AC8B8}" srcOrd="2" destOrd="0" presId="urn:microsoft.com/office/officeart/2008/layout/LinedList"/>
    <dgm:cxn modelId="{947BE859-61DE-4509-9913-A40241B8B29F}" type="presParOf" srcId="{C4DFCE84-87EF-4BC6-BABA-9E0E95339171}" destId="{3E26CA89-1DF7-4C57-82BB-1446D786901E}" srcOrd="1" destOrd="0" presId="urn:microsoft.com/office/officeart/2008/layout/LinedList"/>
    <dgm:cxn modelId="{4CCCAEF0-7DB0-4322-B2F2-4B623D2537AE}" type="presParOf" srcId="{C4DFCE84-87EF-4BC6-BABA-9E0E95339171}" destId="{5B911E78-F409-4C86-8639-0ED4B1021ADA}" srcOrd="2" destOrd="0" presId="urn:microsoft.com/office/officeart/2008/layout/LinedList"/>
    <dgm:cxn modelId="{8E425E09-1E69-4C9E-A354-A7E25FD81024}" type="presParOf" srcId="{5B911E78-F409-4C86-8639-0ED4B1021ADA}" destId="{FBCC3842-D3FE-4651-B9CA-DE1D1364F756}" srcOrd="0" destOrd="0" presId="urn:microsoft.com/office/officeart/2008/layout/LinedList"/>
    <dgm:cxn modelId="{D997844E-FA85-4BCE-9417-FA27933848CA}" type="presParOf" srcId="{5B911E78-F409-4C86-8639-0ED4B1021ADA}" destId="{6E2491CE-55B6-4101-AE3B-CFC48C87F020}" srcOrd="1" destOrd="0" presId="urn:microsoft.com/office/officeart/2008/layout/LinedList"/>
    <dgm:cxn modelId="{1BFE8629-5153-442B-B591-54A28800E81A}" type="presParOf" srcId="{5B911E78-F409-4C86-8639-0ED4B1021ADA}" destId="{1ADB72A7-FC12-42E6-9AD3-EAD420EFC768}" srcOrd="2" destOrd="0" presId="urn:microsoft.com/office/officeart/2008/layout/LinedList"/>
    <dgm:cxn modelId="{B8EA41F5-B442-4543-B749-9A42529459CA}" type="presParOf" srcId="{EB8DD9CF-AA59-47F9-ABF6-3E1FCF5748F7}" destId="{22DB6F0A-5BB3-417A-908C-A6E85A878274}" srcOrd="14" destOrd="0" presId="urn:microsoft.com/office/officeart/2008/layout/LinedList"/>
    <dgm:cxn modelId="{F28477D3-F68F-480B-971F-03602E5867ED}" type="presParOf" srcId="{EB8DD9CF-AA59-47F9-ABF6-3E1FCF5748F7}" destId="{FAD5862A-9890-4D06-8EA2-4289727EBE48}" srcOrd="15" destOrd="0" presId="urn:microsoft.com/office/officeart/2008/layout/LinedList"/>
    <dgm:cxn modelId="{A6907BF5-60D9-4006-A90D-B27F2CDDC0A8}" type="presParOf" srcId="{EB8DD9CF-AA59-47F9-ABF6-3E1FCF5748F7}" destId="{FF546CFA-2B5C-4DA2-A35A-17C6387399D5}" srcOrd="16" destOrd="0" presId="urn:microsoft.com/office/officeart/2008/layout/LinedList"/>
    <dgm:cxn modelId="{57B9B53E-BD22-44E4-9972-F67E2384909F}" type="presParOf" srcId="{FF546CFA-2B5C-4DA2-A35A-17C6387399D5}" destId="{AA43A1F3-87B4-4DDA-A8BC-8392822095D1}" srcOrd="0" destOrd="0" presId="urn:microsoft.com/office/officeart/2008/layout/LinedList"/>
    <dgm:cxn modelId="{67367EED-4FB4-46AB-AFEF-5BC31DDD9ADF}" type="presParOf" srcId="{FF546CFA-2B5C-4DA2-A35A-17C6387399D5}" destId="{38F1DF68-3AED-4A4A-950B-477DC5A3E21B}" srcOrd="1" destOrd="0" presId="urn:microsoft.com/office/officeart/2008/layout/LinedList"/>
    <dgm:cxn modelId="{82ADE968-F5B0-403B-B52A-EEB7EC2FFB32}" type="presParOf" srcId="{FF546CFA-2B5C-4DA2-A35A-17C6387399D5}" destId="{00AC2B59-44BE-401E-AEE1-55A683FED3D4}" srcOrd="2" destOrd="0" presId="urn:microsoft.com/office/officeart/2008/layout/LinedList"/>
    <dgm:cxn modelId="{BA2B0A65-FC38-41A8-B6A1-8F4FCBC6A5AB}" type="presParOf" srcId="{00AC2B59-44BE-401E-AEE1-55A683FED3D4}" destId="{0FD775CB-8683-4C77-AC47-B9D38021F5E7}" srcOrd="0" destOrd="0" presId="urn:microsoft.com/office/officeart/2008/layout/LinedList"/>
    <dgm:cxn modelId="{0B81F76D-E78C-459E-B1D9-32E11702E37D}" type="presParOf" srcId="{0FD775CB-8683-4C77-AC47-B9D38021F5E7}" destId="{D0D62F91-E974-45C4-98F3-528925D76365}" srcOrd="0" destOrd="0" presId="urn:microsoft.com/office/officeart/2008/layout/LinedList"/>
    <dgm:cxn modelId="{32A4BB63-B766-43B1-8EE9-C21920087DE6}" type="presParOf" srcId="{0FD775CB-8683-4C77-AC47-B9D38021F5E7}" destId="{04E58A42-D1DB-46E9-86DE-8C9E17026DB5}" srcOrd="1" destOrd="0" presId="urn:microsoft.com/office/officeart/2008/layout/LinedList"/>
    <dgm:cxn modelId="{3E24E199-F7F9-43CD-A86F-59E7478FEE1B}" type="presParOf" srcId="{0FD775CB-8683-4C77-AC47-B9D38021F5E7}" destId="{D35C8CF7-84B0-407D-8AAD-69580BEA0130}" srcOrd="2" destOrd="0" presId="urn:microsoft.com/office/officeart/2008/layout/LinedList"/>
    <dgm:cxn modelId="{A8154743-2B21-4434-AF82-356021F2A137}" type="presParOf" srcId="{D35C8CF7-84B0-407D-8AAD-69580BEA0130}" destId="{D8C3A779-C097-4589-BB4D-A1D000578C77}" srcOrd="0" destOrd="0" presId="urn:microsoft.com/office/officeart/2008/layout/LinedList"/>
    <dgm:cxn modelId="{6B3F4A90-B188-4D0B-9EC9-C9814D20A350}" type="presParOf" srcId="{D8C3A779-C097-4589-BB4D-A1D000578C77}" destId="{D6BB9BED-446E-4341-897B-85E87FB807CC}" srcOrd="0" destOrd="0" presId="urn:microsoft.com/office/officeart/2008/layout/LinedList"/>
    <dgm:cxn modelId="{5DBBB418-B809-4B14-9329-A6F5C97E278E}" type="presParOf" srcId="{D8C3A779-C097-4589-BB4D-A1D000578C77}" destId="{B2A9C89E-2E3F-41C1-9F89-EB978721AFC2}" srcOrd="1" destOrd="0" presId="urn:microsoft.com/office/officeart/2008/layout/LinedList"/>
    <dgm:cxn modelId="{AFFEBACB-AC8D-4790-BB99-1D9DA9948422}" type="presParOf" srcId="{00AC2B59-44BE-401E-AEE1-55A683FED3D4}" destId="{EF5CAD45-DFA5-45C2-BB39-5C49B2624B4F}" srcOrd="1" destOrd="0" presId="urn:microsoft.com/office/officeart/2008/layout/LinedList"/>
    <dgm:cxn modelId="{871856E8-1E65-4A35-96DE-CE74F01F7409}" type="presParOf" srcId="{00AC2B59-44BE-401E-AEE1-55A683FED3D4}" destId="{8E0AB628-9057-4FE3-91D6-1967EC32334E}" srcOrd="2" destOrd="0" presId="urn:microsoft.com/office/officeart/2008/layout/LinedList"/>
    <dgm:cxn modelId="{ED38A5E1-89E3-4A8F-A764-BBCFC837E19B}" type="presParOf" srcId="{8E0AB628-9057-4FE3-91D6-1967EC32334E}" destId="{3E6B9DCB-AE5B-4BCA-ADE4-784670359206}" srcOrd="0" destOrd="0" presId="urn:microsoft.com/office/officeart/2008/layout/LinedList"/>
    <dgm:cxn modelId="{DC3A9B91-D900-40C7-97B1-3415709DAD8D}" type="presParOf" srcId="{8E0AB628-9057-4FE3-91D6-1967EC32334E}" destId="{BAC6B423-3E1B-437E-9CC5-316C16A40E0E}" srcOrd="1" destOrd="0" presId="urn:microsoft.com/office/officeart/2008/layout/LinedList"/>
    <dgm:cxn modelId="{E7789BA4-538B-4324-81A5-80A24AB985EF}" type="presParOf" srcId="{8E0AB628-9057-4FE3-91D6-1967EC32334E}" destId="{E8D6998C-5811-45CE-80BC-F8490023211E}" srcOrd="2" destOrd="0" presId="urn:microsoft.com/office/officeart/2008/layout/LinedList"/>
    <dgm:cxn modelId="{608290C9-F4D2-4795-92E1-4CF4235B074B}" type="presParOf" srcId="{E8D6998C-5811-45CE-80BC-F8490023211E}" destId="{8DA50A0C-F2B5-4911-A6A5-30D21A107348}" srcOrd="0" destOrd="0" presId="urn:microsoft.com/office/officeart/2008/layout/LinedList"/>
    <dgm:cxn modelId="{76EFCE07-35F5-4F9F-9EFB-D4124FB3A8F6}" type="presParOf" srcId="{8DA50A0C-F2B5-4911-A6A5-30D21A107348}" destId="{3FBF21BC-248E-48C7-ABE1-5188EAB2FCD9}" srcOrd="0" destOrd="0" presId="urn:microsoft.com/office/officeart/2008/layout/LinedList"/>
    <dgm:cxn modelId="{49DBB99A-9551-4696-BDAE-75D55B1463B2}" type="presParOf" srcId="{8DA50A0C-F2B5-4911-A6A5-30D21A107348}" destId="{36CD2A5F-DE32-49CF-9564-DC003BB0602D}" srcOrd="1" destOrd="0" presId="urn:microsoft.com/office/officeart/2008/layout/LinedList"/>
    <dgm:cxn modelId="{ECF226BF-C794-4535-ACDA-A2174A41D054}" type="presParOf" srcId="{00AC2B59-44BE-401E-AEE1-55A683FED3D4}" destId="{1C8A5CA2-310C-420D-9A34-CC3DF3280216}" srcOrd="3" destOrd="0" presId="urn:microsoft.com/office/officeart/2008/layout/LinedList"/>
    <dgm:cxn modelId="{FA86D399-1781-4050-9257-6D983ED47AC7}" type="presParOf" srcId="{00AC2B59-44BE-401E-AEE1-55A683FED3D4}" destId="{253353D0-EFAA-445E-8E03-9CACCF177998}" srcOrd="4" destOrd="0" presId="urn:microsoft.com/office/officeart/2008/layout/LinedList"/>
    <dgm:cxn modelId="{0C99AA0B-F821-4C78-B275-F56D23724ECB}" type="presParOf" srcId="{253353D0-EFAA-445E-8E03-9CACCF177998}" destId="{EB256A9A-7F62-4A6E-A179-4D74A08C38C0}" srcOrd="0" destOrd="0" presId="urn:microsoft.com/office/officeart/2008/layout/LinedList"/>
    <dgm:cxn modelId="{060262FA-FE2F-4CA2-815C-CB7EE2672D4D}" type="presParOf" srcId="{253353D0-EFAA-445E-8E03-9CACCF177998}" destId="{C7C3CB24-688C-45F5-BB0E-3C81E5BBE260}" srcOrd="1" destOrd="0" presId="urn:microsoft.com/office/officeart/2008/layout/LinedList"/>
    <dgm:cxn modelId="{3CFF9E11-C9EC-4D6D-99E0-016A768AC942}" type="presParOf" srcId="{253353D0-EFAA-445E-8E03-9CACCF177998}" destId="{6590FACF-A4D5-496B-B209-B2C877CBF549}" srcOrd="2" destOrd="0" presId="urn:microsoft.com/office/officeart/2008/layout/LinedList"/>
    <dgm:cxn modelId="{7D1A3E8B-65FB-40E2-A4BA-DB4E74F7CA1E}" type="presParOf" srcId="{6590FACF-A4D5-496B-B209-B2C877CBF549}" destId="{39CC3759-7D1D-4C2E-9313-5B2B4696273F}" srcOrd="0" destOrd="0" presId="urn:microsoft.com/office/officeart/2008/layout/LinedList"/>
    <dgm:cxn modelId="{DF9075C1-1F0F-477B-BB03-1B45FDDC5BA3}" type="presParOf" srcId="{39CC3759-7D1D-4C2E-9313-5B2B4696273F}" destId="{1933D6A9-8D91-419B-9167-AB7660721B83}" srcOrd="0" destOrd="0" presId="urn:microsoft.com/office/officeart/2008/layout/LinedList"/>
    <dgm:cxn modelId="{5A9A73F4-C51D-4215-A97C-550A5BF5FE90}" type="presParOf" srcId="{39CC3759-7D1D-4C2E-9313-5B2B4696273F}" destId="{FCDCD1D8-8E3C-42E8-9327-CF7744487E89}" srcOrd="1" destOrd="0" presId="urn:microsoft.com/office/officeart/2008/layout/LinedList"/>
    <dgm:cxn modelId="{A5928788-8CD8-49F5-B6F5-FCA8DC0AC1C0}" type="presParOf" srcId="{00AC2B59-44BE-401E-AEE1-55A683FED3D4}" destId="{0A586B0B-8351-4D22-9A1D-CAC11304D5B8}" srcOrd="5" destOrd="0" presId="urn:microsoft.com/office/officeart/2008/layout/LinedList"/>
    <dgm:cxn modelId="{26553603-D772-4FB3-B03C-45E339B1558F}" type="presParOf" srcId="{00AC2B59-44BE-401E-AEE1-55A683FED3D4}" destId="{731B6AF6-E4AD-4BA6-957D-D068ED89AD8B}" srcOrd="6" destOrd="0" presId="urn:microsoft.com/office/officeart/2008/layout/LinedList"/>
    <dgm:cxn modelId="{1D2857FE-FC4F-4801-8157-3B08C2CACFB1}" type="presParOf" srcId="{731B6AF6-E4AD-4BA6-957D-D068ED89AD8B}" destId="{1A1D67F8-A683-4E62-9AB5-A79D605D6212}" srcOrd="0" destOrd="0" presId="urn:microsoft.com/office/officeart/2008/layout/LinedList"/>
    <dgm:cxn modelId="{3C4C1360-2982-43AC-82FA-F017C8E4F608}" type="presParOf" srcId="{731B6AF6-E4AD-4BA6-957D-D068ED89AD8B}" destId="{C4664D21-60F4-4069-A61F-635D90042419}" srcOrd="1" destOrd="0" presId="urn:microsoft.com/office/officeart/2008/layout/LinedList"/>
    <dgm:cxn modelId="{E5B90145-EB92-4396-A7FB-3348F5085EE8}" type="presParOf" srcId="{731B6AF6-E4AD-4BA6-957D-D068ED89AD8B}" destId="{D0688640-A1E8-4995-952A-3C11808EB781}" srcOrd="2" destOrd="0" presId="urn:microsoft.com/office/officeart/2008/layout/LinedList"/>
    <dgm:cxn modelId="{6FE2D936-BAEA-40B2-973E-A1A877A42B20}" type="presParOf" srcId="{D0688640-A1E8-4995-952A-3C11808EB781}" destId="{7DA25542-5B6C-404C-8788-4AD559989962}" srcOrd="0" destOrd="0" presId="urn:microsoft.com/office/officeart/2008/layout/LinedList"/>
    <dgm:cxn modelId="{44E8A4F3-0916-4C05-ABEA-CAA5A823E33F}" type="presParOf" srcId="{7DA25542-5B6C-404C-8788-4AD559989962}" destId="{2F52B47D-0D42-419C-AB46-4B8BDF077AE3}" srcOrd="0" destOrd="0" presId="urn:microsoft.com/office/officeart/2008/layout/LinedList"/>
    <dgm:cxn modelId="{7878178C-1713-4DEE-B7E4-A51376F335E1}" type="presParOf" srcId="{7DA25542-5B6C-404C-8788-4AD559989962}" destId="{18F9104C-8391-4791-8B96-F2B003A96BBF}" srcOrd="1" destOrd="0" presId="urn:microsoft.com/office/officeart/2008/layout/LinedList"/>
    <dgm:cxn modelId="{BA4E4A84-F868-4151-89AC-21B35A1603D7}" type="presParOf" srcId="{00AC2B59-44BE-401E-AEE1-55A683FED3D4}" destId="{3EB17AEA-2C9D-431B-B8CE-E6F98B5C1AD6}" srcOrd="7" destOrd="0" presId="urn:microsoft.com/office/officeart/2008/layout/LinedList"/>
    <dgm:cxn modelId="{7E2774CC-8EB5-46DE-B477-909E53F53CED}" type="presParOf" srcId="{00AC2B59-44BE-401E-AEE1-55A683FED3D4}" destId="{96A6F1C4-A4D5-4941-BB81-FE8E51880309}" srcOrd="8" destOrd="0" presId="urn:microsoft.com/office/officeart/2008/layout/LinedList"/>
    <dgm:cxn modelId="{947AB62F-4D43-4968-8C0E-3913D7DB3900}" type="presParOf" srcId="{96A6F1C4-A4D5-4941-BB81-FE8E51880309}" destId="{D9802B53-94D9-42E3-BF33-A97C0A8FAD71}" srcOrd="0" destOrd="0" presId="urn:microsoft.com/office/officeart/2008/layout/LinedList"/>
    <dgm:cxn modelId="{4FA885F3-240C-4C9B-8853-C96630D3BA3C}" type="presParOf" srcId="{96A6F1C4-A4D5-4941-BB81-FE8E51880309}" destId="{B075839A-B401-4F43-842C-B9BE7A03B84A}" srcOrd="1" destOrd="0" presId="urn:microsoft.com/office/officeart/2008/layout/LinedList"/>
    <dgm:cxn modelId="{91059F10-8F40-4FA9-83F0-D0F612178AC9}" type="presParOf" srcId="{96A6F1C4-A4D5-4941-BB81-FE8E51880309}" destId="{FEC5EE5A-6112-46E4-A3D2-89668DCB5EA6}" srcOrd="2" destOrd="0" presId="urn:microsoft.com/office/officeart/2008/layout/LinedList"/>
    <dgm:cxn modelId="{ECEFC76C-746F-4A5C-9846-84A3A9B032C7}" type="presParOf" srcId="{FEC5EE5A-6112-46E4-A3D2-89668DCB5EA6}" destId="{1732D03A-F5C9-4746-96CB-D773874F2A67}" srcOrd="0" destOrd="0" presId="urn:microsoft.com/office/officeart/2008/layout/LinedList"/>
    <dgm:cxn modelId="{0E5510B7-524D-4542-B670-C51EC15AA70B}" type="presParOf" srcId="{1732D03A-F5C9-4746-96CB-D773874F2A67}" destId="{FD2DCBF0-0BE9-46CD-984E-38C20235D48B}" srcOrd="0" destOrd="0" presId="urn:microsoft.com/office/officeart/2008/layout/LinedList"/>
    <dgm:cxn modelId="{B521A4EF-7399-4654-A0DC-2C2C7AEB4865}" type="presParOf" srcId="{1732D03A-F5C9-4746-96CB-D773874F2A67}" destId="{D858D393-BFF7-4112-A36B-414D44F71912}" srcOrd="1" destOrd="0" presId="urn:microsoft.com/office/officeart/2008/layout/LinedList"/>
    <dgm:cxn modelId="{41B0B682-58F4-4E9B-A886-E44B5A0CC907}" type="presParOf" srcId="{EB8DD9CF-AA59-47F9-ABF6-3E1FCF5748F7}" destId="{5D25B276-2EF8-4A8A-AAD9-E72FE3390859}" srcOrd="17" destOrd="0" presId="urn:microsoft.com/office/officeart/2008/layout/LinedList"/>
    <dgm:cxn modelId="{592EB96E-15B3-4CEB-8228-447748A291F9}" type="presParOf" srcId="{EB8DD9CF-AA59-47F9-ABF6-3E1FCF5748F7}" destId="{F89ED55B-4034-4C01-AFA9-3041B3470A37}" srcOrd="18"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D546997-1BBD-4F05-8C05-DF6DFFD7BAAC}"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en-US"/>
        </a:p>
      </dgm:t>
    </dgm:pt>
    <dgm:pt modelId="{9B8F8D88-2D33-4265-A114-6ED2F749CA11}">
      <dgm:prSet phldrT="[Text]"/>
      <dgm:spPr/>
      <dgm:t>
        <a:bodyPr/>
        <a:lstStyle/>
        <a:p>
          <a:r>
            <a:rPr lang="en-US" dirty="0"/>
            <a:t>Explainable NLP in Medicine</a:t>
          </a:r>
        </a:p>
      </dgm:t>
    </dgm:pt>
    <dgm:pt modelId="{A2A68429-EC5F-4F3F-B3D1-42EA9893F9FC}" type="parTrans" cxnId="{B0DFEEAA-6D32-40A6-8192-87CE54F77756}">
      <dgm:prSet/>
      <dgm:spPr/>
      <dgm:t>
        <a:bodyPr/>
        <a:lstStyle/>
        <a:p>
          <a:endParaRPr lang="en-US"/>
        </a:p>
      </dgm:t>
    </dgm:pt>
    <dgm:pt modelId="{C391DFD9-830A-4219-83E7-F435C703EF18}" type="sibTrans" cxnId="{B0DFEEAA-6D32-40A6-8192-87CE54F77756}">
      <dgm:prSet/>
      <dgm:spPr/>
      <dgm:t>
        <a:bodyPr/>
        <a:lstStyle/>
        <a:p>
          <a:endParaRPr lang="en-US"/>
        </a:p>
      </dgm:t>
    </dgm:pt>
    <dgm:pt modelId="{FC06E0F5-9D3A-4B11-9DBF-3EE9ECCCCBD7}">
      <dgm:prSet phldrT="[Text]"/>
      <dgm:spPr/>
      <dgm:t>
        <a:bodyPr/>
        <a:lstStyle/>
        <a:p>
          <a:r>
            <a:rPr lang="en-US" dirty="0"/>
            <a:t>Electronic Health Records (EHR)</a:t>
          </a:r>
        </a:p>
      </dgm:t>
    </dgm:pt>
    <dgm:pt modelId="{03577071-85D0-4458-8818-78030D6F8072}" type="parTrans" cxnId="{FD11390F-8419-4DC6-93BB-828902528535}">
      <dgm:prSet/>
      <dgm:spPr/>
      <dgm:t>
        <a:bodyPr/>
        <a:lstStyle/>
        <a:p>
          <a:endParaRPr lang="en-US"/>
        </a:p>
      </dgm:t>
    </dgm:pt>
    <dgm:pt modelId="{BAE37389-772B-4A92-BFDB-812CE010586A}" type="sibTrans" cxnId="{FD11390F-8419-4DC6-93BB-828902528535}">
      <dgm:prSet/>
      <dgm:spPr/>
      <dgm:t>
        <a:bodyPr/>
        <a:lstStyle/>
        <a:p>
          <a:endParaRPr lang="en-US"/>
        </a:p>
      </dgm:t>
    </dgm:pt>
    <dgm:pt modelId="{30165ADF-2050-4255-9849-24A5E34A6E94}">
      <dgm:prSet phldrT="[Text]"/>
      <dgm:spPr/>
      <dgm:t>
        <a:bodyPr/>
        <a:lstStyle/>
        <a:p>
          <a:r>
            <a:rPr lang="en-US" dirty="0"/>
            <a:t>Extract meaningful insights</a:t>
          </a:r>
        </a:p>
      </dgm:t>
    </dgm:pt>
    <dgm:pt modelId="{CC8BDC61-8B0F-45D4-AE85-36233D505FFE}" type="parTrans" cxnId="{11676EB3-1A27-48AE-ACD9-F7E9EC7F4960}">
      <dgm:prSet/>
      <dgm:spPr/>
      <dgm:t>
        <a:bodyPr/>
        <a:lstStyle/>
        <a:p>
          <a:endParaRPr lang="en-US"/>
        </a:p>
      </dgm:t>
    </dgm:pt>
    <dgm:pt modelId="{6D7071F6-8D67-43D0-8782-506A73E13A15}" type="sibTrans" cxnId="{11676EB3-1A27-48AE-ACD9-F7E9EC7F4960}">
      <dgm:prSet/>
      <dgm:spPr/>
      <dgm:t>
        <a:bodyPr/>
        <a:lstStyle/>
        <a:p>
          <a:endParaRPr lang="en-US"/>
        </a:p>
      </dgm:t>
    </dgm:pt>
    <dgm:pt modelId="{4157783B-5760-413C-B3DA-83C439D93BD3}">
      <dgm:prSet/>
      <dgm:spPr/>
      <dgm:t>
        <a:bodyPr/>
        <a:lstStyle/>
        <a:p>
          <a:r>
            <a:rPr lang="en-US" dirty="0"/>
            <a:t>Medical Literature Analysis</a:t>
          </a:r>
        </a:p>
      </dgm:t>
    </dgm:pt>
    <dgm:pt modelId="{51733917-CDE7-4390-BD0D-778E0F7E8D8C}" type="parTrans" cxnId="{F76714D4-2C76-40B1-AB6E-D78290B7B261}">
      <dgm:prSet/>
      <dgm:spPr/>
      <dgm:t>
        <a:bodyPr/>
        <a:lstStyle/>
        <a:p>
          <a:endParaRPr lang="en-US"/>
        </a:p>
      </dgm:t>
    </dgm:pt>
    <dgm:pt modelId="{8E66182F-2E57-42B8-B301-08A6352040AF}" type="sibTrans" cxnId="{F76714D4-2C76-40B1-AB6E-D78290B7B261}">
      <dgm:prSet/>
      <dgm:spPr/>
      <dgm:t>
        <a:bodyPr/>
        <a:lstStyle/>
        <a:p>
          <a:endParaRPr lang="en-US"/>
        </a:p>
      </dgm:t>
    </dgm:pt>
    <dgm:pt modelId="{485EF62D-76C6-457F-8FEF-D14E6D86245A}">
      <dgm:prSet/>
      <dgm:spPr/>
      <dgm:t>
        <a:bodyPr/>
        <a:lstStyle/>
        <a:p>
          <a:r>
            <a:rPr lang="en-US" dirty="0"/>
            <a:t>Analyze medical literature and research papers</a:t>
          </a:r>
        </a:p>
      </dgm:t>
    </dgm:pt>
    <dgm:pt modelId="{AECDC502-6CCB-4A88-8DB2-0CF2B54E4668}" type="parTrans" cxnId="{071CE3B6-6058-492C-9174-063FD45C126E}">
      <dgm:prSet/>
      <dgm:spPr/>
      <dgm:t>
        <a:bodyPr/>
        <a:lstStyle/>
        <a:p>
          <a:endParaRPr lang="en-US"/>
        </a:p>
      </dgm:t>
    </dgm:pt>
    <dgm:pt modelId="{3650F6E2-3A2A-43E3-A7C6-D8B782E05387}" type="sibTrans" cxnId="{071CE3B6-6058-492C-9174-063FD45C126E}">
      <dgm:prSet/>
      <dgm:spPr/>
      <dgm:t>
        <a:bodyPr/>
        <a:lstStyle/>
        <a:p>
          <a:endParaRPr lang="en-US"/>
        </a:p>
      </dgm:t>
    </dgm:pt>
    <dgm:pt modelId="{DE11EE25-D377-48F5-B5B7-C38D7B90849A}">
      <dgm:prSet phldrT="[Text]"/>
      <dgm:spPr/>
      <dgm:t>
        <a:bodyPr/>
        <a:lstStyle/>
        <a:p>
          <a:r>
            <a:rPr lang="en-US" dirty="0"/>
            <a:t>Explain diagnoses or treatment recommendations</a:t>
          </a:r>
        </a:p>
      </dgm:t>
    </dgm:pt>
    <dgm:pt modelId="{83ABDEB4-FED2-47B7-8F2F-06E365A1341C}" type="parTrans" cxnId="{4DE9729B-9744-4DBF-91A4-264BB855472B}">
      <dgm:prSet/>
      <dgm:spPr/>
      <dgm:t>
        <a:bodyPr/>
        <a:lstStyle/>
        <a:p>
          <a:endParaRPr lang="en-US"/>
        </a:p>
      </dgm:t>
    </dgm:pt>
    <dgm:pt modelId="{449FABE7-77A2-4D6B-B015-D242474A81C8}" type="sibTrans" cxnId="{4DE9729B-9744-4DBF-91A4-264BB855472B}">
      <dgm:prSet/>
      <dgm:spPr/>
      <dgm:t>
        <a:bodyPr/>
        <a:lstStyle/>
        <a:p>
          <a:endParaRPr lang="en-US"/>
        </a:p>
      </dgm:t>
    </dgm:pt>
    <dgm:pt modelId="{30AB658E-2643-4708-BE5B-644973090FB4}">
      <dgm:prSet/>
      <dgm:spPr/>
      <dgm:t>
        <a:bodyPr/>
        <a:lstStyle/>
        <a:p>
          <a:r>
            <a:rPr lang="en-US" b="0" i="0" dirty="0"/>
            <a:t>Deliver clear, understandable explanations of findings or recommendations</a:t>
          </a:r>
          <a:endParaRPr lang="en-US" dirty="0"/>
        </a:p>
      </dgm:t>
    </dgm:pt>
    <dgm:pt modelId="{74F90A16-4CCD-437F-8C8F-B57E2B4AA1AD}" type="sibTrans" cxnId="{C00F440F-72B0-4080-A7EA-7108BF91F2BB}">
      <dgm:prSet/>
      <dgm:spPr/>
      <dgm:t>
        <a:bodyPr/>
        <a:lstStyle/>
        <a:p>
          <a:endParaRPr lang="en-US"/>
        </a:p>
      </dgm:t>
    </dgm:pt>
    <dgm:pt modelId="{CDC2B25F-D51E-4163-AB66-01A07F6A8FB5}" type="parTrans" cxnId="{C00F440F-72B0-4080-A7EA-7108BF91F2BB}">
      <dgm:prSet/>
      <dgm:spPr/>
      <dgm:t>
        <a:bodyPr/>
        <a:lstStyle/>
        <a:p>
          <a:endParaRPr lang="en-US"/>
        </a:p>
      </dgm:t>
    </dgm:pt>
    <dgm:pt modelId="{C43F78CE-0E07-403E-B24F-3E188C2340E7}" type="pres">
      <dgm:prSet presAssocID="{3D546997-1BBD-4F05-8C05-DF6DFFD7BAAC}" presName="hierChild1" presStyleCnt="0">
        <dgm:presLayoutVars>
          <dgm:orgChart val="1"/>
          <dgm:chPref val="1"/>
          <dgm:dir/>
          <dgm:animOne val="branch"/>
          <dgm:animLvl val="lvl"/>
          <dgm:resizeHandles/>
        </dgm:presLayoutVars>
      </dgm:prSet>
      <dgm:spPr/>
    </dgm:pt>
    <dgm:pt modelId="{A2D6E6AB-0628-4CD1-9B0F-F85B5544F407}" type="pres">
      <dgm:prSet presAssocID="{9B8F8D88-2D33-4265-A114-6ED2F749CA11}" presName="hierRoot1" presStyleCnt="0">
        <dgm:presLayoutVars>
          <dgm:hierBranch val="init"/>
        </dgm:presLayoutVars>
      </dgm:prSet>
      <dgm:spPr/>
    </dgm:pt>
    <dgm:pt modelId="{6F885733-484A-4A14-8148-09FDAC223D1A}" type="pres">
      <dgm:prSet presAssocID="{9B8F8D88-2D33-4265-A114-6ED2F749CA11}" presName="rootComposite1" presStyleCnt="0"/>
      <dgm:spPr/>
    </dgm:pt>
    <dgm:pt modelId="{32EC9113-019E-48BD-A842-2731021BA3FE}" type="pres">
      <dgm:prSet presAssocID="{9B8F8D88-2D33-4265-A114-6ED2F749CA11}" presName="rootText1" presStyleLbl="node0" presStyleIdx="0" presStyleCnt="1">
        <dgm:presLayoutVars>
          <dgm:chPref val="3"/>
        </dgm:presLayoutVars>
      </dgm:prSet>
      <dgm:spPr/>
    </dgm:pt>
    <dgm:pt modelId="{F0336122-7734-453C-9389-ED93277783A1}" type="pres">
      <dgm:prSet presAssocID="{9B8F8D88-2D33-4265-A114-6ED2F749CA11}" presName="rootConnector1" presStyleLbl="node1" presStyleIdx="0" presStyleCnt="0"/>
      <dgm:spPr/>
    </dgm:pt>
    <dgm:pt modelId="{22BF2EE1-7623-466C-92F3-3669DE865893}" type="pres">
      <dgm:prSet presAssocID="{9B8F8D88-2D33-4265-A114-6ED2F749CA11}" presName="hierChild2" presStyleCnt="0"/>
      <dgm:spPr/>
    </dgm:pt>
    <dgm:pt modelId="{807CE40E-B68B-4F0E-B4CA-B0581BF26A08}" type="pres">
      <dgm:prSet presAssocID="{03577071-85D0-4458-8818-78030D6F8072}" presName="Name37" presStyleLbl="parChTrans1D2" presStyleIdx="0" presStyleCnt="2"/>
      <dgm:spPr/>
    </dgm:pt>
    <dgm:pt modelId="{B97671B8-9D7D-41BA-AE84-09F4092B6490}" type="pres">
      <dgm:prSet presAssocID="{FC06E0F5-9D3A-4B11-9DBF-3EE9ECCCCBD7}" presName="hierRoot2" presStyleCnt="0">
        <dgm:presLayoutVars>
          <dgm:hierBranch val="init"/>
        </dgm:presLayoutVars>
      </dgm:prSet>
      <dgm:spPr/>
    </dgm:pt>
    <dgm:pt modelId="{FDB7653D-841B-4539-A3DA-CC5E3F5BB194}" type="pres">
      <dgm:prSet presAssocID="{FC06E0F5-9D3A-4B11-9DBF-3EE9ECCCCBD7}" presName="rootComposite" presStyleCnt="0"/>
      <dgm:spPr/>
    </dgm:pt>
    <dgm:pt modelId="{03AB9E8D-0A5E-4788-98A5-D761E35F5354}" type="pres">
      <dgm:prSet presAssocID="{FC06E0F5-9D3A-4B11-9DBF-3EE9ECCCCBD7}" presName="rootText" presStyleLbl="node2" presStyleIdx="0" presStyleCnt="2">
        <dgm:presLayoutVars>
          <dgm:chPref val="3"/>
        </dgm:presLayoutVars>
      </dgm:prSet>
      <dgm:spPr/>
    </dgm:pt>
    <dgm:pt modelId="{B139ED6C-2421-44A5-A0BB-0E73E49097EA}" type="pres">
      <dgm:prSet presAssocID="{FC06E0F5-9D3A-4B11-9DBF-3EE9ECCCCBD7}" presName="rootConnector" presStyleLbl="node2" presStyleIdx="0" presStyleCnt="2"/>
      <dgm:spPr/>
    </dgm:pt>
    <dgm:pt modelId="{DACCC804-A994-4D37-AE4E-289A5BBD8992}" type="pres">
      <dgm:prSet presAssocID="{FC06E0F5-9D3A-4B11-9DBF-3EE9ECCCCBD7}" presName="hierChild4" presStyleCnt="0"/>
      <dgm:spPr/>
    </dgm:pt>
    <dgm:pt modelId="{88C9CD24-BA8C-4C7E-9BFA-217BCAA37830}" type="pres">
      <dgm:prSet presAssocID="{CC8BDC61-8B0F-45D4-AE85-36233D505FFE}" presName="Name37" presStyleLbl="parChTrans1D3" presStyleIdx="0" presStyleCnt="4"/>
      <dgm:spPr/>
    </dgm:pt>
    <dgm:pt modelId="{C58F3554-4883-49BF-AC8C-0F11CEF900B4}" type="pres">
      <dgm:prSet presAssocID="{30165ADF-2050-4255-9849-24A5E34A6E94}" presName="hierRoot2" presStyleCnt="0">
        <dgm:presLayoutVars>
          <dgm:hierBranch val="init"/>
        </dgm:presLayoutVars>
      </dgm:prSet>
      <dgm:spPr/>
    </dgm:pt>
    <dgm:pt modelId="{4C1A80E5-20C7-45E5-B86E-CDA101346D83}" type="pres">
      <dgm:prSet presAssocID="{30165ADF-2050-4255-9849-24A5E34A6E94}" presName="rootComposite" presStyleCnt="0"/>
      <dgm:spPr/>
    </dgm:pt>
    <dgm:pt modelId="{B15BDF66-6DCF-410B-9F20-DF5D7A1DB44F}" type="pres">
      <dgm:prSet presAssocID="{30165ADF-2050-4255-9849-24A5E34A6E94}" presName="rootText" presStyleLbl="node3" presStyleIdx="0" presStyleCnt="4">
        <dgm:presLayoutVars>
          <dgm:chPref val="3"/>
        </dgm:presLayoutVars>
      </dgm:prSet>
      <dgm:spPr/>
    </dgm:pt>
    <dgm:pt modelId="{74DC37FD-B254-40CB-8CBF-ED0FFAE2D5B8}" type="pres">
      <dgm:prSet presAssocID="{30165ADF-2050-4255-9849-24A5E34A6E94}" presName="rootConnector" presStyleLbl="node3" presStyleIdx="0" presStyleCnt="4"/>
      <dgm:spPr/>
    </dgm:pt>
    <dgm:pt modelId="{AE98FA33-B76E-4366-AEBD-24AFCEFB999F}" type="pres">
      <dgm:prSet presAssocID="{30165ADF-2050-4255-9849-24A5E34A6E94}" presName="hierChild4" presStyleCnt="0"/>
      <dgm:spPr/>
    </dgm:pt>
    <dgm:pt modelId="{733B42E3-F807-4F52-B202-881627F5B9FB}" type="pres">
      <dgm:prSet presAssocID="{30165ADF-2050-4255-9849-24A5E34A6E94}" presName="hierChild5" presStyleCnt="0"/>
      <dgm:spPr/>
    </dgm:pt>
    <dgm:pt modelId="{ABF29C29-70FD-49E4-870D-C825F50C5CB6}" type="pres">
      <dgm:prSet presAssocID="{83ABDEB4-FED2-47B7-8F2F-06E365A1341C}" presName="Name37" presStyleLbl="parChTrans1D3" presStyleIdx="1" presStyleCnt="4"/>
      <dgm:spPr/>
    </dgm:pt>
    <dgm:pt modelId="{99BCACF7-831A-4398-9E2A-8D30F9A796AE}" type="pres">
      <dgm:prSet presAssocID="{DE11EE25-D377-48F5-B5B7-C38D7B90849A}" presName="hierRoot2" presStyleCnt="0">
        <dgm:presLayoutVars>
          <dgm:hierBranch val="init"/>
        </dgm:presLayoutVars>
      </dgm:prSet>
      <dgm:spPr/>
    </dgm:pt>
    <dgm:pt modelId="{36E51D74-4409-4C23-B19F-C7406D86E47A}" type="pres">
      <dgm:prSet presAssocID="{DE11EE25-D377-48F5-B5B7-C38D7B90849A}" presName="rootComposite" presStyleCnt="0"/>
      <dgm:spPr/>
    </dgm:pt>
    <dgm:pt modelId="{878D3D07-CD21-433E-971B-38ABDCCC899F}" type="pres">
      <dgm:prSet presAssocID="{DE11EE25-D377-48F5-B5B7-C38D7B90849A}" presName="rootText" presStyleLbl="node3" presStyleIdx="1" presStyleCnt="4">
        <dgm:presLayoutVars>
          <dgm:chPref val="3"/>
        </dgm:presLayoutVars>
      </dgm:prSet>
      <dgm:spPr/>
    </dgm:pt>
    <dgm:pt modelId="{B13FA38D-4A3F-44EA-A770-61E8A5F37273}" type="pres">
      <dgm:prSet presAssocID="{DE11EE25-D377-48F5-B5B7-C38D7B90849A}" presName="rootConnector" presStyleLbl="node3" presStyleIdx="1" presStyleCnt="4"/>
      <dgm:spPr/>
    </dgm:pt>
    <dgm:pt modelId="{CDBC073D-6212-4A4E-A7AE-E03F027044D6}" type="pres">
      <dgm:prSet presAssocID="{DE11EE25-D377-48F5-B5B7-C38D7B90849A}" presName="hierChild4" presStyleCnt="0"/>
      <dgm:spPr/>
    </dgm:pt>
    <dgm:pt modelId="{8DD16877-D76D-480B-BB06-098A4D9F011F}" type="pres">
      <dgm:prSet presAssocID="{DE11EE25-D377-48F5-B5B7-C38D7B90849A}" presName="hierChild5" presStyleCnt="0"/>
      <dgm:spPr/>
    </dgm:pt>
    <dgm:pt modelId="{205B56C4-FB68-4CD3-BFCA-6640E87543F4}" type="pres">
      <dgm:prSet presAssocID="{FC06E0F5-9D3A-4B11-9DBF-3EE9ECCCCBD7}" presName="hierChild5" presStyleCnt="0"/>
      <dgm:spPr/>
    </dgm:pt>
    <dgm:pt modelId="{6CD608F8-AFFE-4CE0-9A4C-AC45F69034BF}" type="pres">
      <dgm:prSet presAssocID="{51733917-CDE7-4390-BD0D-778E0F7E8D8C}" presName="Name37" presStyleLbl="parChTrans1D2" presStyleIdx="1" presStyleCnt="2"/>
      <dgm:spPr/>
    </dgm:pt>
    <dgm:pt modelId="{01CA6C10-2E0A-4D4F-95B4-AB6ED391EF9B}" type="pres">
      <dgm:prSet presAssocID="{4157783B-5760-413C-B3DA-83C439D93BD3}" presName="hierRoot2" presStyleCnt="0">
        <dgm:presLayoutVars>
          <dgm:hierBranch val="init"/>
        </dgm:presLayoutVars>
      </dgm:prSet>
      <dgm:spPr/>
    </dgm:pt>
    <dgm:pt modelId="{65538DFB-BF60-485A-97AD-EFEAC93D3636}" type="pres">
      <dgm:prSet presAssocID="{4157783B-5760-413C-B3DA-83C439D93BD3}" presName="rootComposite" presStyleCnt="0"/>
      <dgm:spPr/>
    </dgm:pt>
    <dgm:pt modelId="{69B221C4-7D7D-48D0-AF80-28251F46CB94}" type="pres">
      <dgm:prSet presAssocID="{4157783B-5760-413C-B3DA-83C439D93BD3}" presName="rootText" presStyleLbl="node2" presStyleIdx="1" presStyleCnt="2">
        <dgm:presLayoutVars>
          <dgm:chPref val="3"/>
        </dgm:presLayoutVars>
      </dgm:prSet>
      <dgm:spPr/>
    </dgm:pt>
    <dgm:pt modelId="{B6BF8490-B117-46FB-92C7-E3B38E6B3CDF}" type="pres">
      <dgm:prSet presAssocID="{4157783B-5760-413C-B3DA-83C439D93BD3}" presName="rootConnector" presStyleLbl="node2" presStyleIdx="1" presStyleCnt="2"/>
      <dgm:spPr/>
    </dgm:pt>
    <dgm:pt modelId="{15F8B00F-DA9D-4614-ACAA-240E8256FCDF}" type="pres">
      <dgm:prSet presAssocID="{4157783B-5760-413C-B3DA-83C439D93BD3}" presName="hierChild4" presStyleCnt="0"/>
      <dgm:spPr/>
    </dgm:pt>
    <dgm:pt modelId="{9E4055D2-B501-4DFB-A777-64173852470F}" type="pres">
      <dgm:prSet presAssocID="{AECDC502-6CCB-4A88-8DB2-0CF2B54E4668}" presName="Name37" presStyleLbl="parChTrans1D3" presStyleIdx="2" presStyleCnt="4"/>
      <dgm:spPr/>
    </dgm:pt>
    <dgm:pt modelId="{AAF6C65A-C027-4F04-B3A1-AA0547F8C7A1}" type="pres">
      <dgm:prSet presAssocID="{485EF62D-76C6-457F-8FEF-D14E6D86245A}" presName="hierRoot2" presStyleCnt="0">
        <dgm:presLayoutVars>
          <dgm:hierBranch val="init"/>
        </dgm:presLayoutVars>
      </dgm:prSet>
      <dgm:spPr/>
    </dgm:pt>
    <dgm:pt modelId="{5A9D96F3-B9DC-4396-BEF1-C917A492E16D}" type="pres">
      <dgm:prSet presAssocID="{485EF62D-76C6-457F-8FEF-D14E6D86245A}" presName="rootComposite" presStyleCnt="0"/>
      <dgm:spPr/>
    </dgm:pt>
    <dgm:pt modelId="{FC95091D-5A71-41F7-8B09-E76BB3D96059}" type="pres">
      <dgm:prSet presAssocID="{485EF62D-76C6-457F-8FEF-D14E6D86245A}" presName="rootText" presStyleLbl="node3" presStyleIdx="2" presStyleCnt="4">
        <dgm:presLayoutVars>
          <dgm:chPref val="3"/>
        </dgm:presLayoutVars>
      </dgm:prSet>
      <dgm:spPr/>
    </dgm:pt>
    <dgm:pt modelId="{32598EAD-6AA6-42AD-BD3F-2239520AA1F7}" type="pres">
      <dgm:prSet presAssocID="{485EF62D-76C6-457F-8FEF-D14E6D86245A}" presName="rootConnector" presStyleLbl="node3" presStyleIdx="2" presStyleCnt="4"/>
      <dgm:spPr/>
    </dgm:pt>
    <dgm:pt modelId="{E6B91422-B979-49BA-A87B-457E4B0A8322}" type="pres">
      <dgm:prSet presAssocID="{485EF62D-76C6-457F-8FEF-D14E6D86245A}" presName="hierChild4" presStyleCnt="0"/>
      <dgm:spPr/>
    </dgm:pt>
    <dgm:pt modelId="{59E2E69A-F841-450C-BAB9-A1216CB6047F}" type="pres">
      <dgm:prSet presAssocID="{485EF62D-76C6-457F-8FEF-D14E6D86245A}" presName="hierChild5" presStyleCnt="0"/>
      <dgm:spPr/>
    </dgm:pt>
    <dgm:pt modelId="{6C745AFE-4771-4730-AF46-B58D70398CB2}" type="pres">
      <dgm:prSet presAssocID="{CDC2B25F-D51E-4163-AB66-01A07F6A8FB5}" presName="Name37" presStyleLbl="parChTrans1D3" presStyleIdx="3" presStyleCnt="4"/>
      <dgm:spPr/>
    </dgm:pt>
    <dgm:pt modelId="{18377D83-7C37-4799-8BD2-6FAA6CE564D3}" type="pres">
      <dgm:prSet presAssocID="{30AB658E-2643-4708-BE5B-644973090FB4}" presName="hierRoot2" presStyleCnt="0">
        <dgm:presLayoutVars>
          <dgm:hierBranch val="init"/>
        </dgm:presLayoutVars>
      </dgm:prSet>
      <dgm:spPr/>
    </dgm:pt>
    <dgm:pt modelId="{6648A992-53DC-4B72-9089-09881256FA12}" type="pres">
      <dgm:prSet presAssocID="{30AB658E-2643-4708-BE5B-644973090FB4}" presName="rootComposite" presStyleCnt="0"/>
      <dgm:spPr/>
    </dgm:pt>
    <dgm:pt modelId="{703D7AB1-D7A8-4709-AFA0-26F3F341B9A9}" type="pres">
      <dgm:prSet presAssocID="{30AB658E-2643-4708-BE5B-644973090FB4}" presName="rootText" presStyleLbl="node3" presStyleIdx="3" presStyleCnt="4">
        <dgm:presLayoutVars>
          <dgm:chPref val="3"/>
        </dgm:presLayoutVars>
      </dgm:prSet>
      <dgm:spPr/>
    </dgm:pt>
    <dgm:pt modelId="{31917858-3CF5-4B64-8F2B-3D87F787729E}" type="pres">
      <dgm:prSet presAssocID="{30AB658E-2643-4708-BE5B-644973090FB4}" presName="rootConnector" presStyleLbl="node3" presStyleIdx="3" presStyleCnt="4"/>
      <dgm:spPr/>
    </dgm:pt>
    <dgm:pt modelId="{EDDED2EB-781A-4693-82D2-40238230CAAE}" type="pres">
      <dgm:prSet presAssocID="{30AB658E-2643-4708-BE5B-644973090FB4}" presName="hierChild4" presStyleCnt="0"/>
      <dgm:spPr/>
    </dgm:pt>
    <dgm:pt modelId="{A9E49CA2-0666-44C1-92A7-32BDB0BF67DA}" type="pres">
      <dgm:prSet presAssocID="{30AB658E-2643-4708-BE5B-644973090FB4}" presName="hierChild5" presStyleCnt="0"/>
      <dgm:spPr/>
    </dgm:pt>
    <dgm:pt modelId="{2F93A74F-F06C-4223-8B17-2926FB5C665C}" type="pres">
      <dgm:prSet presAssocID="{4157783B-5760-413C-B3DA-83C439D93BD3}" presName="hierChild5" presStyleCnt="0"/>
      <dgm:spPr/>
    </dgm:pt>
    <dgm:pt modelId="{A5F77044-8918-4D4C-864E-B933CAC941E4}" type="pres">
      <dgm:prSet presAssocID="{9B8F8D88-2D33-4265-A114-6ED2F749CA11}" presName="hierChild3" presStyleCnt="0"/>
      <dgm:spPr/>
    </dgm:pt>
  </dgm:ptLst>
  <dgm:cxnLst>
    <dgm:cxn modelId="{FD11390F-8419-4DC6-93BB-828902528535}" srcId="{9B8F8D88-2D33-4265-A114-6ED2F749CA11}" destId="{FC06E0F5-9D3A-4B11-9DBF-3EE9ECCCCBD7}" srcOrd="0" destOrd="0" parTransId="{03577071-85D0-4458-8818-78030D6F8072}" sibTransId="{BAE37389-772B-4A92-BFDB-812CE010586A}"/>
    <dgm:cxn modelId="{C00F440F-72B0-4080-A7EA-7108BF91F2BB}" srcId="{4157783B-5760-413C-B3DA-83C439D93BD3}" destId="{30AB658E-2643-4708-BE5B-644973090FB4}" srcOrd="1" destOrd="0" parTransId="{CDC2B25F-D51E-4163-AB66-01A07F6A8FB5}" sibTransId="{74F90A16-4CCD-437F-8C8F-B57E2B4AA1AD}"/>
    <dgm:cxn modelId="{177BC418-6EE3-4776-ACA6-DD7A90942FBE}" type="presOf" srcId="{03577071-85D0-4458-8818-78030D6F8072}" destId="{807CE40E-B68B-4F0E-B4CA-B0581BF26A08}" srcOrd="0" destOrd="0" presId="urn:microsoft.com/office/officeart/2005/8/layout/orgChart1"/>
    <dgm:cxn modelId="{38B2C23A-00D8-4D68-BBC2-FD9817782210}" type="presOf" srcId="{30165ADF-2050-4255-9849-24A5E34A6E94}" destId="{B15BDF66-6DCF-410B-9F20-DF5D7A1DB44F}" srcOrd="0" destOrd="0" presId="urn:microsoft.com/office/officeart/2005/8/layout/orgChart1"/>
    <dgm:cxn modelId="{8922954E-E4CC-45E8-B1FF-136A361715AE}" type="presOf" srcId="{9B8F8D88-2D33-4265-A114-6ED2F749CA11}" destId="{32EC9113-019E-48BD-A842-2731021BA3FE}" srcOrd="0" destOrd="0" presId="urn:microsoft.com/office/officeart/2005/8/layout/orgChart1"/>
    <dgm:cxn modelId="{A5D04458-300D-40A2-B0BB-7636A0617F2C}" type="presOf" srcId="{4157783B-5760-413C-B3DA-83C439D93BD3}" destId="{69B221C4-7D7D-48D0-AF80-28251F46CB94}" srcOrd="0" destOrd="0" presId="urn:microsoft.com/office/officeart/2005/8/layout/orgChart1"/>
    <dgm:cxn modelId="{7E34AB5D-F77D-4551-99E5-1EAB8F72BEB1}" type="presOf" srcId="{9B8F8D88-2D33-4265-A114-6ED2F749CA11}" destId="{F0336122-7734-453C-9389-ED93277783A1}" srcOrd="1" destOrd="0" presId="urn:microsoft.com/office/officeart/2005/8/layout/orgChart1"/>
    <dgm:cxn modelId="{24E79B61-4526-414F-83C5-6AE5452B985E}" type="presOf" srcId="{DE11EE25-D377-48F5-B5B7-C38D7B90849A}" destId="{B13FA38D-4A3F-44EA-A770-61E8A5F37273}" srcOrd="1" destOrd="0" presId="urn:microsoft.com/office/officeart/2005/8/layout/orgChart1"/>
    <dgm:cxn modelId="{A726F064-7389-455E-AFEE-5985EC30D956}" type="presOf" srcId="{CDC2B25F-D51E-4163-AB66-01A07F6A8FB5}" destId="{6C745AFE-4771-4730-AF46-B58D70398CB2}" srcOrd="0" destOrd="0" presId="urn:microsoft.com/office/officeart/2005/8/layout/orgChart1"/>
    <dgm:cxn modelId="{11E8AA7D-962A-4F7C-BBC5-C6E0801A9EBB}" type="presOf" srcId="{485EF62D-76C6-457F-8FEF-D14E6D86245A}" destId="{32598EAD-6AA6-42AD-BD3F-2239520AA1F7}" srcOrd="1" destOrd="0" presId="urn:microsoft.com/office/officeart/2005/8/layout/orgChart1"/>
    <dgm:cxn modelId="{5ED85293-1580-411B-8C76-9F66C2FD417B}" type="presOf" srcId="{DE11EE25-D377-48F5-B5B7-C38D7B90849A}" destId="{878D3D07-CD21-433E-971B-38ABDCCC899F}" srcOrd="0" destOrd="0" presId="urn:microsoft.com/office/officeart/2005/8/layout/orgChart1"/>
    <dgm:cxn modelId="{4DE9729B-9744-4DBF-91A4-264BB855472B}" srcId="{FC06E0F5-9D3A-4B11-9DBF-3EE9ECCCCBD7}" destId="{DE11EE25-D377-48F5-B5B7-C38D7B90849A}" srcOrd="1" destOrd="0" parTransId="{83ABDEB4-FED2-47B7-8F2F-06E365A1341C}" sibTransId="{449FABE7-77A2-4D6B-B015-D242474A81C8}"/>
    <dgm:cxn modelId="{7FA4B8A1-86DF-4D3A-B508-432EB0312DE5}" type="presOf" srcId="{30AB658E-2643-4708-BE5B-644973090FB4}" destId="{703D7AB1-D7A8-4709-AFA0-26F3F341B9A9}" srcOrd="0" destOrd="0" presId="urn:microsoft.com/office/officeart/2005/8/layout/orgChart1"/>
    <dgm:cxn modelId="{E08144A3-F600-4DFD-B047-8ABD0C4448EC}" type="presOf" srcId="{FC06E0F5-9D3A-4B11-9DBF-3EE9ECCCCBD7}" destId="{03AB9E8D-0A5E-4788-98A5-D761E35F5354}" srcOrd="0" destOrd="0" presId="urn:microsoft.com/office/officeart/2005/8/layout/orgChart1"/>
    <dgm:cxn modelId="{900AF5A6-299A-45DA-B4E9-653F96A7E213}" type="presOf" srcId="{CC8BDC61-8B0F-45D4-AE85-36233D505FFE}" destId="{88C9CD24-BA8C-4C7E-9BFA-217BCAA37830}" srcOrd="0" destOrd="0" presId="urn:microsoft.com/office/officeart/2005/8/layout/orgChart1"/>
    <dgm:cxn modelId="{B0DFEEAA-6D32-40A6-8192-87CE54F77756}" srcId="{3D546997-1BBD-4F05-8C05-DF6DFFD7BAAC}" destId="{9B8F8D88-2D33-4265-A114-6ED2F749CA11}" srcOrd="0" destOrd="0" parTransId="{A2A68429-EC5F-4F3F-B3D1-42EA9893F9FC}" sibTransId="{C391DFD9-830A-4219-83E7-F435C703EF18}"/>
    <dgm:cxn modelId="{11676EB3-1A27-48AE-ACD9-F7E9EC7F4960}" srcId="{FC06E0F5-9D3A-4B11-9DBF-3EE9ECCCCBD7}" destId="{30165ADF-2050-4255-9849-24A5E34A6E94}" srcOrd="0" destOrd="0" parTransId="{CC8BDC61-8B0F-45D4-AE85-36233D505FFE}" sibTransId="{6D7071F6-8D67-43D0-8782-506A73E13A15}"/>
    <dgm:cxn modelId="{DFAD06B4-A48F-413D-B6EF-3CBDF6EF8AA4}" type="presOf" srcId="{30165ADF-2050-4255-9849-24A5E34A6E94}" destId="{74DC37FD-B254-40CB-8CBF-ED0FFAE2D5B8}" srcOrd="1" destOrd="0" presId="urn:microsoft.com/office/officeart/2005/8/layout/orgChart1"/>
    <dgm:cxn modelId="{071CE3B6-6058-492C-9174-063FD45C126E}" srcId="{4157783B-5760-413C-B3DA-83C439D93BD3}" destId="{485EF62D-76C6-457F-8FEF-D14E6D86245A}" srcOrd="0" destOrd="0" parTransId="{AECDC502-6CCB-4A88-8DB2-0CF2B54E4668}" sibTransId="{3650F6E2-3A2A-43E3-A7C6-D8B782E05387}"/>
    <dgm:cxn modelId="{F83104CD-FE5C-434D-81EF-8E9CA2DB79FD}" type="presOf" srcId="{30AB658E-2643-4708-BE5B-644973090FB4}" destId="{31917858-3CF5-4B64-8F2B-3D87F787729E}" srcOrd="1" destOrd="0" presId="urn:microsoft.com/office/officeart/2005/8/layout/orgChart1"/>
    <dgm:cxn modelId="{F76714D4-2C76-40B1-AB6E-D78290B7B261}" srcId="{9B8F8D88-2D33-4265-A114-6ED2F749CA11}" destId="{4157783B-5760-413C-B3DA-83C439D93BD3}" srcOrd="1" destOrd="0" parTransId="{51733917-CDE7-4390-BD0D-778E0F7E8D8C}" sibTransId="{8E66182F-2E57-42B8-B301-08A6352040AF}"/>
    <dgm:cxn modelId="{6F8B5EDA-AA3C-4391-B07C-0217F14CA320}" type="presOf" srcId="{485EF62D-76C6-457F-8FEF-D14E6D86245A}" destId="{FC95091D-5A71-41F7-8B09-E76BB3D96059}" srcOrd="0" destOrd="0" presId="urn:microsoft.com/office/officeart/2005/8/layout/orgChart1"/>
    <dgm:cxn modelId="{A311ADE3-9A01-4A83-AB57-5DE7E848D01E}" type="presOf" srcId="{51733917-CDE7-4390-BD0D-778E0F7E8D8C}" destId="{6CD608F8-AFFE-4CE0-9A4C-AC45F69034BF}" srcOrd="0" destOrd="0" presId="urn:microsoft.com/office/officeart/2005/8/layout/orgChart1"/>
    <dgm:cxn modelId="{FA81DCE4-CAA1-4302-972E-61503927FE38}" type="presOf" srcId="{3D546997-1BBD-4F05-8C05-DF6DFFD7BAAC}" destId="{C43F78CE-0E07-403E-B24F-3E188C2340E7}" srcOrd="0" destOrd="0" presId="urn:microsoft.com/office/officeart/2005/8/layout/orgChart1"/>
    <dgm:cxn modelId="{6C2737E5-5A19-4F11-8DC6-AFD44DB3B503}" type="presOf" srcId="{FC06E0F5-9D3A-4B11-9DBF-3EE9ECCCCBD7}" destId="{B139ED6C-2421-44A5-A0BB-0E73E49097EA}" srcOrd="1" destOrd="0" presId="urn:microsoft.com/office/officeart/2005/8/layout/orgChart1"/>
    <dgm:cxn modelId="{4B35FEEC-314E-412B-998B-4E28C5AA4F58}" type="presOf" srcId="{83ABDEB4-FED2-47B7-8F2F-06E365A1341C}" destId="{ABF29C29-70FD-49E4-870D-C825F50C5CB6}" srcOrd="0" destOrd="0" presId="urn:microsoft.com/office/officeart/2005/8/layout/orgChart1"/>
    <dgm:cxn modelId="{8ED7BBF7-3A4D-4985-B3F1-3D8B956FABCC}" type="presOf" srcId="{AECDC502-6CCB-4A88-8DB2-0CF2B54E4668}" destId="{9E4055D2-B501-4DFB-A777-64173852470F}" srcOrd="0" destOrd="0" presId="urn:microsoft.com/office/officeart/2005/8/layout/orgChart1"/>
    <dgm:cxn modelId="{9911B5FB-D12B-4B51-B5F6-EB7FB6124CF4}" type="presOf" srcId="{4157783B-5760-413C-B3DA-83C439D93BD3}" destId="{B6BF8490-B117-46FB-92C7-E3B38E6B3CDF}" srcOrd="1" destOrd="0" presId="urn:microsoft.com/office/officeart/2005/8/layout/orgChart1"/>
    <dgm:cxn modelId="{023FCBB0-C883-4C7D-A703-26B41D5D462B}" type="presParOf" srcId="{C43F78CE-0E07-403E-B24F-3E188C2340E7}" destId="{A2D6E6AB-0628-4CD1-9B0F-F85B5544F407}" srcOrd="0" destOrd="0" presId="urn:microsoft.com/office/officeart/2005/8/layout/orgChart1"/>
    <dgm:cxn modelId="{2A84C0E4-DD90-46E9-ADF9-5028FF10227B}" type="presParOf" srcId="{A2D6E6AB-0628-4CD1-9B0F-F85B5544F407}" destId="{6F885733-484A-4A14-8148-09FDAC223D1A}" srcOrd="0" destOrd="0" presId="urn:microsoft.com/office/officeart/2005/8/layout/orgChart1"/>
    <dgm:cxn modelId="{668CF3CC-D7F0-4F08-AEAF-B5E0009F5F1C}" type="presParOf" srcId="{6F885733-484A-4A14-8148-09FDAC223D1A}" destId="{32EC9113-019E-48BD-A842-2731021BA3FE}" srcOrd="0" destOrd="0" presId="urn:microsoft.com/office/officeart/2005/8/layout/orgChart1"/>
    <dgm:cxn modelId="{B9814A79-EE50-4BDF-8D08-B165780B2702}" type="presParOf" srcId="{6F885733-484A-4A14-8148-09FDAC223D1A}" destId="{F0336122-7734-453C-9389-ED93277783A1}" srcOrd="1" destOrd="0" presId="urn:microsoft.com/office/officeart/2005/8/layout/orgChart1"/>
    <dgm:cxn modelId="{33C6E101-A1D6-4906-ACD9-112092ED0356}" type="presParOf" srcId="{A2D6E6AB-0628-4CD1-9B0F-F85B5544F407}" destId="{22BF2EE1-7623-466C-92F3-3669DE865893}" srcOrd="1" destOrd="0" presId="urn:microsoft.com/office/officeart/2005/8/layout/orgChart1"/>
    <dgm:cxn modelId="{6340C043-E7A0-4CAD-97F1-2CDE69270C58}" type="presParOf" srcId="{22BF2EE1-7623-466C-92F3-3669DE865893}" destId="{807CE40E-B68B-4F0E-B4CA-B0581BF26A08}" srcOrd="0" destOrd="0" presId="urn:microsoft.com/office/officeart/2005/8/layout/orgChart1"/>
    <dgm:cxn modelId="{266AB55F-B382-4A41-AD03-CA7E0EA10A02}" type="presParOf" srcId="{22BF2EE1-7623-466C-92F3-3669DE865893}" destId="{B97671B8-9D7D-41BA-AE84-09F4092B6490}" srcOrd="1" destOrd="0" presId="urn:microsoft.com/office/officeart/2005/8/layout/orgChart1"/>
    <dgm:cxn modelId="{9C40976F-CEA2-48D5-82F8-51ED9B96AA35}" type="presParOf" srcId="{B97671B8-9D7D-41BA-AE84-09F4092B6490}" destId="{FDB7653D-841B-4539-A3DA-CC5E3F5BB194}" srcOrd="0" destOrd="0" presId="urn:microsoft.com/office/officeart/2005/8/layout/orgChart1"/>
    <dgm:cxn modelId="{C6682304-DD33-4846-A005-192D2E07E9B8}" type="presParOf" srcId="{FDB7653D-841B-4539-A3DA-CC5E3F5BB194}" destId="{03AB9E8D-0A5E-4788-98A5-D761E35F5354}" srcOrd="0" destOrd="0" presId="urn:microsoft.com/office/officeart/2005/8/layout/orgChart1"/>
    <dgm:cxn modelId="{642C8338-0397-413A-9F52-0B6610C276A1}" type="presParOf" srcId="{FDB7653D-841B-4539-A3DA-CC5E3F5BB194}" destId="{B139ED6C-2421-44A5-A0BB-0E73E49097EA}" srcOrd="1" destOrd="0" presId="urn:microsoft.com/office/officeart/2005/8/layout/orgChart1"/>
    <dgm:cxn modelId="{3A18531F-6761-4992-9B2B-E0089669FA28}" type="presParOf" srcId="{B97671B8-9D7D-41BA-AE84-09F4092B6490}" destId="{DACCC804-A994-4D37-AE4E-289A5BBD8992}" srcOrd="1" destOrd="0" presId="urn:microsoft.com/office/officeart/2005/8/layout/orgChart1"/>
    <dgm:cxn modelId="{5C33BB07-40EC-4C30-81B1-900BDE9694C5}" type="presParOf" srcId="{DACCC804-A994-4D37-AE4E-289A5BBD8992}" destId="{88C9CD24-BA8C-4C7E-9BFA-217BCAA37830}" srcOrd="0" destOrd="0" presId="urn:microsoft.com/office/officeart/2005/8/layout/orgChart1"/>
    <dgm:cxn modelId="{E8A3F85E-FADB-45C9-B29A-30A423A418C8}" type="presParOf" srcId="{DACCC804-A994-4D37-AE4E-289A5BBD8992}" destId="{C58F3554-4883-49BF-AC8C-0F11CEF900B4}" srcOrd="1" destOrd="0" presId="urn:microsoft.com/office/officeart/2005/8/layout/orgChart1"/>
    <dgm:cxn modelId="{3D3D0AD0-8C02-410D-8163-3AECAE671B3B}" type="presParOf" srcId="{C58F3554-4883-49BF-AC8C-0F11CEF900B4}" destId="{4C1A80E5-20C7-45E5-B86E-CDA101346D83}" srcOrd="0" destOrd="0" presId="urn:microsoft.com/office/officeart/2005/8/layout/orgChart1"/>
    <dgm:cxn modelId="{94404050-3502-406B-8F2F-7AC663F02695}" type="presParOf" srcId="{4C1A80E5-20C7-45E5-B86E-CDA101346D83}" destId="{B15BDF66-6DCF-410B-9F20-DF5D7A1DB44F}" srcOrd="0" destOrd="0" presId="urn:microsoft.com/office/officeart/2005/8/layout/orgChart1"/>
    <dgm:cxn modelId="{229CF8E1-018B-4143-B29B-A65C4DCFBF8D}" type="presParOf" srcId="{4C1A80E5-20C7-45E5-B86E-CDA101346D83}" destId="{74DC37FD-B254-40CB-8CBF-ED0FFAE2D5B8}" srcOrd="1" destOrd="0" presId="urn:microsoft.com/office/officeart/2005/8/layout/orgChart1"/>
    <dgm:cxn modelId="{75D35A9D-A6DB-4C69-87AE-3095D7D48CA3}" type="presParOf" srcId="{C58F3554-4883-49BF-AC8C-0F11CEF900B4}" destId="{AE98FA33-B76E-4366-AEBD-24AFCEFB999F}" srcOrd="1" destOrd="0" presId="urn:microsoft.com/office/officeart/2005/8/layout/orgChart1"/>
    <dgm:cxn modelId="{2CF9B66A-7B65-464C-BFF6-EBC4B077608C}" type="presParOf" srcId="{C58F3554-4883-49BF-AC8C-0F11CEF900B4}" destId="{733B42E3-F807-4F52-B202-881627F5B9FB}" srcOrd="2" destOrd="0" presId="urn:microsoft.com/office/officeart/2005/8/layout/orgChart1"/>
    <dgm:cxn modelId="{ED454C00-DE9F-4041-ADF2-E2DE533A571D}" type="presParOf" srcId="{DACCC804-A994-4D37-AE4E-289A5BBD8992}" destId="{ABF29C29-70FD-49E4-870D-C825F50C5CB6}" srcOrd="2" destOrd="0" presId="urn:microsoft.com/office/officeart/2005/8/layout/orgChart1"/>
    <dgm:cxn modelId="{E0F113CA-A698-4E05-B457-4F9F79938472}" type="presParOf" srcId="{DACCC804-A994-4D37-AE4E-289A5BBD8992}" destId="{99BCACF7-831A-4398-9E2A-8D30F9A796AE}" srcOrd="3" destOrd="0" presId="urn:microsoft.com/office/officeart/2005/8/layout/orgChart1"/>
    <dgm:cxn modelId="{CFA1BEB8-717D-41CE-8F45-51FA94379D06}" type="presParOf" srcId="{99BCACF7-831A-4398-9E2A-8D30F9A796AE}" destId="{36E51D74-4409-4C23-B19F-C7406D86E47A}" srcOrd="0" destOrd="0" presId="urn:microsoft.com/office/officeart/2005/8/layout/orgChart1"/>
    <dgm:cxn modelId="{235CA76A-202D-40AF-A671-1B70AC465B8A}" type="presParOf" srcId="{36E51D74-4409-4C23-B19F-C7406D86E47A}" destId="{878D3D07-CD21-433E-971B-38ABDCCC899F}" srcOrd="0" destOrd="0" presId="urn:microsoft.com/office/officeart/2005/8/layout/orgChart1"/>
    <dgm:cxn modelId="{AB90FB31-A9C0-401D-92E5-47411C40FDE7}" type="presParOf" srcId="{36E51D74-4409-4C23-B19F-C7406D86E47A}" destId="{B13FA38D-4A3F-44EA-A770-61E8A5F37273}" srcOrd="1" destOrd="0" presId="urn:microsoft.com/office/officeart/2005/8/layout/orgChart1"/>
    <dgm:cxn modelId="{E67D3D12-952B-465D-A97C-F9D6AE3E2325}" type="presParOf" srcId="{99BCACF7-831A-4398-9E2A-8D30F9A796AE}" destId="{CDBC073D-6212-4A4E-A7AE-E03F027044D6}" srcOrd="1" destOrd="0" presId="urn:microsoft.com/office/officeart/2005/8/layout/orgChart1"/>
    <dgm:cxn modelId="{495ED325-3F7D-4262-8AD3-C76E2B28070D}" type="presParOf" srcId="{99BCACF7-831A-4398-9E2A-8D30F9A796AE}" destId="{8DD16877-D76D-480B-BB06-098A4D9F011F}" srcOrd="2" destOrd="0" presId="urn:microsoft.com/office/officeart/2005/8/layout/orgChart1"/>
    <dgm:cxn modelId="{036F5AD2-FCD9-4FBD-9CFB-A09D70F4A8BA}" type="presParOf" srcId="{B97671B8-9D7D-41BA-AE84-09F4092B6490}" destId="{205B56C4-FB68-4CD3-BFCA-6640E87543F4}" srcOrd="2" destOrd="0" presId="urn:microsoft.com/office/officeart/2005/8/layout/orgChart1"/>
    <dgm:cxn modelId="{04743528-FBFD-4932-B8F8-BEFD422ABD03}" type="presParOf" srcId="{22BF2EE1-7623-466C-92F3-3669DE865893}" destId="{6CD608F8-AFFE-4CE0-9A4C-AC45F69034BF}" srcOrd="2" destOrd="0" presId="urn:microsoft.com/office/officeart/2005/8/layout/orgChart1"/>
    <dgm:cxn modelId="{E3BBE336-43C9-4A6A-832C-2B8929230959}" type="presParOf" srcId="{22BF2EE1-7623-466C-92F3-3669DE865893}" destId="{01CA6C10-2E0A-4D4F-95B4-AB6ED391EF9B}" srcOrd="3" destOrd="0" presId="urn:microsoft.com/office/officeart/2005/8/layout/orgChart1"/>
    <dgm:cxn modelId="{3EBA3135-8A6C-461F-BF67-364D0E456233}" type="presParOf" srcId="{01CA6C10-2E0A-4D4F-95B4-AB6ED391EF9B}" destId="{65538DFB-BF60-485A-97AD-EFEAC93D3636}" srcOrd="0" destOrd="0" presId="urn:microsoft.com/office/officeart/2005/8/layout/orgChart1"/>
    <dgm:cxn modelId="{A4EF567E-24DD-4220-8D7F-064A56C94029}" type="presParOf" srcId="{65538DFB-BF60-485A-97AD-EFEAC93D3636}" destId="{69B221C4-7D7D-48D0-AF80-28251F46CB94}" srcOrd="0" destOrd="0" presId="urn:microsoft.com/office/officeart/2005/8/layout/orgChart1"/>
    <dgm:cxn modelId="{4C28E91E-DDE0-4A6B-9155-68B063C73276}" type="presParOf" srcId="{65538DFB-BF60-485A-97AD-EFEAC93D3636}" destId="{B6BF8490-B117-46FB-92C7-E3B38E6B3CDF}" srcOrd="1" destOrd="0" presId="urn:microsoft.com/office/officeart/2005/8/layout/orgChart1"/>
    <dgm:cxn modelId="{56EC7630-7322-4A20-989F-DBE676267B45}" type="presParOf" srcId="{01CA6C10-2E0A-4D4F-95B4-AB6ED391EF9B}" destId="{15F8B00F-DA9D-4614-ACAA-240E8256FCDF}" srcOrd="1" destOrd="0" presId="urn:microsoft.com/office/officeart/2005/8/layout/orgChart1"/>
    <dgm:cxn modelId="{BB535672-6346-43A7-9A10-B7B5D9810D83}" type="presParOf" srcId="{15F8B00F-DA9D-4614-ACAA-240E8256FCDF}" destId="{9E4055D2-B501-4DFB-A777-64173852470F}" srcOrd="0" destOrd="0" presId="urn:microsoft.com/office/officeart/2005/8/layout/orgChart1"/>
    <dgm:cxn modelId="{FD8AA021-867C-4B97-B14C-E78D5843A8DA}" type="presParOf" srcId="{15F8B00F-DA9D-4614-ACAA-240E8256FCDF}" destId="{AAF6C65A-C027-4F04-B3A1-AA0547F8C7A1}" srcOrd="1" destOrd="0" presId="urn:microsoft.com/office/officeart/2005/8/layout/orgChart1"/>
    <dgm:cxn modelId="{4B598C02-60DD-4D0B-B650-A13D06E19CC5}" type="presParOf" srcId="{AAF6C65A-C027-4F04-B3A1-AA0547F8C7A1}" destId="{5A9D96F3-B9DC-4396-BEF1-C917A492E16D}" srcOrd="0" destOrd="0" presId="urn:microsoft.com/office/officeart/2005/8/layout/orgChart1"/>
    <dgm:cxn modelId="{A29981BC-020B-4BCE-AE90-DD2A20A961ED}" type="presParOf" srcId="{5A9D96F3-B9DC-4396-BEF1-C917A492E16D}" destId="{FC95091D-5A71-41F7-8B09-E76BB3D96059}" srcOrd="0" destOrd="0" presId="urn:microsoft.com/office/officeart/2005/8/layout/orgChart1"/>
    <dgm:cxn modelId="{CA29875D-D7B4-42FF-80FE-33E075343542}" type="presParOf" srcId="{5A9D96F3-B9DC-4396-BEF1-C917A492E16D}" destId="{32598EAD-6AA6-42AD-BD3F-2239520AA1F7}" srcOrd="1" destOrd="0" presId="urn:microsoft.com/office/officeart/2005/8/layout/orgChart1"/>
    <dgm:cxn modelId="{B2CB887F-9A0C-4CE6-B9C2-E651D0974228}" type="presParOf" srcId="{AAF6C65A-C027-4F04-B3A1-AA0547F8C7A1}" destId="{E6B91422-B979-49BA-A87B-457E4B0A8322}" srcOrd="1" destOrd="0" presId="urn:microsoft.com/office/officeart/2005/8/layout/orgChart1"/>
    <dgm:cxn modelId="{D5BDCE75-0B27-4AB0-BFC8-450282C3B178}" type="presParOf" srcId="{AAF6C65A-C027-4F04-B3A1-AA0547F8C7A1}" destId="{59E2E69A-F841-450C-BAB9-A1216CB6047F}" srcOrd="2" destOrd="0" presId="urn:microsoft.com/office/officeart/2005/8/layout/orgChart1"/>
    <dgm:cxn modelId="{7F21B9E6-D671-4C34-8CB6-2F0D521BCDE4}" type="presParOf" srcId="{15F8B00F-DA9D-4614-ACAA-240E8256FCDF}" destId="{6C745AFE-4771-4730-AF46-B58D70398CB2}" srcOrd="2" destOrd="0" presId="urn:microsoft.com/office/officeart/2005/8/layout/orgChart1"/>
    <dgm:cxn modelId="{76BA3003-9813-425C-91C5-1891AD9DFA20}" type="presParOf" srcId="{15F8B00F-DA9D-4614-ACAA-240E8256FCDF}" destId="{18377D83-7C37-4799-8BD2-6FAA6CE564D3}" srcOrd="3" destOrd="0" presId="urn:microsoft.com/office/officeart/2005/8/layout/orgChart1"/>
    <dgm:cxn modelId="{FC3C5434-BCC7-4259-9D78-C581092C326A}" type="presParOf" srcId="{18377D83-7C37-4799-8BD2-6FAA6CE564D3}" destId="{6648A992-53DC-4B72-9089-09881256FA12}" srcOrd="0" destOrd="0" presId="urn:microsoft.com/office/officeart/2005/8/layout/orgChart1"/>
    <dgm:cxn modelId="{49439EA5-D436-456A-9C22-CF3E6EB3B656}" type="presParOf" srcId="{6648A992-53DC-4B72-9089-09881256FA12}" destId="{703D7AB1-D7A8-4709-AFA0-26F3F341B9A9}" srcOrd="0" destOrd="0" presId="urn:microsoft.com/office/officeart/2005/8/layout/orgChart1"/>
    <dgm:cxn modelId="{9F0B130B-F8F3-49A1-B73A-9DDD9D1F20FF}" type="presParOf" srcId="{6648A992-53DC-4B72-9089-09881256FA12}" destId="{31917858-3CF5-4B64-8F2B-3D87F787729E}" srcOrd="1" destOrd="0" presId="urn:microsoft.com/office/officeart/2005/8/layout/orgChart1"/>
    <dgm:cxn modelId="{973CD8DD-9EBB-48B1-93D9-E885176FC698}" type="presParOf" srcId="{18377D83-7C37-4799-8BD2-6FAA6CE564D3}" destId="{EDDED2EB-781A-4693-82D2-40238230CAAE}" srcOrd="1" destOrd="0" presId="urn:microsoft.com/office/officeart/2005/8/layout/orgChart1"/>
    <dgm:cxn modelId="{75DF7E59-75DB-47AF-9463-C851C0EA86EE}" type="presParOf" srcId="{18377D83-7C37-4799-8BD2-6FAA6CE564D3}" destId="{A9E49CA2-0666-44C1-92A7-32BDB0BF67DA}" srcOrd="2" destOrd="0" presId="urn:microsoft.com/office/officeart/2005/8/layout/orgChart1"/>
    <dgm:cxn modelId="{E5270252-DC30-45E2-B9D1-478AE282545E}" type="presParOf" srcId="{01CA6C10-2E0A-4D4F-95B4-AB6ED391EF9B}" destId="{2F93A74F-F06C-4223-8B17-2926FB5C665C}" srcOrd="2" destOrd="0" presId="urn:microsoft.com/office/officeart/2005/8/layout/orgChart1"/>
    <dgm:cxn modelId="{0A1158D0-F083-4F09-8FCB-7FAA23F941CE}" type="presParOf" srcId="{A2D6E6AB-0628-4CD1-9B0F-F85B5544F407}" destId="{A5F77044-8918-4D4C-864E-B933CAC941E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AA1D9C-5D59-491B-9B55-32BE60273540}">
      <dsp:nvSpPr>
        <dsp:cNvPr id="0" name=""/>
        <dsp:cNvSpPr/>
      </dsp:nvSpPr>
      <dsp:spPr>
        <a:xfrm>
          <a:off x="3786530" y="673999"/>
          <a:ext cx="520738" cy="91440"/>
        </a:xfrm>
        <a:custGeom>
          <a:avLst/>
          <a:gdLst/>
          <a:ahLst/>
          <a:cxnLst/>
          <a:rect l="0" t="0" r="0" b="0"/>
          <a:pathLst>
            <a:path>
              <a:moveTo>
                <a:pt x="0" y="45720"/>
              </a:moveTo>
              <a:lnTo>
                <a:pt x="52073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33116" y="716963"/>
        <a:ext cx="27566" cy="5513"/>
      </dsp:txXfrm>
    </dsp:sp>
    <dsp:sp modelId="{8C333566-C7BE-45BE-8081-903623FAA765}">
      <dsp:nvSpPr>
        <dsp:cNvPr id="0" name=""/>
        <dsp:cNvSpPr/>
      </dsp:nvSpPr>
      <dsp:spPr>
        <a:xfrm>
          <a:off x="1391205" y="582"/>
          <a:ext cx="2397125" cy="14382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Source: IEEE Xplore,</a:t>
          </a:r>
          <a:r>
            <a:rPr lang="en-US" sz="1700" b="0" i="0" kern="1200" dirty="0"/>
            <a:t> ACL</a:t>
          </a:r>
          <a:r>
            <a:rPr lang="en-US" sz="1700" kern="1200" dirty="0"/>
            <a:t> ACM Digital Library, Scholar and Scopus</a:t>
          </a:r>
        </a:p>
      </dsp:txBody>
      <dsp:txXfrm>
        <a:off x="1391205" y="582"/>
        <a:ext cx="2397125" cy="1438275"/>
      </dsp:txXfrm>
    </dsp:sp>
    <dsp:sp modelId="{292F986B-D2F3-4A47-848E-1138350AB8B0}">
      <dsp:nvSpPr>
        <dsp:cNvPr id="0" name=""/>
        <dsp:cNvSpPr/>
      </dsp:nvSpPr>
      <dsp:spPr>
        <a:xfrm>
          <a:off x="2589768" y="1437057"/>
          <a:ext cx="2948463" cy="520738"/>
        </a:xfrm>
        <a:custGeom>
          <a:avLst/>
          <a:gdLst/>
          <a:ahLst/>
          <a:cxnLst/>
          <a:rect l="0" t="0" r="0" b="0"/>
          <a:pathLst>
            <a:path>
              <a:moveTo>
                <a:pt x="2948463" y="0"/>
              </a:moveTo>
              <a:lnTo>
                <a:pt x="2948463" y="277469"/>
              </a:lnTo>
              <a:lnTo>
                <a:pt x="0" y="277469"/>
              </a:lnTo>
              <a:lnTo>
                <a:pt x="0" y="520738"/>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9010" y="1694669"/>
        <a:ext cx="149978" cy="5513"/>
      </dsp:txXfrm>
    </dsp:sp>
    <dsp:sp modelId="{0AA08556-D37B-44DB-B9D6-24CCBB069A7A}">
      <dsp:nvSpPr>
        <dsp:cNvPr id="0" name=""/>
        <dsp:cNvSpPr/>
      </dsp:nvSpPr>
      <dsp:spPr>
        <a:xfrm>
          <a:off x="4339669" y="582"/>
          <a:ext cx="2397125" cy="14382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Search Methodology: </a:t>
          </a:r>
          <a:r>
            <a:rPr lang="en-US" sz="1700" b="1" kern="1200" dirty="0"/>
            <a:t>explainable AI </a:t>
          </a:r>
          <a:r>
            <a:rPr lang="en-US" sz="1700" kern="1200" dirty="0"/>
            <a:t>+ </a:t>
          </a:r>
          <a:r>
            <a:rPr lang="en-US" sz="1700" b="1" kern="1200" dirty="0"/>
            <a:t>natural language processing</a:t>
          </a:r>
          <a:r>
            <a:rPr lang="en-US" sz="1700" kern="1200" dirty="0"/>
            <a:t> in the {title, abstract, and keywords}</a:t>
          </a:r>
        </a:p>
      </dsp:txBody>
      <dsp:txXfrm>
        <a:off x="4339669" y="582"/>
        <a:ext cx="2397125" cy="1438275"/>
      </dsp:txXfrm>
    </dsp:sp>
    <dsp:sp modelId="{F9DDA2E1-6BD5-494D-9634-84D4363B3336}">
      <dsp:nvSpPr>
        <dsp:cNvPr id="0" name=""/>
        <dsp:cNvSpPr/>
      </dsp:nvSpPr>
      <dsp:spPr>
        <a:xfrm>
          <a:off x="3786530" y="2663613"/>
          <a:ext cx="520738" cy="91440"/>
        </a:xfrm>
        <a:custGeom>
          <a:avLst/>
          <a:gdLst/>
          <a:ahLst/>
          <a:cxnLst/>
          <a:rect l="0" t="0" r="0" b="0"/>
          <a:pathLst>
            <a:path>
              <a:moveTo>
                <a:pt x="0" y="45720"/>
              </a:moveTo>
              <a:lnTo>
                <a:pt x="520738"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33116" y="2706576"/>
        <a:ext cx="27566" cy="5513"/>
      </dsp:txXfrm>
    </dsp:sp>
    <dsp:sp modelId="{33ABF364-1D62-4841-9661-3834F3705F26}">
      <dsp:nvSpPr>
        <dsp:cNvPr id="0" name=""/>
        <dsp:cNvSpPr/>
      </dsp:nvSpPr>
      <dsp:spPr>
        <a:xfrm>
          <a:off x="1391205" y="1990196"/>
          <a:ext cx="2397125" cy="14382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Time Interval:</a:t>
          </a:r>
        </a:p>
        <a:p>
          <a:pPr marL="0" lvl="0" indent="0" algn="ctr" defTabSz="755650">
            <a:lnSpc>
              <a:spcPct val="90000"/>
            </a:lnSpc>
            <a:spcBef>
              <a:spcPct val="0"/>
            </a:spcBef>
            <a:spcAft>
              <a:spcPct val="35000"/>
            </a:spcAft>
            <a:buNone/>
          </a:pPr>
          <a:r>
            <a:rPr lang="en-US" sz="1700" kern="1200" dirty="0"/>
            <a:t>2010-2023</a:t>
          </a:r>
        </a:p>
      </dsp:txBody>
      <dsp:txXfrm>
        <a:off x="1391205" y="1990196"/>
        <a:ext cx="2397125" cy="1438275"/>
      </dsp:txXfrm>
    </dsp:sp>
    <dsp:sp modelId="{6BBD33DD-22BA-4D76-BAB8-EF066A76A3FB}">
      <dsp:nvSpPr>
        <dsp:cNvPr id="0" name=""/>
        <dsp:cNvSpPr/>
      </dsp:nvSpPr>
      <dsp:spPr>
        <a:xfrm>
          <a:off x="2589768" y="3426671"/>
          <a:ext cx="2948463" cy="520738"/>
        </a:xfrm>
        <a:custGeom>
          <a:avLst/>
          <a:gdLst/>
          <a:ahLst/>
          <a:cxnLst/>
          <a:rect l="0" t="0" r="0" b="0"/>
          <a:pathLst>
            <a:path>
              <a:moveTo>
                <a:pt x="2948463" y="0"/>
              </a:moveTo>
              <a:lnTo>
                <a:pt x="2948463" y="277469"/>
              </a:lnTo>
              <a:lnTo>
                <a:pt x="0" y="277469"/>
              </a:lnTo>
              <a:lnTo>
                <a:pt x="0" y="520738"/>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89010" y="3684283"/>
        <a:ext cx="149978" cy="5513"/>
      </dsp:txXfrm>
    </dsp:sp>
    <dsp:sp modelId="{3A2BFD47-D6A9-484A-A285-A83573B7BD17}">
      <dsp:nvSpPr>
        <dsp:cNvPr id="0" name=""/>
        <dsp:cNvSpPr/>
      </dsp:nvSpPr>
      <dsp:spPr>
        <a:xfrm>
          <a:off x="4339669" y="1990196"/>
          <a:ext cx="2397125" cy="14382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Bibliographic analysis tools: VOSviewer</a:t>
          </a:r>
          <a:r>
            <a:rPr lang="en-US" sz="1700" kern="1200" baseline="30000" dirty="0"/>
            <a:t>1</a:t>
          </a:r>
          <a:r>
            <a:rPr lang="en-US" sz="1700" kern="1200" dirty="0"/>
            <a:t> + Scopus Analysis  </a:t>
          </a:r>
        </a:p>
      </dsp:txBody>
      <dsp:txXfrm>
        <a:off x="4339669" y="1990196"/>
        <a:ext cx="2397125" cy="1438275"/>
      </dsp:txXfrm>
    </dsp:sp>
    <dsp:sp modelId="{7C2E6FA7-CE71-4AE2-A79A-31AC7CA288BE}">
      <dsp:nvSpPr>
        <dsp:cNvPr id="0" name=""/>
        <dsp:cNvSpPr/>
      </dsp:nvSpPr>
      <dsp:spPr>
        <a:xfrm>
          <a:off x="3786530" y="4653227"/>
          <a:ext cx="520738" cy="91440"/>
        </a:xfrm>
        <a:custGeom>
          <a:avLst/>
          <a:gdLst/>
          <a:ahLst/>
          <a:cxnLst/>
          <a:rect l="0" t="0" r="0" b="0"/>
          <a:pathLst>
            <a:path>
              <a:moveTo>
                <a:pt x="0" y="45720"/>
              </a:moveTo>
              <a:lnTo>
                <a:pt x="520738"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33116" y="4696190"/>
        <a:ext cx="27566" cy="5513"/>
      </dsp:txXfrm>
    </dsp:sp>
    <dsp:sp modelId="{AB2712AA-C6DC-4E7B-9BF4-F7CE24137EB9}">
      <dsp:nvSpPr>
        <dsp:cNvPr id="0" name=""/>
        <dsp:cNvSpPr/>
      </dsp:nvSpPr>
      <dsp:spPr>
        <a:xfrm>
          <a:off x="1391205" y="3979809"/>
          <a:ext cx="2397125" cy="14382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Result:</a:t>
          </a:r>
          <a:br>
            <a:rPr lang="en-US" sz="1700" kern="1200" dirty="0"/>
          </a:br>
          <a:r>
            <a:rPr lang="en-US" sz="1700" kern="1200" dirty="0"/>
            <a:t>217 related papers+ 130 Connections between Articles</a:t>
          </a:r>
        </a:p>
      </dsp:txBody>
      <dsp:txXfrm>
        <a:off x="1391205" y="3979809"/>
        <a:ext cx="2397125" cy="1438275"/>
      </dsp:txXfrm>
    </dsp:sp>
    <dsp:sp modelId="{3CBDDC57-A985-4645-A807-1193EBE54DED}">
      <dsp:nvSpPr>
        <dsp:cNvPr id="0" name=""/>
        <dsp:cNvSpPr/>
      </dsp:nvSpPr>
      <dsp:spPr>
        <a:xfrm>
          <a:off x="4339669" y="3979809"/>
          <a:ext cx="2397125" cy="14382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dirty="0"/>
            <a:t>Cleaning and achieving 135 paper</a:t>
          </a:r>
        </a:p>
      </dsp:txBody>
      <dsp:txXfrm>
        <a:off x="4339669" y="3979809"/>
        <a:ext cx="2397125" cy="143827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180FA6-8E61-46E9-A16B-69A60D3AA9F5}">
      <dsp:nvSpPr>
        <dsp:cNvPr id="0" name=""/>
        <dsp:cNvSpPr/>
      </dsp:nvSpPr>
      <dsp:spPr>
        <a:xfrm>
          <a:off x="2173456" y="1760896"/>
          <a:ext cx="218093" cy="1701132"/>
        </a:xfrm>
        <a:custGeom>
          <a:avLst/>
          <a:gdLst/>
          <a:ahLst/>
          <a:cxnLst/>
          <a:rect l="0" t="0" r="0" b="0"/>
          <a:pathLst>
            <a:path>
              <a:moveTo>
                <a:pt x="0" y="0"/>
              </a:moveTo>
              <a:lnTo>
                <a:pt x="0" y="1701132"/>
              </a:lnTo>
              <a:lnTo>
                <a:pt x="218093" y="170113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4C03CB-73F2-471F-A22E-8E12D851FCC5}">
      <dsp:nvSpPr>
        <dsp:cNvPr id="0" name=""/>
        <dsp:cNvSpPr/>
      </dsp:nvSpPr>
      <dsp:spPr>
        <a:xfrm>
          <a:off x="2173456" y="1760896"/>
          <a:ext cx="218093" cy="668821"/>
        </a:xfrm>
        <a:custGeom>
          <a:avLst/>
          <a:gdLst/>
          <a:ahLst/>
          <a:cxnLst/>
          <a:rect l="0" t="0" r="0" b="0"/>
          <a:pathLst>
            <a:path>
              <a:moveTo>
                <a:pt x="0" y="0"/>
              </a:moveTo>
              <a:lnTo>
                <a:pt x="0" y="668821"/>
              </a:lnTo>
              <a:lnTo>
                <a:pt x="218093" y="66882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142E82-7AFE-49B2-AAEB-8D2C70D61C7D}">
      <dsp:nvSpPr>
        <dsp:cNvPr id="0" name=""/>
        <dsp:cNvSpPr/>
      </dsp:nvSpPr>
      <dsp:spPr>
        <a:xfrm>
          <a:off x="1875394" y="728585"/>
          <a:ext cx="879645" cy="305331"/>
        </a:xfrm>
        <a:custGeom>
          <a:avLst/>
          <a:gdLst/>
          <a:ahLst/>
          <a:cxnLst/>
          <a:rect l="0" t="0" r="0" b="0"/>
          <a:pathLst>
            <a:path>
              <a:moveTo>
                <a:pt x="0" y="0"/>
              </a:moveTo>
              <a:lnTo>
                <a:pt x="0" y="152665"/>
              </a:lnTo>
              <a:lnTo>
                <a:pt x="879645" y="152665"/>
              </a:lnTo>
              <a:lnTo>
                <a:pt x="879645" y="30533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842147-B284-431D-B0D2-8651A354537A}">
      <dsp:nvSpPr>
        <dsp:cNvPr id="0" name=""/>
        <dsp:cNvSpPr/>
      </dsp:nvSpPr>
      <dsp:spPr>
        <a:xfrm>
          <a:off x="414165" y="1760896"/>
          <a:ext cx="218093" cy="1701132"/>
        </a:xfrm>
        <a:custGeom>
          <a:avLst/>
          <a:gdLst/>
          <a:ahLst/>
          <a:cxnLst/>
          <a:rect l="0" t="0" r="0" b="0"/>
          <a:pathLst>
            <a:path>
              <a:moveTo>
                <a:pt x="0" y="0"/>
              </a:moveTo>
              <a:lnTo>
                <a:pt x="0" y="1701132"/>
              </a:lnTo>
              <a:lnTo>
                <a:pt x="218093" y="1701132"/>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E09186-5AFB-406D-9045-9CCF7DDCBCBD}">
      <dsp:nvSpPr>
        <dsp:cNvPr id="0" name=""/>
        <dsp:cNvSpPr/>
      </dsp:nvSpPr>
      <dsp:spPr>
        <a:xfrm>
          <a:off x="414165" y="1760896"/>
          <a:ext cx="218093" cy="668821"/>
        </a:xfrm>
        <a:custGeom>
          <a:avLst/>
          <a:gdLst/>
          <a:ahLst/>
          <a:cxnLst/>
          <a:rect l="0" t="0" r="0" b="0"/>
          <a:pathLst>
            <a:path>
              <a:moveTo>
                <a:pt x="0" y="0"/>
              </a:moveTo>
              <a:lnTo>
                <a:pt x="0" y="668821"/>
              </a:lnTo>
              <a:lnTo>
                <a:pt x="218093" y="668821"/>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115071-930E-464B-8055-EC5D37C068C3}">
      <dsp:nvSpPr>
        <dsp:cNvPr id="0" name=""/>
        <dsp:cNvSpPr/>
      </dsp:nvSpPr>
      <dsp:spPr>
        <a:xfrm>
          <a:off x="995748" y="728585"/>
          <a:ext cx="879645" cy="305331"/>
        </a:xfrm>
        <a:custGeom>
          <a:avLst/>
          <a:gdLst/>
          <a:ahLst/>
          <a:cxnLst/>
          <a:rect l="0" t="0" r="0" b="0"/>
          <a:pathLst>
            <a:path>
              <a:moveTo>
                <a:pt x="879645" y="0"/>
              </a:moveTo>
              <a:lnTo>
                <a:pt x="879645" y="152665"/>
              </a:lnTo>
              <a:lnTo>
                <a:pt x="0" y="152665"/>
              </a:lnTo>
              <a:lnTo>
                <a:pt x="0" y="30533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8941A72-1817-4D57-B21D-3B01F88F654A}">
      <dsp:nvSpPr>
        <dsp:cNvPr id="0" name=""/>
        <dsp:cNvSpPr/>
      </dsp:nvSpPr>
      <dsp:spPr>
        <a:xfrm>
          <a:off x="1148414" y="1605"/>
          <a:ext cx="1453959" cy="72697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effectLst/>
            </a:rPr>
            <a:t>Explainable NLP in Finance</a:t>
          </a:r>
          <a:endParaRPr lang="en-US" sz="1000" kern="1200"/>
        </a:p>
      </dsp:txBody>
      <dsp:txXfrm>
        <a:off x="1148414" y="1605"/>
        <a:ext cx="1453959" cy="726979"/>
      </dsp:txXfrm>
    </dsp:sp>
    <dsp:sp modelId="{ACCE3889-5771-43A7-8E3B-A56C4A7DFEBF}">
      <dsp:nvSpPr>
        <dsp:cNvPr id="0" name=""/>
        <dsp:cNvSpPr/>
      </dsp:nvSpPr>
      <dsp:spPr>
        <a:xfrm>
          <a:off x="268769" y="1033916"/>
          <a:ext cx="1453959" cy="72697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Risk Assessment</a:t>
          </a:r>
        </a:p>
      </dsp:txBody>
      <dsp:txXfrm>
        <a:off x="268769" y="1033916"/>
        <a:ext cx="1453959" cy="726979"/>
      </dsp:txXfrm>
    </dsp:sp>
    <dsp:sp modelId="{1F1C76F8-C952-4702-864C-C181D7A3AAB1}">
      <dsp:nvSpPr>
        <dsp:cNvPr id="0" name=""/>
        <dsp:cNvSpPr/>
      </dsp:nvSpPr>
      <dsp:spPr>
        <a:xfrm>
          <a:off x="632259" y="2066228"/>
          <a:ext cx="1453959" cy="72697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Provides clear explanations for risk scores or credit assessments</a:t>
          </a:r>
        </a:p>
      </dsp:txBody>
      <dsp:txXfrm>
        <a:off x="632259" y="2066228"/>
        <a:ext cx="1453959" cy="726979"/>
      </dsp:txXfrm>
    </dsp:sp>
    <dsp:sp modelId="{B7B929EE-70E5-411F-9966-410660EF1200}">
      <dsp:nvSpPr>
        <dsp:cNvPr id="0" name=""/>
        <dsp:cNvSpPr/>
      </dsp:nvSpPr>
      <dsp:spPr>
        <a:xfrm>
          <a:off x="632259" y="3098539"/>
          <a:ext cx="1453959" cy="72697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Example: Graph-based attention model for credit risk assessment (Wang et al., 2019)</a:t>
          </a:r>
        </a:p>
      </dsp:txBody>
      <dsp:txXfrm>
        <a:off x="632259" y="3098539"/>
        <a:ext cx="1453959" cy="726979"/>
      </dsp:txXfrm>
    </dsp:sp>
    <dsp:sp modelId="{D49B8B7A-4C88-4151-A906-656A0D378EF0}">
      <dsp:nvSpPr>
        <dsp:cNvPr id="0" name=""/>
        <dsp:cNvSpPr/>
      </dsp:nvSpPr>
      <dsp:spPr>
        <a:xfrm>
          <a:off x="2028060" y="1033916"/>
          <a:ext cx="1453959" cy="72697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Fraud Detection</a:t>
          </a:r>
        </a:p>
      </dsp:txBody>
      <dsp:txXfrm>
        <a:off x="2028060" y="1033916"/>
        <a:ext cx="1453959" cy="726979"/>
      </dsp:txXfrm>
    </dsp:sp>
    <dsp:sp modelId="{4C7F9818-F305-4648-9297-6CC1C39F5AB3}">
      <dsp:nvSpPr>
        <dsp:cNvPr id="0" name=""/>
        <dsp:cNvSpPr/>
      </dsp:nvSpPr>
      <dsp:spPr>
        <a:xfrm>
          <a:off x="2391550" y="2066228"/>
          <a:ext cx="1453959" cy="72697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Provides insights into features or patterns that triggered fraud alert</a:t>
          </a:r>
        </a:p>
      </dsp:txBody>
      <dsp:txXfrm>
        <a:off x="2391550" y="2066228"/>
        <a:ext cx="1453959" cy="726979"/>
      </dsp:txXfrm>
    </dsp:sp>
    <dsp:sp modelId="{0603F72F-7C11-4220-9791-505B7558569B}">
      <dsp:nvSpPr>
        <dsp:cNvPr id="0" name=""/>
        <dsp:cNvSpPr/>
      </dsp:nvSpPr>
      <dsp:spPr>
        <a:xfrm>
          <a:off x="2391550" y="3098539"/>
          <a:ext cx="1453959" cy="72697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a:t>Example: Interpretable machine learning models for financial fraud detection (Varshney &amp; </a:t>
          </a:r>
          <a:r>
            <a:rPr lang="en-US" sz="1000" b="0" i="0" kern="1200" dirty="0" err="1"/>
            <a:t>Alemzadeh</a:t>
          </a:r>
          <a:r>
            <a:rPr lang="en-US" sz="1000" b="0" i="0" kern="1200" dirty="0"/>
            <a:t>, 2017)</a:t>
          </a:r>
          <a:endParaRPr lang="en-US" sz="1000" kern="1200" dirty="0"/>
        </a:p>
      </dsp:txBody>
      <dsp:txXfrm>
        <a:off x="2391550" y="3098539"/>
        <a:ext cx="1453959" cy="72697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32F7E-6F5C-40EF-BD9D-48ACD523F2A9}">
      <dsp:nvSpPr>
        <dsp:cNvPr id="0" name=""/>
        <dsp:cNvSpPr/>
      </dsp:nvSpPr>
      <dsp:spPr>
        <a:xfrm>
          <a:off x="2784476" y="2463132"/>
          <a:ext cx="305304" cy="936266"/>
        </a:xfrm>
        <a:custGeom>
          <a:avLst/>
          <a:gdLst/>
          <a:ahLst/>
          <a:cxnLst/>
          <a:rect l="0" t="0" r="0" b="0"/>
          <a:pathLst>
            <a:path>
              <a:moveTo>
                <a:pt x="0" y="0"/>
              </a:moveTo>
              <a:lnTo>
                <a:pt x="0" y="936266"/>
              </a:lnTo>
              <a:lnTo>
                <a:pt x="305304" y="936266"/>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570D91D-D45A-4A2D-9DD1-286C71BE3A8E}">
      <dsp:nvSpPr>
        <dsp:cNvPr id="0" name=""/>
        <dsp:cNvSpPr/>
      </dsp:nvSpPr>
      <dsp:spPr>
        <a:xfrm>
          <a:off x="2367227" y="1018026"/>
          <a:ext cx="1231393" cy="427425"/>
        </a:xfrm>
        <a:custGeom>
          <a:avLst/>
          <a:gdLst/>
          <a:ahLst/>
          <a:cxnLst/>
          <a:rect l="0" t="0" r="0" b="0"/>
          <a:pathLst>
            <a:path>
              <a:moveTo>
                <a:pt x="0" y="0"/>
              </a:moveTo>
              <a:lnTo>
                <a:pt x="0" y="213712"/>
              </a:lnTo>
              <a:lnTo>
                <a:pt x="1231393" y="213712"/>
              </a:lnTo>
              <a:lnTo>
                <a:pt x="1231393" y="427425"/>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07C86C9-B181-4511-ACB4-CC48FBB2E7E2}">
      <dsp:nvSpPr>
        <dsp:cNvPr id="0" name=""/>
        <dsp:cNvSpPr/>
      </dsp:nvSpPr>
      <dsp:spPr>
        <a:xfrm>
          <a:off x="321689" y="2463132"/>
          <a:ext cx="305304" cy="936266"/>
        </a:xfrm>
        <a:custGeom>
          <a:avLst/>
          <a:gdLst/>
          <a:ahLst/>
          <a:cxnLst/>
          <a:rect l="0" t="0" r="0" b="0"/>
          <a:pathLst>
            <a:path>
              <a:moveTo>
                <a:pt x="0" y="0"/>
              </a:moveTo>
              <a:lnTo>
                <a:pt x="0" y="936266"/>
              </a:lnTo>
              <a:lnTo>
                <a:pt x="305304" y="936266"/>
              </a:lnTo>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D0B199F-D3C0-4AF8-9827-13B64102D5A2}">
      <dsp:nvSpPr>
        <dsp:cNvPr id="0" name=""/>
        <dsp:cNvSpPr/>
      </dsp:nvSpPr>
      <dsp:spPr>
        <a:xfrm>
          <a:off x="1135833" y="1018026"/>
          <a:ext cx="1231393" cy="427425"/>
        </a:xfrm>
        <a:custGeom>
          <a:avLst/>
          <a:gdLst/>
          <a:ahLst/>
          <a:cxnLst/>
          <a:rect l="0" t="0" r="0" b="0"/>
          <a:pathLst>
            <a:path>
              <a:moveTo>
                <a:pt x="1231393" y="0"/>
              </a:moveTo>
              <a:lnTo>
                <a:pt x="1231393" y="213712"/>
              </a:lnTo>
              <a:lnTo>
                <a:pt x="0" y="213712"/>
              </a:lnTo>
              <a:lnTo>
                <a:pt x="0" y="427425"/>
              </a:lnTo>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C3A961E-D122-4978-9066-627E066471C4}">
      <dsp:nvSpPr>
        <dsp:cNvPr id="0" name=""/>
        <dsp:cNvSpPr/>
      </dsp:nvSpPr>
      <dsp:spPr>
        <a:xfrm>
          <a:off x="1349546" y="345"/>
          <a:ext cx="2035361" cy="101768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Explainable NLP in Systematic Reviews</a:t>
          </a:r>
        </a:p>
      </dsp:txBody>
      <dsp:txXfrm>
        <a:off x="1349546" y="345"/>
        <a:ext cx="2035361" cy="1017680"/>
      </dsp:txXfrm>
    </dsp:sp>
    <dsp:sp modelId="{F7C2C80B-84F9-4A3D-8D74-A00E39702482}">
      <dsp:nvSpPr>
        <dsp:cNvPr id="0" name=""/>
        <dsp:cNvSpPr/>
      </dsp:nvSpPr>
      <dsp:spPr>
        <a:xfrm>
          <a:off x="118153" y="1445452"/>
          <a:ext cx="2035361" cy="101768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Review Automation</a:t>
          </a:r>
        </a:p>
      </dsp:txBody>
      <dsp:txXfrm>
        <a:off x="118153" y="1445452"/>
        <a:ext cx="2035361" cy="1017680"/>
      </dsp:txXfrm>
    </dsp:sp>
    <dsp:sp modelId="{AC3E4964-F54A-45F5-B132-C6707349C9F0}">
      <dsp:nvSpPr>
        <dsp:cNvPr id="0" name=""/>
        <dsp:cNvSpPr/>
      </dsp:nvSpPr>
      <dsp:spPr>
        <a:xfrm>
          <a:off x="626993" y="2890558"/>
          <a:ext cx="2035361" cy="101768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AI-based tool: </a:t>
          </a:r>
          <a:r>
            <a:rPr lang="en-US" sz="1700" kern="1200" dirty="0" err="1"/>
            <a:t>RobotAnalyst</a:t>
          </a:r>
          <a:r>
            <a:rPr lang="en-US" sz="1700" kern="1200" dirty="0"/>
            <a:t> (Marshall et al., 2016)</a:t>
          </a:r>
        </a:p>
      </dsp:txBody>
      <dsp:txXfrm>
        <a:off x="626993" y="2890558"/>
        <a:ext cx="2035361" cy="1017680"/>
      </dsp:txXfrm>
    </dsp:sp>
    <dsp:sp modelId="{39131392-B3E7-45D3-90F4-691896164CA5}">
      <dsp:nvSpPr>
        <dsp:cNvPr id="0" name=""/>
        <dsp:cNvSpPr/>
      </dsp:nvSpPr>
      <dsp:spPr>
        <a:xfrm>
          <a:off x="2580940" y="1445452"/>
          <a:ext cx="2035361" cy="101768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Text Summarization</a:t>
          </a:r>
        </a:p>
      </dsp:txBody>
      <dsp:txXfrm>
        <a:off x="2580940" y="1445452"/>
        <a:ext cx="2035361" cy="1017680"/>
      </dsp:txXfrm>
    </dsp:sp>
    <dsp:sp modelId="{0CE3565A-E045-4746-B44F-4D444EEF176E}">
      <dsp:nvSpPr>
        <dsp:cNvPr id="0" name=""/>
        <dsp:cNvSpPr/>
      </dsp:nvSpPr>
      <dsp:spPr>
        <a:xfrm>
          <a:off x="3089780" y="2890558"/>
          <a:ext cx="2035361" cy="101768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0" i="0" kern="1200" dirty="0"/>
            <a:t>BERT for extractive summarization (Nye et al., 2018)</a:t>
          </a:r>
          <a:endParaRPr lang="en-US" sz="1700" kern="1200" dirty="0"/>
        </a:p>
      </dsp:txBody>
      <dsp:txXfrm>
        <a:off x="3089780" y="2890558"/>
        <a:ext cx="2035361" cy="10176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D43E53-43E4-4C20-A0B4-E3793B2CBF66}">
      <dsp:nvSpPr>
        <dsp:cNvPr id="0" name=""/>
        <dsp:cNvSpPr/>
      </dsp:nvSpPr>
      <dsp:spPr>
        <a:xfrm>
          <a:off x="4193778" y="1963109"/>
          <a:ext cx="243333" cy="3049785"/>
        </a:xfrm>
        <a:custGeom>
          <a:avLst/>
          <a:gdLst/>
          <a:ahLst/>
          <a:cxnLst/>
          <a:rect l="0" t="0" r="0" b="0"/>
          <a:pathLst>
            <a:path>
              <a:moveTo>
                <a:pt x="0" y="0"/>
              </a:moveTo>
              <a:lnTo>
                <a:pt x="0" y="3049785"/>
              </a:lnTo>
              <a:lnTo>
                <a:pt x="243333" y="304978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E9ED88-AA3E-4BDD-B55F-E8CA0AB5BEB9}">
      <dsp:nvSpPr>
        <dsp:cNvPr id="0" name=""/>
        <dsp:cNvSpPr/>
      </dsp:nvSpPr>
      <dsp:spPr>
        <a:xfrm>
          <a:off x="4193778" y="1963109"/>
          <a:ext cx="243333" cy="1898005"/>
        </a:xfrm>
        <a:custGeom>
          <a:avLst/>
          <a:gdLst/>
          <a:ahLst/>
          <a:cxnLst/>
          <a:rect l="0" t="0" r="0" b="0"/>
          <a:pathLst>
            <a:path>
              <a:moveTo>
                <a:pt x="0" y="0"/>
              </a:moveTo>
              <a:lnTo>
                <a:pt x="0" y="1898005"/>
              </a:lnTo>
              <a:lnTo>
                <a:pt x="243333" y="189800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E3B825-40C1-4372-A60B-89D3E6AFECB6}">
      <dsp:nvSpPr>
        <dsp:cNvPr id="0" name=""/>
        <dsp:cNvSpPr/>
      </dsp:nvSpPr>
      <dsp:spPr>
        <a:xfrm>
          <a:off x="4193778" y="1963109"/>
          <a:ext cx="243333" cy="746224"/>
        </a:xfrm>
        <a:custGeom>
          <a:avLst/>
          <a:gdLst/>
          <a:ahLst/>
          <a:cxnLst/>
          <a:rect l="0" t="0" r="0" b="0"/>
          <a:pathLst>
            <a:path>
              <a:moveTo>
                <a:pt x="0" y="0"/>
              </a:moveTo>
              <a:lnTo>
                <a:pt x="0" y="746224"/>
              </a:lnTo>
              <a:lnTo>
                <a:pt x="243333" y="74622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F7E5DB-AA11-4165-8DC5-D53A9EA9A536}">
      <dsp:nvSpPr>
        <dsp:cNvPr id="0" name=""/>
        <dsp:cNvSpPr/>
      </dsp:nvSpPr>
      <dsp:spPr>
        <a:xfrm>
          <a:off x="3861221" y="811328"/>
          <a:ext cx="981447" cy="340667"/>
        </a:xfrm>
        <a:custGeom>
          <a:avLst/>
          <a:gdLst/>
          <a:ahLst/>
          <a:cxnLst/>
          <a:rect l="0" t="0" r="0" b="0"/>
          <a:pathLst>
            <a:path>
              <a:moveTo>
                <a:pt x="0" y="0"/>
              </a:moveTo>
              <a:lnTo>
                <a:pt x="0" y="170333"/>
              </a:lnTo>
              <a:lnTo>
                <a:pt x="981447" y="170333"/>
              </a:lnTo>
              <a:lnTo>
                <a:pt x="981447" y="34066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53640A-8C02-4E5F-A04C-FD6933D1E194}">
      <dsp:nvSpPr>
        <dsp:cNvPr id="0" name=""/>
        <dsp:cNvSpPr/>
      </dsp:nvSpPr>
      <dsp:spPr>
        <a:xfrm>
          <a:off x="2230883" y="1963109"/>
          <a:ext cx="243333" cy="1899602"/>
        </a:xfrm>
        <a:custGeom>
          <a:avLst/>
          <a:gdLst/>
          <a:ahLst/>
          <a:cxnLst/>
          <a:rect l="0" t="0" r="0" b="0"/>
          <a:pathLst>
            <a:path>
              <a:moveTo>
                <a:pt x="0" y="0"/>
              </a:moveTo>
              <a:lnTo>
                <a:pt x="0" y="1899602"/>
              </a:lnTo>
              <a:lnTo>
                <a:pt x="243333" y="189960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ACDBA0-7FF8-45E1-B553-5AFC3355744D}">
      <dsp:nvSpPr>
        <dsp:cNvPr id="0" name=""/>
        <dsp:cNvSpPr/>
      </dsp:nvSpPr>
      <dsp:spPr>
        <a:xfrm>
          <a:off x="2230883" y="1963109"/>
          <a:ext cx="243333" cy="746224"/>
        </a:xfrm>
        <a:custGeom>
          <a:avLst/>
          <a:gdLst/>
          <a:ahLst/>
          <a:cxnLst/>
          <a:rect l="0" t="0" r="0" b="0"/>
          <a:pathLst>
            <a:path>
              <a:moveTo>
                <a:pt x="0" y="0"/>
              </a:moveTo>
              <a:lnTo>
                <a:pt x="0" y="746224"/>
              </a:lnTo>
              <a:lnTo>
                <a:pt x="243333" y="74622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E17C54-66F5-42B0-A369-8B48F7F25538}">
      <dsp:nvSpPr>
        <dsp:cNvPr id="0" name=""/>
        <dsp:cNvSpPr/>
      </dsp:nvSpPr>
      <dsp:spPr>
        <a:xfrm>
          <a:off x="2879774" y="811328"/>
          <a:ext cx="981447" cy="340667"/>
        </a:xfrm>
        <a:custGeom>
          <a:avLst/>
          <a:gdLst/>
          <a:ahLst/>
          <a:cxnLst/>
          <a:rect l="0" t="0" r="0" b="0"/>
          <a:pathLst>
            <a:path>
              <a:moveTo>
                <a:pt x="981447" y="0"/>
              </a:moveTo>
              <a:lnTo>
                <a:pt x="981447" y="170333"/>
              </a:lnTo>
              <a:lnTo>
                <a:pt x="0" y="170333"/>
              </a:lnTo>
              <a:lnTo>
                <a:pt x="0" y="34066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E1855B-5BB1-4C4B-BB14-D6C503565DEF}">
      <dsp:nvSpPr>
        <dsp:cNvPr id="0" name=""/>
        <dsp:cNvSpPr/>
      </dsp:nvSpPr>
      <dsp:spPr>
        <a:xfrm>
          <a:off x="3050108" y="215"/>
          <a:ext cx="1622226" cy="81111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Explainable NLP in CRM</a:t>
          </a:r>
        </a:p>
      </dsp:txBody>
      <dsp:txXfrm>
        <a:off x="3050108" y="215"/>
        <a:ext cx="1622226" cy="811113"/>
      </dsp:txXfrm>
    </dsp:sp>
    <dsp:sp modelId="{62E05505-85F7-4070-AC57-991FCF829ED9}">
      <dsp:nvSpPr>
        <dsp:cNvPr id="0" name=""/>
        <dsp:cNvSpPr/>
      </dsp:nvSpPr>
      <dsp:spPr>
        <a:xfrm>
          <a:off x="2068661" y="1151996"/>
          <a:ext cx="1622226" cy="81111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Sentiment Analysis</a:t>
          </a:r>
        </a:p>
      </dsp:txBody>
      <dsp:txXfrm>
        <a:off x="2068661" y="1151996"/>
        <a:ext cx="1622226" cy="811113"/>
      </dsp:txXfrm>
    </dsp:sp>
    <dsp:sp modelId="{2DF59E57-EC82-4537-A46D-59F588B85818}">
      <dsp:nvSpPr>
        <dsp:cNvPr id="0" name=""/>
        <dsp:cNvSpPr/>
      </dsp:nvSpPr>
      <dsp:spPr>
        <a:xfrm>
          <a:off x="2474217" y="2303776"/>
          <a:ext cx="1622226" cy="81111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Layer-wise Relevance Propagation (LRP)</a:t>
          </a:r>
        </a:p>
      </dsp:txBody>
      <dsp:txXfrm>
        <a:off x="2474217" y="2303776"/>
        <a:ext cx="1622226" cy="811113"/>
      </dsp:txXfrm>
    </dsp:sp>
    <dsp:sp modelId="{DFAE007F-3531-4771-A077-0655DD3B329E}">
      <dsp:nvSpPr>
        <dsp:cNvPr id="0" name=""/>
        <dsp:cNvSpPr/>
      </dsp:nvSpPr>
      <dsp:spPr>
        <a:xfrm>
          <a:off x="2474217" y="3457155"/>
          <a:ext cx="1622226" cy="81111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Provides clear explanations for sentiment predictions</a:t>
          </a:r>
        </a:p>
      </dsp:txBody>
      <dsp:txXfrm>
        <a:off x="2474217" y="3457155"/>
        <a:ext cx="1622226" cy="811113"/>
      </dsp:txXfrm>
    </dsp:sp>
    <dsp:sp modelId="{7EC8E51E-51C5-4899-9763-AAF636FCA01A}">
      <dsp:nvSpPr>
        <dsp:cNvPr id="0" name=""/>
        <dsp:cNvSpPr/>
      </dsp:nvSpPr>
      <dsp:spPr>
        <a:xfrm>
          <a:off x="4031555" y="1151996"/>
          <a:ext cx="1622226" cy="81111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Customer Support Automation</a:t>
          </a:r>
        </a:p>
      </dsp:txBody>
      <dsp:txXfrm>
        <a:off x="4031555" y="1151996"/>
        <a:ext cx="1622226" cy="811113"/>
      </dsp:txXfrm>
    </dsp:sp>
    <dsp:sp modelId="{AA8A838B-0A3A-49EC-AA9D-C9DC016D61F8}">
      <dsp:nvSpPr>
        <dsp:cNvPr id="0" name=""/>
        <dsp:cNvSpPr/>
      </dsp:nvSpPr>
      <dsp:spPr>
        <a:xfrm>
          <a:off x="4437112" y="2303776"/>
          <a:ext cx="1622226" cy="81111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dirty="0"/>
            <a:t>Chatbots</a:t>
          </a:r>
          <a:endParaRPr lang="en-US" sz="1400" kern="1200" dirty="0"/>
        </a:p>
      </dsp:txBody>
      <dsp:txXfrm>
        <a:off x="4437112" y="2303776"/>
        <a:ext cx="1622226" cy="811113"/>
      </dsp:txXfrm>
    </dsp:sp>
    <dsp:sp modelId="{EBA0D70C-6036-4136-8003-8D5A5E77C7BB}">
      <dsp:nvSpPr>
        <dsp:cNvPr id="0" name=""/>
        <dsp:cNvSpPr/>
      </dsp:nvSpPr>
      <dsp:spPr>
        <a:xfrm>
          <a:off x="4437112" y="3455557"/>
          <a:ext cx="1622226" cy="81111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Incorporating explainability</a:t>
          </a:r>
        </a:p>
      </dsp:txBody>
      <dsp:txXfrm>
        <a:off x="4437112" y="3455557"/>
        <a:ext cx="1622226" cy="811113"/>
      </dsp:txXfrm>
    </dsp:sp>
    <dsp:sp modelId="{1E41EBD6-FF39-403D-A0A4-1E32712A1C86}">
      <dsp:nvSpPr>
        <dsp:cNvPr id="0" name=""/>
        <dsp:cNvSpPr/>
      </dsp:nvSpPr>
      <dsp:spPr>
        <a:xfrm>
          <a:off x="4437112" y="4607338"/>
          <a:ext cx="1622226" cy="811113"/>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0" i="0" kern="1200"/>
            <a:t>Explains reasoning behind responses or recommendations</a:t>
          </a:r>
          <a:endParaRPr lang="en-US" sz="1400" kern="1200"/>
        </a:p>
      </dsp:txBody>
      <dsp:txXfrm>
        <a:off x="4437112" y="4607338"/>
        <a:ext cx="1622226" cy="81111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4739B5-5125-413B-86DB-98B47CAA0DAD}">
      <dsp:nvSpPr>
        <dsp:cNvPr id="0" name=""/>
        <dsp:cNvSpPr/>
      </dsp:nvSpPr>
      <dsp:spPr>
        <a:xfrm>
          <a:off x="3021834" y="2238691"/>
          <a:ext cx="277324" cy="850461"/>
        </a:xfrm>
        <a:custGeom>
          <a:avLst/>
          <a:gdLst/>
          <a:ahLst/>
          <a:cxnLst/>
          <a:rect l="0" t="0" r="0" b="0"/>
          <a:pathLst>
            <a:path>
              <a:moveTo>
                <a:pt x="0" y="0"/>
              </a:moveTo>
              <a:lnTo>
                <a:pt x="0" y="850461"/>
              </a:lnTo>
              <a:lnTo>
                <a:pt x="277324" y="85046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13B718-F582-466D-A326-84B1EB761D0B}">
      <dsp:nvSpPr>
        <dsp:cNvPr id="0" name=""/>
        <dsp:cNvSpPr/>
      </dsp:nvSpPr>
      <dsp:spPr>
        <a:xfrm>
          <a:off x="2642824" y="926023"/>
          <a:ext cx="1118541" cy="388253"/>
        </a:xfrm>
        <a:custGeom>
          <a:avLst/>
          <a:gdLst/>
          <a:ahLst/>
          <a:cxnLst/>
          <a:rect l="0" t="0" r="0" b="0"/>
          <a:pathLst>
            <a:path>
              <a:moveTo>
                <a:pt x="0" y="0"/>
              </a:moveTo>
              <a:lnTo>
                <a:pt x="0" y="194126"/>
              </a:lnTo>
              <a:lnTo>
                <a:pt x="1118541" y="194126"/>
              </a:lnTo>
              <a:lnTo>
                <a:pt x="1118541" y="3882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48A71C-D5CA-4DDA-9D80-A5E0EE0F8BC3}">
      <dsp:nvSpPr>
        <dsp:cNvPr id="0" name=""/>
        <dsp:cNvSpPr/>
      </dsp:nvSpPr>
      <dsp:spPr>
        <a:xfrm>
          <a:off x="784752" y="2238691"/>
          <a:ext cx="277324" cy="850461"/>
        </a:xfrm>
        <a:custGeom>
          <a:avLst/>
          <a:gdLst/>
          <a:ahLst/>
          <a:cxnLst/>
          <a:rect l="0" t="0" r="0" b="0"/>
          <a:pathLst>
            <a:path>
              <a:moveTo>
                <a:pt x="0" y="0"/>
              </a:moveTo>
              <a:lnTo>
                <a:pt x="0" y="850461"/>
              </a:lnTo>
              <a:lnTo>
                <a:pt x="277324" y="850461"/>
              </a:lnTo>
            </a:path>
          </a:pathLst>
        </a:cu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B4CE1D-E944-4C75-81E2-E7DC4F847FAF}">
      <dsp:nvSpPr>
        <dsp:cNvPr id="0" name=""/>
        <dsp:cNvSpPr/>
      </dsp:nvSpPr>
      <dsp:spPr>
        <a:xfrm>
          <a:off x="1524283" y="926023"/>
          <a:ext cx="1118541" cy="388253"/>
        </a:xfrm>
        <a:custGeom>
          <a:avLst/>
          <a:gdLst/>
          <a:ahLst/>
          <a:cxnLst/>
          <a:rect l="0" t="0" r="0" b="0"/>
          <a:pathLst>
            <a:path>
              <a:moveTo>
                <a:pt x="1118541" y="0"/>
              </a:moveTo>
              <a:lnTo>
                <a:pt x="1118541" y="194126"/>
              </a:lnTo>
              <a:lnTo>
                <a:pt x="0" y="194126"/>
              </a:lnTo>
              <a:lnTo>
                <a:pt x="0" y="38825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C62AEE-56A9-4887-9405-413C57FCFF70}">
      <dsp:nvSpPr>
        <dsp:cNvPr id="0" name=""/>
        <dsp:cNvSpPr/>
      </dsp:nvSpPr>
      <dsp:spPr>
        <a:xfrm>
          <a:off x="1718410" y="1609"/>
          <a:ext cx="1848828" cy="924414"/>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Explainable NLP in Chatbots and Conversational AI</a:t>
          </a:r>
        </a:p>
      </dsp:txBody>
      <dsp:txXfrm>
        <a:off x="1718410" y="1609"/>
        <a:ext cx="1848828" cy="924414"/>
      </dsp:txXfrm>
    </dsp:sp>
    <dsp:sp modelId="{E6AC104E-FF7F-4768-B5FC-0DA878A826D6}">
      <dsp:nvSpPr>
        <dsp:cNvPr id="0" name=""/>
        <dsp:cNvSpPr/>
      </dsp:nvSpPr>
      <dsp:spPr>
        <a:xfrm>
          <a:off x="599869" y="1314277"/>
          <a:ext cx="1848828" cy="924414"/>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Conversational Agents</a:t>
          </a:r>
        </a:p>
      </dsp:txBody>
      <dsp:txXfrm>
        <a:off x="599869" y="1314277"/>
        <a:ext cx="1848828" cy="924414"/>
      </dsp:txXfrm>
    </dsp:sp>
    <dsp:sp modelId="{2B423420-F9C5-4FB1-880D-AAD33C9D63B9}">
      <dsp:nvSpPr>
        <dsp:cNvPr id="0" name=""/>
        <dsp:cNvSpPr/>
      </dsp:nvSpPr>
      <dsp:spPr>
        <a:xfrm>
          <a:off x="1062076" y="2626945"/>
          <a:ext cx="1848828" cy="924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Explainable conversational recommender system</a:t>
          </a:r>
        </a:p>
      </dsp:txBody>
      <dsp:txXfrm>
        <a:off x="1062076" y="2626945"/>
        <a:ext cx="1848828" cy="924414"/>
      </dsp:txXfrm>
    </dsp:sp>
    <dsp:sp modelId="{9B372BF3-BEF7-43FF-89B4-C189D79A2BD7}">
      <dsp:nvSpPr>
        <dsp:cNvPr id="0" name=""/>
        <dsp:cNvSpPr/>
      </dsp:nvSpPr>
      <dsp:spPr>
        <a:xfrm>
          <a:off x="2836951" y="1314277"/>
          <a:ext cx="1848828" cy="924414"/>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Context-Aware Recommendations</a:t>
          </a:r>
        </a:p>
      </dsp:txBody>
      <dsp:txXfrm>
        <a:off x="2836951" y="1314277"/>
        <a:ext cx="1848828" cy="924414"/>
      </dsp:txXfrm>
    </dsp:sp>
    <dsp:sp modelId="{AB7C10C2-3DB3-4BA3-952A-AD6A9A78F0E7}">
      <dsp:nvSpPr>
        <dsp:cNvPr id="0" name=""/>
        <dsp:cNvSpPr/>
      </dsp:nvSpPr>
      <dsp:spPr>
        <a:xfrm>
          <a:off x="3299159" y="2626945"/>
          <a:ext cx="1848828" cy="9244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i="0" kern="1200" dirty="0"/>
            <a:t>Context-aware recommendation model with explainable NLP</a:t>
          </a:r>
          <a:endParaRPr lang="en-US" sz="1600" kern="1200" dirty="0"/>
        </a:p>
      </dsp:txBody>
      <dsp:txXfrm>
        <a:off x="3299159" y="2626945"/>
        <a:ext cx="1848828" cy="92441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54055-7E0C-4925-8590-A982FF237C90}">
      <dsp:nvSpPr>
        <dsp:cNvPr id="0" name=""/>
        <dsp:cNvSpPr/>
      </dsp:nvSpPr>
      <dsp:spPr>
        <a:xfrm>
          <a:off x="4245008" y="1528677"/>
          <a:ext cx="3640572" cy="252733"/>
        </a:xfrm>
        <a:custGeom>
          <a:avLst/>
          <a:gdLst/>
          <a:ahLst/>
          <a:cxnLst/>
          <a:rect l="0" t="0" r="0" b="0"/>
          <a:pathLst>
            <a:path>
              <a:moveTo>
                <a:pt x="0" y="0"/>
              </a:moveTo>
              <a:lnTo>
                <a:pt x="0" y="126366"/>
              </a:lnTo>
              <a:lnTo>
                <a:pt x="3640572" y="126366"/>
              </a:lnTo>
              <a:lnTo>
                <a:pt x="3640572" y="25273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18BD04-746A-4CCB-9D8D-8D460242C556}">
      <dsp:nvSpPr>
        <dsp:cNvPr id="0" name=""/>
        <dsp:cNvSpPr/>
      </dsp:nvSpPr>
      <dsp:spPr>
        <a:xfrm>
          <a:off x="4245008" y="1528677"/>
          <a:ext cx="2184343" cy="252733"/>
        </a:xfrm>
        <a:custGeom>
          <a:avLst/>
          <a:gdLst/>
          <a:ahLst/>
          <a:cxnLst/>
          <a:rect l="0" t="0" r="0" b="0"/>
          <a:pathLst>
            <a:path>
              <a:moveTo>
                <a:pt x="0" y="0"/>
              </a:moveTo>
              <a:lnTo>
                <a:pt x="0" y="126366"/>
              </a:lnTo>
              <a:lnTo>
                <a:pt x="2184343" y="126366"/>
              </a:lnTo>
              <a:lnTo>
                <a:pt x="2184343" y="25273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63F1C7-6D8D-4D00-85F5-7FF16677F4E9}">
      <dsp:nvSpPr>
        <dsp:cNvPr id="0" name=""/>
        <dsp:cNvSpPr/>
      </dsp:nvSpPr>
      <dsp:spPr>
        <a:xfrm>
          <a:off x="4245008" y="1528677"/>
          <a:ext cx="728114" cy="252733"/>
        </a:xfrm>
        <a:custGeom>
          <a:avLst/>
          <a:gdLst/>
          <a:ahLst/>
          <a:cxnLst/>
          <a:rect l="0" t="0" r="0" b="0"/>
          <a:pathLst>
            <a:path>
              <a:moveTo>
                <a:pt x="0" y="0"/>
              </a:moveTo>
              <a:lnTo>
                <a:pt x="0" y="126366"/>
              </a:lnTo>
              <a:lnTo>
                <a:pt x="728114" y="126366"/>
              </a:lnTo>
              <a:lnTo>
                <a:pt x="728114" y="25273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BBE797-0725-4501-B387-A80E258F23C2}">
      <dsp:nvSpPr>
        <dsp:cNvPr id="0" name=""/>
        <dsp:cNvSpPr/>
      </dsp:nvSpPr>
      <dsp:spPr>
        <a:xfrm>
          <a:off x="3516893" y="1528677"/>
          <a:ext cx="728114" cy="252733"/>
        </a:xfrm>
        <a:custGeom>
          <a:avLst/>
          <a:gdLst/>
          <a:ahLst/>
          <a:cxnLst/>
          <a:rect l="0" t="0" r="0" b="0"/>
          <a:pathLst>
            <a:path>
              <a:moveTo>
                <a:pt x="728114" y="0"/>
              </a:moveTo>
              <a:lnTo>
                <a:pt x="728114" y="126366"/>
              </a:lnTo>
              <a:lnTo>
                <a:pt x="0" y="126366"/>
              </a:lnTo>
              <a:lnTo>
                <a:pt x="0" y="25273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4D3E7E-F657-4A90-AFC7-E9D6716A6120}">
      <dsp:nvSpPr>
        <dsp:cNvPr id="0" name=""/>
        <dsp:cNvSpPr/>
      </dsp:nvSpPr>
      <dsp:spPr>
        <a:xfrm>
          <a:off x="2060664" y="1528677"/>
          <a:ext cx="2184343" cy="252733"/>
        </a:xfrm>
        <a:custGeom>
          <a:avLst/>
          <a:gdLst/>
          <a:ahLst/>
          <a:cxnLst/>
          <a:rect l="0" t="0" r="0" b="0"/>
          <a:pathLst>
            <a:path>
              <a:moveTo>
                <a:pt x="2184343" y="0"/>
              </a:moveTo>
              <a:lnTo>
                <a:pt x="2184343" y="126366"/>
              </a:lnTo>
              <a:lnTo>
                <a:pt x="0" y="126366"/>
              </a:lnTo>
              <a:lnTo>
                <a:pt x="0" y="25273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9A3876-2B3C-489D-A1B1-FA604DA310DB}">
      <dsp:nvSpPr>
        <dsp:cNvPr id="0" name=""/>
        <dsp:cNvSpPr/>
      </dsp:nvSpPr>
      <dsp:spPr>
        <a:xfrm>
          <a:off x="604435" y="1528677"/>
          <a:ext cx="3640572" cy="252733"/>
        </a:xfrm>
        <a:custGeom>
          <a:avLst/>
          <a:gdLst/>
          <a:ahLst/>
          <a:cxnLst/>
          <a:rect l="0" t="0" r="0" b="0"/>
          <a:pathLst>
            <a:path>
              <a:moveTo>
                <a:pt x="3640572" y="0"/>
              </a:moveTo>
              <a:lnTo>
                <a:pt x="3640572" y="126366"/>
              </a:lnTo>
              <a:lnTo>
                <a:pt x="0" y="126366"/>
              </a:lnTo>
              <a:lnTo>
                <a:pt x="0" y="252733"/>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4BD750-6295-4283-82D1-5A27659A56D7}">
      <dsp:nvSpPr>
        <dsp:cNvPr id="0" name=""/>
        <dsp:cNvSpPr/>
      </dsp:nvSpPr>
      <dsp:spPr>
        <a:xfrm>
          <a:off x="3643260" y="926929"/>
          <a:ext cx="1203495" cy="601747"/>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Case Studies: Explainable NLP in Action</a:t>
          </a:r>
        </a:p>
      </dsp:txBody>
      <dsp:txXfrm>
        <a:off x="3643260" y="926929"/>
        <a:ext cx="1203495" cy="601747"/>
      </dsp:txXfrm>
    </dsp:sp>
    <dsp:sp modelId="{BB68FE4D-1608-4B02-803D-B1CC8493891A}">
      <dsp:nvSpPr>
        <dsp:cNvPr id="0" name=""/>
        <dsp:cNvSpPr/>
      </dsp:nvSpPr>
      <dsp:spPr>
        <a:xfrm>
          <a:off x="2688" y="1781411"/>
          <a:ext cx="1203495" cy="601747"/>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Medical Diagnosis</a:t>
          </a:r>
        </a:p>
      </dsp:txBody>
      <dsp:txXfrm>
        <a:off x="2688" y="1781411"/>
        <a:ext cx="1203495" cy="601747"/>
      </dsp:txXfrm>
    </dsp:sp>
    <dsp:sp modelId="{C8EAB2F3-0609-4AEB-BB0A-D23CC4E3863B}">
      <dsp:nvSpPr>
        <dsp:cNvPr id="0" name=""/>
        <dsp:cNvSpPr/>
      </dsp:nvSpPr>
      <dsp:spPr>
        <a:xfrm>
          <a:off x="1458917" y="1781411"/>
          <a:ext cx="1203495" cy="601747"/>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Fraud Detection</a:t>
          </a:r>
        </a:p>
      </dsp:txBody>
      <dsp:txXfrm>
        <a:off x="1458917" y="1781411"/>
        <a:ext cx="1203495" cy="601747"/>
      </dsp:txXfrm>
    </dsp:sp>
    <dsp:sp modelId="{DB4063F3-3373-442C-A9E8-31C33D357F46}">
      <dsp:nvSpPr>
        <dsp:cNvPr id="0" name=""/>
        <dsp:cNvSpPr/>
      </dsp:nvSpPr>
      <dsp:spPr>
        <a:xfrm>
          <a:off x="2915146" y="1781411"/>
          <a:ext cx="1203495" cy="601747"/>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Systematic Review Automation</a:t>
          </a:r>
        </a:p>
      </dsp:txBody>
      <dsp:txXfrm>
        <a:off x="2915146" y="1781411"/>
        <a:ext cx="1203495" cy="601747"/>
      </dsp:txXfrm>
    </dsp:sp>
    <dsp:sp modelId="{34112064-BDE0-482B-9CF4-D3E6430F1826}">
      <dsp:nvSpPr>
        <dsp:cNvPr id="0" name=""/>
        <dsp:cNvSpPr/>
      </dsp:nvSpPr>
      <dsp:spPr>
        <a:xfrm>
          <a:off x="4371375" y="1781411"/>
          <a:ext cx="1203495" cy="601747"/>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Customer Sentiment Analysis</a:t>
          </a:r>
        </a:p>
      </dsp:txBody>
      <dsp:txXfrm>
        <a:off x="4371375" y="1781411"/>
        <a:ext cx="1203495" cy="601747"/>
      </dsp:txXfrm>
    </dsp:sp>
    <dsp:sp modelId="{5870A431-A5DA-40C7-B6FE-4152038E6E3A}">
      <dsp:nvSpPr>
        <dsp:cNvPr id="0" name=""/>
        <dsp:cNvSpPr/>
      </dsp:nvSpPr>
      <dsp:spPr>
        <a:xfrm>
          <a:off x="5827604" y="1781411"/>
          <a:ext cx="1203495" cy="601747"/>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Conversational AI</a:t>
          </a:r>
        </a:p>
      </dsp:txBody>
      <dsp:txXfrm>
        <a:off x="5827604" y="1781411"/>
        <a:ext cx="1203495" cy="601747"/>
      </dsp:txXfrm>
    </dsp:sp>
    <dsp:sp modelId="{9FF53B86-E2C5-4DD2-AE15-D1F1828E5B60}">
      <dsp:nvSpPr>
        <dsp:cNvPr id="0" name=""/>
        <dsp:cNvSpPr/>
      </dsp:nvSpPr>
      <dsp:spPr>
        <a:xfrm>
          <a:off x="7283833" y="1781411"/>
          <a:ext cx="1203495" cy="601747"/>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i="0" kern="1200"/>
            <a:t>Impact of Explainability on Performance and User Trust</a:t>
          </a:r>
          <a:endParaRPr lang="en-US" sz="1000" kern="1200"/>
        </a:p>
      </dsp:txBody>
      <dsp:txXfrm>
        <a:off x="7283833" y="1781411"/>
        <a:ext cx="1203495" cy="60174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93AEDB-F29B-46F5-89BA-A3D58ACD18E6}">
      <dsp:nvSpPr>
        <dsp:cNvPr id="0" name=""/>
        <dsp:cNvSpPr/>
      </dsp:nvSpPr>
      <dsp:spPr>
        <a:xfrm>
          <a:off x="5788694" y="1619700"/>
          <a:ext cx="200545" cy="2513508"/>
        </a:xfrm>
        <a:custGeom>
          <a:avLst/>
          <a:gdLst/>
          <a:ahLst/>
          <a:cxnLst/>
          <a:rect l="0" t="0" r="0" b="0"/>
          <a:pathLst>
            <a:path>
              <a:moveTo>
                <a:pt x="0" y="0"/>
              </a:moveTo>
              <a:lnTo>
                <a:pt x="0" y="2513508"/>
              </a:lnTo>
              <a:lnTo>
                <a:pt x="200545" y="251350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A0B462-7802-457D-AD1F-0ECBCCE15D62}">
      <dsp:nvSpPr>
        <dsp:cNvPr id="0" name=""/>
        <dsp:cNvSpPr/>
      </dsp:nvSpPr>
      <dsp:spPr>
        <a:xfrm>
          <a:off x="5788694" y="1619700"/>
          <a:ext cx="200545" cy="1564258"/>
        </a:xfrm>
        <a:custGeom>
          <a:avLst/>
          <a:gdLst/>
          <a:ahLst/>
          <a:cxnLst/>
          <a:rect l="0" t="0" r="0" b="0"/>
          <a:pathLst>
            <a:path>
              <a:moveTo>
                <a:pt x="0" y="0"/>
              </a:moveTo>
              <a:lnTo>
                <a:pt x="0" y="1564258"/>
              </a:lnTo>
              <a:lnTo>
                <a:pt x="200545" y="156425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429EF8-9F96-4232-9222-1C922700CDE8}">
      <dsp:nvSpPr>
        <dsp:cNvPr id="0" name=""/>
        <dsp:cNvSpPr/>
      </dsp:nvSpPr>
      <dsp:spPr>
        <a:xfrm>
          <a:off x="5788694" y="1619700"/>
          <a:ext cx="200545" cy="615007"/>
        </a:xfrm>
        <a:custGeom>
          <a:avLst/>
          <a:gdLst/>
          <a:ahLst/>
          <a:cxnLst/>
          <a:rect l="0" t="0" r="0" b="0"/>
          <a:pathLst>
            <a:path>
              <a:moveTo>
                <a:pt x="0" y="0"/>
              </a:moveTo>
              <a:lnTo>
                <a:pt x="0" y="615007"/>
              </a:lnTo>
              <a:lnTo>
                <a:pt x="200545" y="61500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07D70D-5837-49BB-9809-0EEEF0DD0AE4}">
      <dsp:nvSpPr>
        <dsp:cNvPr id="0" name=""/>
        <dsp:cNvSpPr/>
      </dsp:nvSpPr>
      <dsp:spPr>
        <a:xfrm>
          <a:off x="4301312" y="670450"/>
          <a:ext cx="2022171" cy="280764"/>
        </a:xfrm>
        <a:custGeom>
          <a:avLst/>
          <a:gdLst/>
          <a:ahLst/>
          <a:cxnLst/>
          <a:rect l="0" t="0" r="0" b="0"/>
          <a:pathLst>
            <a:path>
              <a:moveTo>
                <a:pt x="0" y="0"/>
              </a:moveTo>
              <a:lnTo>
                <a:pt x="0" y="140382"/>
              </a:lnTo>
              <a:lnTo>
                <a:pt x="2022171" y="140382"/>
              </a:lnTo>
              <a:lnTo>
                <a:pt x="2022171" y="28076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C9A920-5F86-4D99-AF1F-A7B0A809F22E}">
      <dsp:nvSpPr>
        <dsp:cNvPr id="0" name=""/>
        <dsp:cNvSpPr/>
      </dsp:nvSpPr>
      <dsp:spPr>
        <a:xfrm>
          <a:off x="4170957" y="1619700"/>
          <a:ext cx="200545" cy="2513508"/>
        </a:xfrm>
        <a:custGeom>
          <a:avLst/>
          <a:gdLst/>
          <a:ahLst/>
          <a:cxnLst/>
          <a:rect l="0" t="0" r="0" b="0"/>
          <a:pathLst>
            <a:path>
              <a:moveTo>
                <a:pt x="0" y="0"/>
              </a:moveTo>
              <a:lnTo>
                <a:pt x="0" y="2513508"/>
              </a:lnTo>
              <a:lnTo>
                <a:pt x="200545" y="251350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648693-D31B-4C1E-B31A-B0C3ABF5CC71}">
      <dsp:nvSpPr>
        <dsp:cNvPr id="0" name=""/>
        <dsp:cNvSpPr/>
      </dsp:nvSpPr>
      <dsp:spPr>
        <a:xfrm>
          <a:off x="4170957" y="1619700"/>
          <a:ext cx="200545" cy="1564258"/>
        </a:xfrm>
        <a:custGeom>
          <a:avLst/>
          <a:gdLst/>
          <a:ahLst/>
          <a:cxnLst/>
          <a:rect l="0" t="0" r="0" b="0"/>
          <a:pathLst>
            <a:path>
              <a:moveTo>
                <a:pt x="0" y="0"/>
              </a:moveTo>
              <a:lnTo>
                <a:pt x="0" y="1564258"/>
              </a:lnTo>
              <a:lnTo>
                <a:pt x="200545" y="156425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EF676F-4445-4399-B1B7-DDC2BE7349B3}">
      <dsp:nvSpPr>
        <dsp:cNvPr id="0" name=""/>
        <dsp:cNvSpPr/>
      </dsp:nvSpPr>
      <dsp:spPr>
        <a:xfrm>
          <a:off x="4170957" y="1619700"/>
          <a:ext cx="200545" cy="615007"/>
        </a:xfrm>
        <a:custGeom>
          <a:avLst/>
          <a:gdLst/>
          <a:ahLst/>
          <a:cxnLst/>
          <a:rect l="0" t="0" r="0" b="0"/>
          <a:pathLst>
            <a:path>
              <a:moveTo>
                <a:pt x="0" y="0"/>
              </a:moveTo>
              <a:lnTo>
                <a:pt x="0" y="615007"/>
              </a:lnTo>
              <a:lnTo>
                <a:pt x="200545" y="61500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F7E5DB-AA11-4165-8DC5-D53A9EA9A536}">
      <dsp:nvSpPr>
        <dsp:cNvPr id="0" name=""/>
        <dsp:cNvSpPr/>
      </dsp:nvSpPr>
      <dsp:spPr>
        <a:xfrm>
          <a:off x="4301312" y="670450"/>
          <a:ext cx="404434" cy="280764"/>
        </a:xfrm>
        <a:custGeom>
          <a:avLst/>
          <a:gdLst/>
          <a:ahLst/>
          <a:cxnLst/>
          <a:rect l="0" t="0" r="0" b="0"/>
          <a:pathLst>
            <a:path>
              <a:moveTo>
                <a:pt x="0" y="0"/>
              </a:moveTo>
              <a:lnTo>
                <a:pt x="0" y="140382"/>
              </a:lnTo>
              <a:lnTo>
                <a:pt x="404434" y="140382"/>
              </a:lnTo>
              <a:lnTo>
                <a:pt x="404434" y="28076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AE881D-C714-4055-A511-66521295530B}">
      <dsp:nvSpPr>
        <dsp:cNvPr id="0" name=""/>
        <dsp:cNvSpPr/>
      </dsp:nvSpPr>
      <dsp:spPr>
        <a:xfrm>
          <a:off x="2553220" y="2568951"/>
          <a:ext cx="200545" cy="1564258"/>
        </a:xfrm>
        <a:custGeom>
          <a:avLst/>
          <a:gdLst/>
          <a:ahLst/>
          <a:cxnLst/>
          <a:rect l="0" t="0" r="0" b="0"/>
          <a:pathLst>
            <a:path>
              <a:moveTo>
                <a:pt x="0" y="0"/>
              </a:moveTo>
              <a:lnTo>
                <a:pt x="0" y="1564258"/>
              </a:lnTo>
              <a:lnTo>
                <a:pt x="200545" y="156425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05BF7F-B68B-4C34-AB74-E9794FA785F2}">
      <dsp:nvSpPr>
        <dsp:cNvPr id="0" name=""/>
        <dsp:cNvSpPr/>
      </dsp:nvSpPr>
      <dsp:spPr>
        <a:xfrm>
          <a:off x="2553220" y="2568951"/>
          <a:ext cx="200545" cy="615007"/>
        </a:xfrm>
        <a:custGeom>
          <a:avLst/>
          <a:gdLst/>
          <a:ahLst/>
          <a:cxnLst/>
          <a:rect l="0" t="0" r="0" b="0"/>
          <a:pathLst>
            <a:path>
              <a:moveTo>
                <a:pt x="0" y="0"/>
              </a:moveTo>
              <a:lnTo>
                <a:pt x="0" y="615007"/>
              </a:lnTo>
              <a:lnTo>
                <a:pt x="200545" y="61500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836DFB-3534-430B-A5FC-F0C716894C50}">
      <dsp:nvSpPr>
        <dsp:cNvPr id="0" name=""/>
        <dsp:cNvSpPr/>
      </dsp:nvSpPr>
      <dsp:spPr>
        <a:xfrm>
          <a:off x="2279141" y="1619700"/>
          <a:ext cx="808868" cy="280764"/>
        </a:xfrm>
        <a:custGeom>
          <a:avLst/>
          <a:gdLst/>
          <a:ahLst/>
          <a:cxnLst/>
          <a:rect l="0" t="0" r="0" b="0"/>
          <a:pathLst>
            <a:path>
              <a:moveTo>
                <a:pt x="0" y="0"/>
              </a:moveTo>
              <a:lnTo>
                <a:pt x="0" y="140382"/>
              </a:lnTo>
              <a:lnTo>
                <a:pt x="808868" y="140382"/>
              </a:lnTo>
              <a:lnTo>
                <a:pt x="808868" y="28076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3FB455-03ED-4139-86C1-B94C99CA25EB}">
      <dsp:nvSpPr>
        <dsp:cNvPr id="0" name=""/>
        <dsp:cNvSpPr/>
      </dsp:nvSpPr>
      <dsp:spPr>
        <a:xfrm>
          <a:off x="935483" y="2568951"/>
          <a:ext cx="200545" cy="2513508"/>
        </a:xfrm>
        <a:custGeom>
          <a:avLst/>
          <a:gdLst/>
          <a:ahLst/>
          <a:cxnLst/>
          <a:rect l="0" t="0" r="0" b="0"/>
          <a:pathLst>
            <a:path>
              <a:moveTo>
                <a:pt x="0" y="0"/>
              </a:moveTo>
              <a:lnTo>
                <a:pt x="0" y="2513508"/>
              </a:lnTo>
              <a:lnTo>
                <a:pt x="200545" y="251350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595C52-8FFC-47C7-A9A5-A9CC4CE6F7F9}">
      <dsp:nvSpPr>
        <dsp:cNvPr id="0" name=""/>
        <dsp:cNvSpPr/>
      </dsp:nvSpPr>
      <dsp:spPr>
        <a:xfrm>
          <a:off x="935483" y="2568951"/>
          <a:ext cx="200545" cy="1564258"/>
        </a:xfrm>
        <a:custGeom>
          <a:avLst/>
          <a:gdLst/>
          <a:ahLst/>
          <a:cxnLst/>
          <a:rect l="0" t="0" r="0" b="0"/>
          <a:pathLst>
            <a:path>
              <a:moveTo>
                <a:pt x="0" y="0"/>
              </a:moveTo>
              <a:lnTo>
                <a:pt x="0" y="1564258"/>
              </a:lnTo>
              <a:lnTo>
                <a:pt x="200545" y="156425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E8D20A-661C-4329-8F29-870A1AF9CD69}">
      <dsp:nvSpPr>
        <dsp:cNvPr id="0" name=""/>
        <dsp:cNvSpPr/>
      </dsp:nvSpPr>
      <dsp:spPr>
        <a:xfrm>
          <a:off x="935483" y="2568951"/>
          <a:ext cx="200545" cy="615007"/>
        </a:xfrm>
        <a:custGeom>
          <a:avLst/>
          <a:gdLst/>
          <a:ahLst/>
          <a:cxnLst/>
          <a:rect l="0" t="0" r="0" b="0"/>
          <a:pathLst>
            <a:path>
              <a:moveTo>
                <a:pt x="0" y="0"/>
              </a:moveTo>
              <a:lnTo>
                <a:pt x="0" y="615007"/>
              </a:lnTo>
              <a:lnTo>
                <a:pt x="200545" y="61500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687876-23E2-4286-82FA-B46A4E54FE3A}">
      <dsp:nvSpPr>
        <dsp:cNvPr id="0" name=""/>
        <dsp:cNvSpPr/>
      </dsp:nvSpPr>
      <dsp:spPr>
        <a:xfrm>
          <a:off x="1470273" y="1619700"/>
          <a:ext cx="808868" cy="280764"/>
        </a:xfrm>
        <a:custGeom>
          <a:avLst/>
          <a:gdLst/>
          <a:ahLst/>
          <a:cxnLst/>
          <a:rect l="0" t="0" r="0" b="0"/>
          <a:pathLst>
            <a:path>
              <a:moveTo>
                <a:pt x="808868" y="0"/>
              </a:moveTo>
              <a:lnTo>
                <a:pt x="808868" y="140382"/>
              </a:lnTo>
              <a:lnTo>
                <a:pt x="0" y="140382"/>
              </a:lnTo>
              <a:lnTo>
                <a:pt x="0" y="28076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E17C54-66F5-42B0-A369-8B48F7F25538}">
      <dsp:nvSpPr>
        <dsp:cNvPr id="0" name=""/>
        <dsp:cNvSpPr/>
      </dsp:nvSpPr>
      <dsp:spPr>
        <a:xfrm>
          <a:off x="2279141" y="670450"/>
          <a:ext cx="2022171" cy="280764"/>
        </a:xfrm>
        <a:custGeom>
          <a:avLst/>
          <a:gdLst/>
          <a:ahLst/>
          <a:cxnLst/>
          <a:rect l="0" t="0" r="0" b="0"/>
          <a:pathLst>
            <a:path>
              <a:moveTo>
                <a:pt x="2022171" y="0"/>
              </a:moveTo>
              <a:lnTo>
                <a:pt x="2022171" y="140382"/>
              </a:lnTo>
              <a:lnTo>
                <a:pt x="0" y="140382"/>
              </a:lnTo>
              <a:lnTo>
                <a:pt x="0" y="28076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E1855B-5BB1-4C4B-BB14-D6C503565DEF}">
      <dsp:nvSpPr>
        <dsp:cNvPr id="0" name=""/>
        <dsp:cNvSpPr/>
      </dsp:nvSpPr>
      <dsp:spPr>
        <a:xfrm>
          <a:off x="3632826" y="1963"/>
          <a:ext cx="1336972" cy="66848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Evaluation and Challenges of Explainable NLP</a:t>
          </a:r>
        </a:p>
      </dsp:txBody>
      <dsp:txXfrm>
        <a:off x="3632826" y="1963"/>
        <a:ext cx="1336972" cy="668486"/>
      </dsp:txXfrm>
    </dsp:sp>
    <dsp:sp modelId="{62E05505-85F7-4070-AC57-991FCF829ED9}">
      <dsp:nvSpPr>
        <dsp:cNvPr id="0" name=""/>
        <dsp:cNvSpPr/>
      </dsp:nvSpPr>
      <dsp:spPr>
        <a:xfrm>
          <a:off x="1610655" y="951214"/>
          <a:ext cx="1336972" cy="66848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Evaluation Metrics: Quantifying Understanding</a:t>
          </a:r>
        </a:p>
      </dsp:txBody>
      <dsp:txXfrm>
        <a:off x="1610655" y="951214"/>
        <a:ext cx="1336972" cy="668486"/>
      </dsp:txXfrm>
    </dsp:sp>
    <dsp:sp modelId="{8E365B6B-C1BB-48A3-B5FA-1CB9076F144A}">
      <dsp:nvSpPr>
        <dsp:cNvPr id="0" name=""/>
        <dsp:cNvSpPr/>
      </dsp:nvSpPr>
      <dsp:spPr>
        <a:xfrm>
          <a:off x="801786" y="1900465"/>
          <a:ext cx="1336972" cy="66848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Quantitative Metrics</a:t>
          </a:r>
        </a:p>
      </dsp:txBody>
      <dsp:txXfrm>
        <a:off x="801786" y="1900465"/>
        <a:ext cx="1336972" cy="668486"/>
      </dsp:txXfrm>
    </dsp:sp>
    <dsp:sp modelId="{DFFE375F-1EDA-46E9-9FD9-99A8FDB7D0FC}">
      <dsp:nvSpPr>
        <dsp:cNvPr id="0" name=""/>
        <dsp:cNvSpPr/>
      </dsp:nvSpPr>
      <dsp:spPr>
        <a:xfrm>
          <a:off x="1136029" y="2849715"/>
          <a:ext cx="1336972" cy="66848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kern="1200" dirty="0"/>
            <a:t>Fidelity</a:t>
          </a:r>
          <a:endParaRPr lang="en-US" sz="1200" b="1" kern="1200" dirty="0"/>
        </a:p>
      </dsp:txBody>
      <dsp:txXfrm>
        <a:off x="1136029" y="2849715"/>
        <a:ext cx="1336972" cy="668486"/>
      </dsp:txXfrm>
    </dsp:sp>
    <dsp:sp modelId="{778C2DA3-77FB-43C5-9CEA-9EBE8B11EB4F}">
      <dsp:nvSpPr>
        <dsp:cNvPr id="0" name=""/>
        <dsp:cNvSpPr/>
      </dsp:nvSpPr>
      <dsp:spPr>
        <a:xfrm>
          <a:off x="1136029" y="3798966"/>
          <a:ext cx="1336972" cy="66848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i="0" kern="1200" dirty="0"/>
            <a:t>Coherence</a:t>
          </a:r>
          <a:endParaRPr lang="en-US" sz="1200" kern="1200" dirty="0"/>
        </a:p>
      </dsp:txBody>
      <dsp:txXfrm>
        <a:off x="1136029" y="3798966"/>
        <a:ext cx="1336972" cy="668486"/>
      </dsp:txXfrm>
    </dsp:sp>
    <dsp:sp modelId="{DFC7506C-0441-4F6C-803A-C174D50C7E2B}">
      <dsp:nvSpPr>
        <dsp:cNvPr id="0" name=""/>
        <dsp:cNvSpPr/>
      </dsp:nvSpPr>
      <dsp:spPr>
        <a:xfrm>
          <a:off x="1136029" y="4748216"/>
          <a:ext cx="1336972" cy="66848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i="0" kern="1200"/>
            <a:t>Completeness</a:t>
          </a:r>
          <a:endParaRPr lang="en-US" sz="1200" kern="1200" dirty="0"/>
        </a:p>
      </dsp:txBody>
      <dsp:txXfrm>
        <a:off x="1136029" y="4748216"/>
        <a:ext cx="1336972" cy="668486"/>
      </dsp:txXfrm>
    </dsp:sp>
    <dsp:sp modelId="{E78B1D13-21AC-4253-8214-B57A62552B8E}">
      <dsp:nvSpPr>
        <dsp:cNvPr id="0" name=""/>
        <dsp:cNvSpPr/>
      </dsp:nvSpPr>
      <dsp:spPr>
        <a:xfrm>
          <a:off x="2419523" y="1900465"/>
          <a:ext cx="1336972" cy="66848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Qualitative Metrics</a:t>
          </a:r>
        </a:p>
      </dsp:txBody>
      <dsp:txXfrm>
        <a:off x="2419523" y="1900465"/>
        <a:ext cx="1336972" cy="668486"/>
      </dsp:txXfrm>
    </dsp:sp>
    <dsp:sp modelId="{AB402655-62FF-45CB-AF09-380F313B5B41}">
      <dsp:nvSpPr>
        <dsp:cNvPr id="0" name=""/>
        <dsp:cNvSpPr/>
      </dsp:nvSpPr>
      <dsp:spPr>
        <a:xfrm>
          <a:off x="2753766" y="2849715"/>
          <a:ext cx="1336972" cy="66848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User Trust</a:t>
          </a:r>
        </a:p>
      </dsp:txBody>
      <dsp:txXfrm>
        <a:off x="2753766" y="2849715"/>
        <a:ext cx="1336972" cy="668486"/>
      </dsp:txXfrm>
    </dsp:sp>
    <dsp:sp modelId="{8A118744-2638-4CA7-B021-B10864756C45}">
      <dsp:nvSpPr>
        <dsp:cNvPr id="0" name=""/>
        <dsp:cNvSpPr/>
      </dsp:nvSpPr>
      <dsp:spPr>
        <a:xfrm>
          <a:off x="2753766" y="3798966"/>
          <a:ext cx="1336972" cy="66848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i="0" kern="1200"/>
            <a:t>Satisfaction</a:t>
          </a:r>
          <a:endParaRPr lang="en-US" sz="1200" kern="1200"/>
        </a:p>
      </dsp:txBody>
      <dsp:txXfrm>
        <a:off x="2753766" y="3798966"/>
        <a:ext cx="1336972" cy="668486"/>
      </dsp:txXfrm>
    </dsp:sp>
    <dsp:sp modelId="{7EC8E51E-51C5-4899-9763-AAF636FCA01A}">
      <dsp:nvSpPr>
        <dsp:cNvPr id="0" name=""/>
        <dsp:cNvSpPr/>
      </dsp:nvSpPr>
      <dsp:spPr>
        <a:xfrm>
          <a:off x="4037260" y="951214"/>
          <a:ext cx="1336972" cy="66848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Trade-offs and Challenges: The Price of Explanation</a:t>
          </a:r>
        </a:p>
      </dsp:txBody>
      <dsp:txXfrm>
        <a:off x="4037260" y="951214"/>
        <a:ext cx="1336972" cy="668486"/>
      </dsp:txXfrm>
    </dsp:sp>
    <dsp:sp modelId="{6DE8129D-5451-41FC-8DD9-A97BEA8751AC}">
      <dsp:nvSpPr>
        <dsp:cNvPr id="0" name=""/>
        <dsp:cNvSpPr/>
      </dsp:nvSpPr>
      <dsp:spPr>
        <a:xfrm>
          <a:off x="4371503" y="1900465"/>
          <a:ext cx="1336972" cy="66848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Explainability-Performance Balance</a:t>
          </a:r>
        </a:p>
      </dsp:txBody>
      <dsp:txXfrm>
        <a:off x="4371503" y="1900465"/>
        <a:ext cx="1336972" cy="668486"/>
      </dsp:txXfrm>
    </dsp:sp>
    <dsp:sp modelId="{0324A9F7-D754-4ABD-AAC4-156B797590A0}">
      <dsp:nvSpPr>
        <dsp:cNvPr id="0" name=""/>
        <dsp:cNvSpPr/>
      </dsp:nvSpPr>
      <dsp:spPr>
        <a:xfrm>
          <a:off x="4371503" y="2849715"/>
          <a:ext cx="1336972" cy="66848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Time Complexity Considerations</a:t>
          </a:r>
        </a:p>
      </dsp:txBody>
      <dsp:txXfrm>
        <a:off x="4371503" y="2849715"/>
        <a:ext cx="1336972" cy="668486"/>
      </dsp:txXfrm>
    </dsp:sp>
    <dsp:sp modelId="{8848EC96-56AE-4880-A99F-5FBD070EBAF9}">
      <dsp:nvSpPr>
        <dsp:cNvPr id="0" name=""/>
        <dsp:cNvSpPr/>
      </dsp:nvSpPr>
      <dsp:spPr>
        <a:xfrm>
          <a:off x="4371503" y="3798966"/>
          <a:ext cx="1336972" cy="66848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Scalability of Explainable NLP Models</a:t>
          </a:r>
        </a:p>
      </dsp:txBody>
      <dsp:txXfrm>
        <a:off x="4371503" y="3798966"/>
        <a:ext cx="1336972" cy="668486"/>
      </dsp:txXfrm>
    </dsp:sp>
    <dsp:sp modelId="{33F8ED06-A2FB-4503-BE1B-18AFAAF9E8B1}">
      <dsp:nvSpPr>
        <dsp:cNvPr id="0" name=""/>
        <dsp:cNvSpPr/>
      </dsp:nvSpPr>
      <dsp:spPr>
        <a:xfrm>
          <a:off x="5654997" y="951214"/>
          <a:ext cx="1336972" cy="66848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Human Evaluation and User Studies: Human in the Loop</a:t>
          </a:r>
        </a:p>
      </dsp:txBody>
      <dsp:txXfrm>
        <a:off x="5654997" y="951214"/>
        <a:ext cx="1336972" cy="668486"/>
      </dsp:txXfrm>
    </dsp:sp>
    <dsp:sp modelId="{FB23C0B4-64CB-41D5-86B3-8725CA4BED87}">
      <dsp:nvSpPr>
        <dsp:cNvPr id="0" name=""/>
        <dsp:cNvSpPr/>
      </dsp:nvSpPr>
      <dsp:spPr>
        <a:xfrm>
          <a:off x="5989240" y="1900465"/>
          <a:ext cx="1336972" cy="66848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Human-in-the-Loop Approaches</a:t>
          </a:r>
        </a:p>
      </dsp:txBody>
      <dsp:txXfrm>
        <a:off x="5989240" y="1900465"/>
        <a:ext cx="1336972" cy="668486"/>
      </dsp:txXfrm>
    </dsp:sp>
    <dsp:sp modelId="{B5211B29-B690-4062-A537-2AB363A63D55}">
      <dsp:nvSpPr>
        <dsp:cNvPr id="0" name=""/>
        <dsp:cNvSpPr/>
      </dsp:nvSpPr>
      <dsp:spPr>
        <a:xfrm>
          <a:off x="5989240" y="2849715"/>
          <a:ext cx="1336972" cy="66848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Bias Detection and Mitigation</a:t>
          </a:r>
        </a:p>
      </dsp:txBody>
      <dsp:txXfrm>
        <a:off x="5989240" y="2849715"/>
        <a:ext cx="1336972" cy="668486"/>
      </dsp:txXfrm>
    </dsp:sp>
    <dsp:sp modelId="{5637991E-9926-44C0-AC0D-9A4610E7A4B3}">
      <dsp:nvSpPr>
        <dsp:cNvPr id="0" name=""/>
        <dsp:cNvSpPr/>
      </dsp:nvSpPr>
      <dsp:spPr>
        <a:xfrm>
          <a:off x="5989240" y="3798966"/>
          <a:ext cx="1336972" cy="66848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i="0" kern="1200"/>
            <a:t>User Satisfaction and Trust</a:t>
          </a:r>
          <a:endParaRPr lang="en-US" sz="1200" kern="1200"/>
        </a:p>
      </dsp:txBody>
      <dsp:txXfrm>
        <a:off x="5989240" y="3798966"/>
        <a:ext cx="1336972" cy="66848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748B3-D357-42A6-B0AB-4A177663332F}">
      <dsp:nvSpPr>
        <dsp:cNvPr id="0" name=""/>
        <dsp:cNvSpPr/>
      </dsp:nvSpPr>
      <dsp:spPr>
        <a:xfrm>
          <a:off x="2166907" y="1585846"/>
          <a:ext cx="195991" cy="3384119"/>
        </a:xfrm>
        <a:custGeom>
          <a:avLst/>
          <a:gdLst/>
          <a:ahLst/>
          <a:cxnLst/>
          <a:rect l="0" t="0" r="0" b="0"/>
          <a:pathLst>
            <a:path>
              <a:moveTo>
                <a:pt x="0" y="0"/>
              </a:moveTo>
              <a:lnTo>
                <a:pt x="0" y="3384119"/>
              </a:lnTo>
              <a:lnTo>
                <a:pt x="195991" y="338411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C80ACE-E948-49EB-B290-8D2DA2B9088D}">
      <dsp:nvSpPr>
        <dsp:cNvPr id="0" name=""/>
        <dsp:cNvSpPr/>
      </dsp:nvSpPr>
      <dsp:spPr>
        <a:xfrm>
          <a:off x="2166907" y="1585846"/>
          <a:ext cx="195991" cy="2456426"/>
        </a:xfrm>
        <a:custGeom>
          <a:avLst/>
          <a:gdLst/>
          <a:ahLst/>
          <a:cxnLst/>
          <a:rect l="0" t="0" r="0" b="0"/>
          <a:pathLst>
            <a:path>
              <a:moveTo>
                <a:pt x="0" y="0"/>
              </a:moveTo>
              <a:lnTo>
                <a:pt x="0" y="2456426"/>
              </a:lnTo>
              <a:lnTo>
                <a:pt x="195991" y="245642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5F2538-26DB-4D31-984D-BD7EB9B5FA8E}">
      <dsp:nvSpPr>
        <dsp:cNvPr id="0" name=""/>
        <dsp:cNvSpPr/>
      </dsp:nvSpPr>
      <dsp:spPr>
        <a:xfrm>
          <a:off x="2166907" y="1585846"/>
          <a:ext cx="195991" cy="1528733"/>
        </a:xfrm>
        <a:custGeom>
          <a:avLst/>
          <a:gdLst/>
          <a:ahLst/>
          <a:cxnLst/>
          <a:rect l="0" t="0" r="0" b="0"/>
          <a:pathLst>
            <a:path>
              <a:moveTo>
                <a:pt x="0" y="0"/>
              </a:moveTo>
              <a:lnTo>
                <a:pt x="0" y="1528733"/>
              </a:lnTo>
              <a:lnTo>
                <a:pt x="195991" y="152873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CFFE95-E03C-406A-BD71-23AC03E361AC}">
      <dsp:nvSpPr>
        <dsp:cNvPr id="0" name=""/>
        <dsp:cNvSpPr/>
      </dsp:nvSpPr>
      <dsp:spPr>
        <a:xfrm>
          <a:off x="2166907" y="1585846"/>
          <a:ext cx="195991" cy="601040"/>
        </a:xfrm>
        <a:custGeom>
          <a:avLst/>
          <a:gdLst/>
          <a:ahLst/>
          <a:cxnLst/>
          <a:rect l="0" t="0" r="0" b="0"/>
          <a:pathLst>
            <a:path>
              <a:moveTo>
                <a:pt x="0" y="0"/>
              </a:moveTo>
              <a:lnTo>
                <a:pt x="0" y="601040"/>
              </a:lnTo>
              <a:lnTo>
                <a:pt x="195991" y="60104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FB2222-9B7A-4837-95C2-7FF1504A7A91}">
      <dsp:nvSpPr>
        <dsp:cNvPr id="0" name=""/>
        <dsp:cNvSpPr/>
      </dsp:nvSpPr>
      <dsp:spPr>
        <a:xfrm>
          <a:off x="1899052" y="658153"/>
          <a:ext cx="790498" cy="274388"/>
        </a:xfrm>
        <a:custGeom>
          <a:avLst/>
          <a:gdLst/>
          <a:ahLst/>
          <a:cxnLst/>
          <a:rect l="0" t="0" r="0" b="0"/>
          <a:pathLst>
            <a:path>
              <a:moveTo>
                <a:pt x="0" y="0"/>
              </a:moveTo>
              <a:lnTo>
                <a:pt x="0" y="137194"/>
              </a:lnTo>
              <a:lnTo>
                <a:pt x="790498" y="137194"/>
              </a:lnTo>
              <a:lnTo>
                <a:pt x="790498" y="27438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1B1A90-3FCD-4B59-B356-626469949A53}">
      <dsp:nvSpPr>
        <dsp:cNvPr id="0" name=""/>
        <dsp:cNvSpPr/>
      </dsp:nvSpPr>
      <dsp:spPr>
        <a:xfrm>
          <a:off x="585909" y="1585846"/>
          <a:ext cx="195991" cy="1528733"/>
        </a:xfrm>
        <a:custGeom>
          <a:avLst/>
          <a:gdLst/>
          <a:ahLst/>
          <a:cxnLst/>
          <a:rect l="0" t="0" r="0" b="0"/>
          <a:pathLst>
            <a:path>
              <a:moveTo>
                <a:pt x="0" y="0"/>
              </a:moveTo>
              <a:lnTo>
                <a:pt x="0" y="1528733"/>
              </a:lnTo>
              <a:lnTo>
                <a:pt x="195991" y="152873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B5B77E-322E-4800-A2AC-DC3B265833A0}">
      <dsp:nvSpPr>
        <dsp:cNvPr id="0" name=""/>
        <dsp:cNvSpPr/>
      </dsp:nvSpPr>
      <dsp:spPr>
        <a:xfrm>
          <a:off x="585909" y="1585846"/>
          <a:ext cx="195991" cy="601040"/>
        </a:xfrm>
        <a:custGeom>
          <a:avLst/>
          <a:gdLst/>
          <a:ahLst/>
          <a:cxnLst/>
          <a:rect l="0" t="0" r="0" b="0"/>
          <a:pathLst>
            <a:path>
              <a:moveTo>
                <a:pt x="0" y="0"/>
              </a:moveTo>
              <a:lnTo>
                <a:pt x="0" y="601040"/>
              </a:lnTo>
              <a:lnTo>
                <a:pt x="195991" y="601040"/>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0C2C55-A74E-4C52-9633-4FB22AA2D4DF}">
      <dsp:nvSpPr>
        <dsp:cNvPr id="0" name=""/>
        <dsp:cNvSpPr/>
      </dsp:nvSpPr>
      <dsp:spPr>
        <a:xfrm>
          <a:off x="1108553" y="658153"/>
          <a:ext cx="790498" cy="274388"/>
        </a:xfrm>
        <a:custGeom>
          <a:avLst/>
          <a:gdLst/>
          <a:ahLst/>
          <a:cxnLst/>
          <a:rect l="0" t="0" r="0" b="0"/>
          <a:pathLst>
            <a:path>
              <a:moveTo>
                <a:pt x="790498" y="0"/>
              </a:moveTo>
              <a:lnTo>
                <a:pt x="790498" y="137194"/>
              </a:lnTo>
              <a:lnTo>
                <a:pt x="0" y="137194"/>
              </a:lnTo>
              <a:lnTo>
                <a:pt x="0" y="274388"/>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E6E91D-DF79-4529-B915-476986A77E68}">
      <dsp:nvSpPr>
        <dsp:cNvPr id="0" name=""/>
        <dsp:cNvSpPr/>
      </dsp:nvSpPr>
      <dsp:spPr>
        <a:xfrm>
          <a:off x="1245747" y="4848"/>
          <a:ext cx="1306609" cy="65330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Future Directions and Research Opportunities in Explainable NLP</a:t>
          </a:r>
        </a:p>
      </dsp:txBody>
      <dsp:txXfrm>
        <a:off x="1245747" y="4848"/>
        <a:ext cx="1306609" cy="653304"/>
      </dsp:txXfrm>
    </dsp:sp>
    <dsp:sp modelId="{9A4E4193-8AA6-4E72-9D14-20C36D9BCB00}">
      <dsp:nvSpPr>
        <dsp:cNvPr id="0" name=""/>
        <dsp:cNvSpPr/>
      </dsp:nvSpPr>
      <dsp:spPr>
        <a:xfrm>
          <a:off x="455249" y="932541"/>
          <a:ext cx="1306609" cy="65330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Integration with Other Machine Learning Approaches</a:t>
          </a:r>
        </a:p>
      </dsp:txBody>
      <dsp:txXfrm>
        <a:off x="455249" y="932541"/>
        <a:ext cx="1306609" cy="653304"/>
      </dsp:txXfrm>
    </dsp:sp>
    <dsp:sp modelId="{CAEC62F6-0973-4D4F-B493-8D5A61F5021B}">
      <dsp:nvSpPr>
        <dsp:cNvPr id="0" name=""/>
        <dsp:cNvSpPr/>
      </dsp:nvSpPr>
      <dsp:spPr>
        <a:xfrm>
          <a:off x="781901" y="1860234"/>
          <a:ext cx="1306609" cy="65330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Reinforcement Learning in NLP</a:t>
          </a:r>
        </a:p>
      </dsp:txBody>
      <dsp:txXfrm>
        <a:off x="781901" y="1860234"/>
        <a:ext cx="1306609" cy="653304"/>
      </dsp:txXfrm>
    </dsp:sp>
    <dsp:sp modelId="{F5D0B75A-AF94-497F-A54B-7C07B587F160}">
      <dsp:nvSpPr>
        <dsp:cNvPr id="0" name=""/>
        <dsp:cNvSpPr/>
      </dsp:nvSpPr>
      <dsp:spPr>
        <a:xfrm>
          <a:off x="781901" y="2787927"/>
          <a:ext cx="1306609" cy="65330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Explainability in Hybrid Models</a:t>
          </a:r>
        </a:p>
      </dsp:txBody>
      <dsp:txXfrm>
        <a:off x="781901" y="2787927"/>
        <a:ext cx="1306609" cy="653304"/>
      </dsp:txXfrm>
    </dsp:sp>
    <dsp:sp modelId="{0684EDF6-5983-463F-AD2D-18D3500AFA1F}">
      <dsp:nvSpPr>
        <dsp:cNvPr id="0" name=""/>
        <dsp:cNvSpPr/>
      </dsp:nvSpPr>
      <dsp:spPr>
        <a:xfrm>
          <a:off x="2036246" y="932541"/>
          <a:ext cx="1306609" cy="65330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Emerging Research Directions</a:t>
          </a:r>
        </a:p>
      </dsp:txBody>
      <dsp:txXfrm>
        <a:off x="2036246" y="932541"/>
        <a:ext cx="1306609" cy="653304"/>
      </dsp:txXfrm>
    </dsp:sp>
    <dsp:sp modelId="{32BFCC9F-008E-40FE-93C7-E47219A547FD}">
      <dsp:nvSpPr>
        <dsp:cNvPr id="0" name=""/>
        <dsp:cNvSpPr/>
      </dsp:nvSpPr>
      <dsp:spPr>
        <a:xfrm>
          <a:off x="2362899" y="1860234"/>
          <a:ext cx="1306609" cy="65330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Explainable Dialogue Systems</a:t>
          </a:r>
        </a:p>
      </dsp:txBody>
      <dsp:txXfrm>
        <a:off x="2362899" y="1860234"/>
        <a:ext cx="1306609" cy="653304"/>
      </dsp:txXfrm>
    </dsp:sp>
    <dsp:sp modelId="{969100C0-846F-4851-95C4-1E58F2548EB9}">
      <dsp:nvSpPr>
        <dsp:cNvPr id="0" name=""/>
        <dsp:cNvSpPr/>
      </dsp:nvSpPr>
      <dsp:spPr>
        <a:xfrm>
          <a:off x="2362899" y="2787927"/>
          <a:ext cx="1306609" cy="65330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Explainable Social Media Analytics</a:t>
          </a:r>
        </a:p>
      </dsp:txBody>
      <dsp:txXfrm>
        <a:off x="2362899" y="2787927"/>
        <a:ext cx="1306609" cy="653304"/>
      </dsp:txXfrm>
    </dsp:sp>
    <dsp:sp modelId="{131D591B-EDA8-4686-8652-6277A3A1422F}">
      <dsp:nvSpPr>
        <dsp:cNvPr id="0" name=""/>
        <dsp:cNvSpPr/>
      </dsp:nvSpPr>
      <dsp:spPr>
        <a:xfrm>
          <a:off x="2362899" y="3715620"/>
          <a:ext cx="1306609" cy="65330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Personalized and Adaptive Explainability</a:t>
          </a:r>
        </a:p>
      </dsp:txBody>
      <dsp:txXfrm>
        <a:off x="2362899" y="3715620"/>
        <a:ext cx="1306609" cy="653304"/>
      </dsp:txXfrm>
    </dsp:sp>
    <dsp:sp modelId="{E5B0924A-B4D8-4733-A9E0-5F93CA8B2A91}">
      <dsp:nvSpPr>
        <dsp:cNvPr id="0" name=""/>
        <dsp:cNvSpPr/>
      </dsp:nvSpPr>
      <dsp:spPr>
        <a:xfrm>
          <a:off x="2362899" y="4643313"/>
          <a:ext cx="1306609" cy="65330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0" i="0" kern="1200"/>
            <a:t>The Promising Role of Rationalization in Explainable AI (XAI) and Rational AI (RAI)</a:t>
          </a:r>
          <a:endParaRPr lang="en-US" sz="1100" kern="1200" dirty="0"/>
        </a:p>
      </dsp:txBody>
      <dsp:txXfrm>
        <a:off x="2362899" y="4643313"/>
        <a:ext cx="1306609" cy="65330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DCA66F-75A7-4481-B39D-407F5FF39832}">
      <dsp:nvSpPr>
        <dsp:cNvPr id="0" name=""/>
        <dsp:cNvSpPr/>
      </dsp:nvSpPr>
      <dsp:spPr>
        <a:xfrm>
          <a:off x="6361335" y="2186177"/>
          <a:ext cx="170594" cy="2945593"/>
        </a:xfrm>
        <a:custGeom>
          <a:avLst/>
          <a:gdLst/>
          <a:ahLst/>
          <a:cxnLst/>
          <a:rect l="0" t="0" r="0" b="0"/>
          <a:pathLst>
            <a:path>
              <a:moveTo>
                <a:pt x="0" y="0"/>
              </a:moveTo>
              <a:lnTo>
                <a:pt x="0" y="2945593"/>
              </a:lnTo>
              <a:lnTo>
                <a:pt x="170594" y="2945593"/>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558BC3-C47C-44E9-A05B-E8BBB12441CD}">
      <dsp:nvSpPr>
        <dsp:cNvPr id="0" name=""/>
        <dsp:cNvSpPr/>
      </dsp:nvSpPr>
      <dsp:spPr>
        <a:xfrm>
          <a:off x="6361335" y="2186177"/>
          <a:ext cx="170594" cy="2138114"/>
        </a:xfrm>
        <a:custGeom>
          <a:avLst/>
          <a:gdLst/>
          <a:ahLst/>
          <a:cxnLst/>
          <a:rect l="0" t="0" r="0" b="0"/>
          <a:pathLst>
            <a:path>
              <a:moveTo>
                <a:pt x="0" y="0"/>
              </a:moveTo>
              <a:lnTo>
                <a:pt x="0" y="2138114"/>
              </a:lnTo>
              <a:lnTo>
                <a:pt x="170594" y="213811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BE0A19-5A67-44A1-99C9-6F2A9C11C702}">
      <dsp:nvSpPr>
        <dsp:cNvPr id="0" name=""/>
        <dsp:cNvSpPr/>
      </dsp:nvSpPr>
      <dsp:spPr>
        <a:xfrm>
          <a:off x="6361335" y="2186177"/>
          <a:ext cx="170594" cy="1330635"/>
        </a:xfrm>
        <a:custGeom>
          <a:avLst/>
          <a:gdLst/>
          <a:ahLst/>
          <a:cxnLst/>
          <a:rect l="0" t="0" r="0" b="0"/>
          <a:pathLst>
            <a:path>
              <a:moveTo>
                <a:pt x="0" y="0"/>
              </a:moveTo>
              <a:lnTo>
                <a:pt x="0" y="1330635"/>
              </a:lnTo>
              <a:lnTo>
                <a:pt x="170594" y="13306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DAC525-90B2-4FB3-8C3C-5F711851AAF3}">
      <dsp:nvSpPr>
        <dsp:cNvPr id="0" name=""/>
        <dsp:cNvSpPr/>
      </dsp:nvSpPr>
      <dsp:spPr>
        <a:xfrm>
          <a:off x="6361335" y="2186177"/>
          <a:ext cx="170594" cy="523155"/>
        </a:xfrm>
        <a:custGeom>
          <a:avLst/>
          <a:gdLst/>
          <a:ahLst/>
          <a:cxnLst/>
          <a:rect l="0" t="0" r="0" b="0"/>
          <a:pathLst>
            <a:path>
              <a:moveTo>
                <a:pt x="0" y="0"/>
              </a:moveTo>
              <a:lnTo>
                <a:pt x="0" y="523155"/>
              </a:lnTo>
              <a:lnTo>
                <a:pt x="170594" y="52315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E9A29-5A77-4C71-849B-D36AAAB0E55F}">
      <dsp:nvSpPr>
        <dsp:cNvPr id="0" name=""/>
        <dsp:cNvSpPr/>
      </dsp:nvSpPr>
      <dsp:spPr>
        <a:xfrm>
          <a:off x="6128190" y="1378698"/>
          <a:ext cx="688063" cy="238831"/>
        </a:xfrm>
        <a:custGeom>
          <a:avLst/>
          <a:gdLst/>
          <a:ahLst/>
          <a:cxnLst/>
          <a:rect l="0" t="0" r="0" b="0"/>
          <a:pathLst>
            <a:path>
              <a:moveTo>
                <a:pt x="0" y="0"/>
              </a:moveTo>
              <a:lnTo>
                <a:pt x="0" y="119415"/>
              </a:lnTo>
              <a:lnTo>
                <a:pt x="688063" y="119415"/>
              </a:lnTo>
              <a:lnTo>
                <a:pt x="688063" y="23883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68396F-12EE-42C7-B807-8ECD517A1C69}">
      <dsp:nvSpPr>
        <dsp:cNvPr id="0" name=""/>
        <dsp:cNvSpPr/>
      </dsp:nvSpPr>
      <dsp:spPr>
        <a:xfrm>
          <a:off x="5440126" y="1378698"/>
          <a:ext cx="688063" cy="238831"/>
        </a:xfrm>
        <a:custGeom>
          <a:avLst/>
          <a:gdLst/>
          <a:ahLst/>
          <a:cxnLst/>
          <a:rect l="0" t="0" r="0" b="0"/>
          <a:pathLst>
            <a:path>
              <a:moveTo>
                <a:pt x="688063" y="0"/>
              </a:moveTo>
              <a:lnTo>
                <a:pt x="688063" y="119415"/>
              </a:lnTo>
              <a:lnTo>
                <a:pt x="0" y="119415"/>
              </a:lnTo>
              <a:lnTo>
                <a:pt x="0" y="23883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7E4893-7A32-4675-A4BC-83890BDDE65A}">
      <dsp:nvSpPr>
        <dsp:cNvPr id="0" name=""/>
        <dsp:cNvSpPr/>
      </dsp:nvSpPr>
      <dsp:spPr>
        <a:xfrm>
          <a:off x="3577806" y="571219"/>
          <a:ext cx="2550383" cy="238831"/>
        </a:xfrm>
        <a:custGeom>
          <a:avLst/>
          <a:gdLst/>
          <a:ahLst/>
          <a:cxnLst/>
          <a:rect l="0" t="0" r="0" b="0"/>
          <a:pathLst>
            <a:path>
              <a:moveTo>
                <a:pt x="0" y="0"/>
              </a:moveTo>
              <a:lnTo>
                <a:pt x="0" y="119415"/>
              </a:lnTo>
              <a:lnTo>
                <a:pt x="2550383" y="119415"/>
              </a:lnTo>
              <a:lnTo>
                <a:pt x="2550383" y="23883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E7F519-FADE-4F4D-9EEF-FA9A06521E41}">
      <dsp:nvSpPr>
        <dsp:cNvPr id="0" name=""/>
        <dsp:cNvSpPr/>
      </dsp:nvSpPr>
      <dsp:spPr>
        <a:xfrm>
          <a:off x="3324758" y="1378698"/>
          <a:ext cx="170594" cy="1330635"/>
        </a:xfrm>
        <a:custGeom>
          <a:avLst/>
          <a:gdLst/>
          <a:ahLst/>
          <a:cxnLst/>
          <a:rect l="0" t="0" r="0" b="0"/>
          <a:pathLst>
            <a:path>
              <a:moveTo>
                <a:pt x="0" y="0"/>
              </a:moveTo>
              <a:lnTo>
                <a:pt x="0" y="1330635"/>
              </a:lnTo>
              <a:lnTo>
                <a:pt x="170594" y="13306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158E6B-6CCC-469F-9C52-7E4853FF3457}">
      <dsp:nvSpPr>
        <dsp:cNvPr id="0" name=""/>
        <dsp:cNvSpPr/>
      </dsp:nvSpPr>
      <dsp:spPr>
        <a:xfrm>
          <a:off x="3324758" y="1378698"/>
          <a:ext cx="170594" cy="523155"/>
        </a:xfrm>
        <a:custGeom>
          <a:avLst/>
          <a:gdLst/>
          <a:ahLst/>
          <a:cxnLst/>
          <a:rect l="0" t="0" r="0" b="0"/>
          <a:pathLst>
            <a:path>
              <a:moveTo>
                <a:pt x="0" y="0"/>
              </a:moveTo>
              <a:lnTo>
                <a:pt x="0" y="523155"/>
              </a:lnTo>
              <a:lnTo>
                <a:pt x="170594" y="52315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AD3B1D-5EB7-406C-B21A-9F2FED84C115}">
      <dsp:nvSpPr>
        <dsp:cNvPr id="0" name=""/>
        <dsp:cNvSpPr/>
      </dsp:nvSpPr>
      <dsp:spPr>
        <a:xfrm>
          <a:off x="3577806" y="571219"/>
          <a:ext cx="201869" cy="238831"/>
        </a:xfrm>
        <a:custGeom>
          <a:avLst/>
          <a:gdLst/>
          <a:ahLst/>
          <a:cxnLst/>
          <a:rect l="0" t="0" r="0" b="0"/>
          <a:pathLst>
            <a:path>
              <a:moveTo>
                <a:pt x="0" y="0"/>
              </a:moveTo>
              <a:lnTo>
                <a:pt x="0" y="119415"/>
              </a:lnTo>
              <a:lnTo>
                <a:pt x="201869" y="119415"/>
              </a:lnTo>
              <a:lnTo>
                <a:pt x="201869" y="23883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085F92-AE52-4C34-85C6-271373AC4400}">
      <dsp:nvSpPr>
        <dsp:cNvPr id="0" name=""/>
        <dsp:cNvSpPr/>
      </dsp:nvSpPr>
      <dsp:spPr>
        <a:xfrm>
          <a:off x="1948631" y="1378698"/>
          <a:ext cx="170594" cy="3753073"/>
        </a:xfrm>
        <a:custGeom>
          <a:avLst/>
          <a:gdLst/>
          <a:ahLst/>
          <a:cxnLst/>
          <a:rect l="0" t="0" r="0" b="0"/>
          <a:pathLst>
            <a:path>
              <a:moveTo>
                <a:pt x="0" y="0"/>
              </a:moveTo>
              <a:lnTo>
                <a:pt x="0" y="3753073"/>
              </a:lnTo>
              <a:lnTo>
                <a:pt x="170594" y="3753073"/>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639A11-8B63-4970-9E51-8ABABAF1C1F3}">
      <dsp:nvSpPr>
        <dsp:cNvPr id="0" name=""/>
        <dsp:cNvSpPr/>
      </dsp:nvSpPr>
      <dsp:spPr>
        <a:xfrm>
          <a:off x="1948631" y="1378698"/>
          <a:ext cx="170594" cy="2945593"/>
        </a:xfrm>
        <a:custGeom>
          <a:avLst/>
          <a:gdLst/>
          <a:ahLst/>
          <a:cxnLst/>
          <a:rect l="0" t="0" r="0" b="0"/>
          <a:pathLst>
            <a:path>
              <a:moveTo>
                <a:pt x="0" y="0"/>
              </a:moveTo>
              <a:lnTo>
                <a:pt x="0" y="2945593"/>
              </a:lnTo>
              <a:lnTo>
                <a:pt x="170594" y="2945593"/>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6ABE25-39E7-47E1-83B5-D91BEB8AAC75}">
      <dsp:nvSpPr>
        <dsp:cNvPr id="0" name=""/>
        <dsp:cNvSpPr/>
      </dsp:nvSpPr>
      <dsp:spPr>
        <a:xfrm>
          <a:off x="1948631" y="1378698"/>
          <a:ext cx="170594" cy="2138114"/>
        </a:xfrm>
        <a:custGeom>
          <a:avLst/>
          <a:gdLst/>
          <a:ahLst/>
          <a:cxnLst/>
          <a:rect l="0" t="0" r="0" b="0"/>
          <a:pathLst>
            <a:path>
              <a:moveTo>
                <a:pt x="0" y="0"/>
              </a:moveTo>
              <a:lnTo>
                <a:pt x="0" y="2138114"/>
              </a:lnTo>
              <a:lnTo>
                <a:pt x="170594" y="213811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00225C-1327-4141-B9B5-7BC565227C14}">
      <dsp:nvSpPr>
        <dsp:cNvPr id="0" name=""/>
        <dsp:cNvSpPr/>
      </dsp:nvSpPr>
      <dsp:spPr>
        <a:xfrm>
          <a:off x="1948631" y="1378698"/>
          <a:ext cx="170594" cy="1330635"/>
        </a:xfrm>
        <a:custGeom>
          <a:avLst/>
          <a:gdLst/>
          <a:ahLst/>
          <a:cxnLst/>
          <a:rect l="0" t="0" r="0" b="0"/>
          <a:pathLst>
            <a:path>
              <a:moveTo>
                <a:pt x="0" y="0"/>
              </a:moveTo>
              <a:lnTo>
                <a:pt x="0" y="1330635"/>
              </a:lnTo>
              <a:lnTo>
                <a:pt x="170594" y="13306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1560A9-3682-4F38-92C8-89EDDEE94BBA}">
      <dsp:nvSpPr>
        <dsp:cNvPr id="0" name=""/>
        <dsp:cNvSpPr/>
      </dsp:nvSpPr>
      <dsp:spPr>
        <a:xfrm>
          <a:off x="1948631" y="1378698"/>
          <a:ext cx="170594" cy="523155"/>
        </a:xfrm>
        <a:custGeom>
          <a:avLst/>
          <a:gdLst/>
          <a:ahLst/>
          <a:cxnLst/>
          <a:rect l="0" t="0" r="0" b="0"/>
          <a:pathLst>
            <a:path>
              <a:moveTo>
                <a:pt x="0" y="0"/>
              </a:moveTo>
              <a:lnTo>
                <a:pt x="0" y="523155"/>
              </a:lnTo>
              <a:lnTo>
                <a:pt x="170594" y="52315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E9FCBF-84AC-45F6-9532-CA461A6C55D5}">
      <dsp:nvSpPr>
        <dsp:cNvPr id="0" name=""/>
        <dsp:cNvSpPr/>
      </dsp:nvSpPr>
      <dsp:spPr>
        <a:xfrm>
          <a:off x="2403549" y="571219"/>
          <a:ext cx="1174257" cy="238831"/>
        </a:xfrm>
        <a:custGeom>
          <a:avLst/>
          <a:gdLst/>
          <a:ahLst/>
          <a:cxnLst/>
          <a:rect l="0" t="0" r="0" b="0"/>
          <a:pathLst>
            <a:path>
              <a:moveTo>
                <a:pt x="1174257" y="0"/>
              </a:moveTo>
              <a:lnTo>
                <a:pt x="1174257" y="119415"/>
              </a:lnTo>
              <a:lnTo>
                <a:pt x="0" y="119415"/>
              </a:lnTo>
              <a:lnTo>
                <a:pt x="0" y="23883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C9A920-5F86-4D99-AF1F-A7B0A809F22E}">
      <dsp:nvSpPr>
        <dsp:cNvPr id="0" name=""/>
        <dsp:cNvSpPr/>
      </dsp:nvSpPr>
      <dsp:spPr>
        <a:xfrm>
          <a:off x="572504" y="1378698"/>
          <a:ext cx="170594" cy="2138114"/>
        </a:xfrm>
        <a:custGeom>
          <a:avLst/>
          <a:gdLst/>
          <a:ahLst/>
          <a:cxnLst/>
          <a:rect l="0" t="0" r="0" b="0"/>
          <a:pathLst>
            <a:path>
              <a:moveTo>
                <a:pt x="0" y="0"/>
              </a:moveTo>
              <a:lnTo>
                <a:pt x="0" y="2138114"/>
              </a:lnTo>
              <a:lnTo>
                <a:pt x="170594" y="213811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648693-D31B-4C1E-B31A-B0C3ABF5CC71}">
      <dsp:nvSpPr>
        <dsp:cNvPr id="0" name=""/>
        <dsp:cNvSpPr/>
      </dsp:nvSpPr>
      <dsp:spPr>
        <a:xfrm>
          <a:off x="572504" y="1378698"/>
          <a:ext cx="170594" cy="1330635"/>
        </a:xfrm>
        <a:custGeom>
          <a:avLst/>
          <a:gdLst/>
          <a:ahLst/>
          <a:cxnLst/>
          <a:rect l="0" t="0" r="0" b="0"/>
          <a:pathLst>
            <a:path>
              <a:moveTo>
                <a:pt x="0" y="0"/>
              </a:moveTo>
              <a:lnTo>
                <a:pt x="0" y="1330635"/>
              </a:lnTo>
              <a:lnTo>
                <a:pt x="170594" y="13306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EF676F-4445-4399-B1B7-DDC2BE7349B3}">
      <dsp:nvSpPr>
        <dsp:cNvPr id="0" name=""/>
        <dsp:cNvSpPr/>
      </dsp:nvSpPr>
      <dsp:spPr>
        <a:xfrm>
          <a:off x="572504" y="1378698"/>
          <a:ext cx="170594" cy="523155"/>
        </a:xfrm>
        <a:custGeom>
          <a:avLst/>
          <a:gdLst/>
          <a:ahLst/>
          <a:cxnLst/>
          <a:rect l="0" t="0" r="0" b="0"/>
          <a:pathLst>
            <a:path>
              <a:moveTo>
                <a:pt x="0" y="0"/>
              </a:moveTo>
              <a:lnTo>
                <a:pt x="0" y="523155"/>
              </a:lnTo>
              <a:lnTo>
                <a:pt x="170594" y="52315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F7E5DB-AA11-4165-8DC5-D53A9EA9A536}">
      <dsp:nvSpPr>
        <dsp:cNvPr id="0" name=""/>
        <dsp:cNvSpPr/>
      </dsp:nvSpPr>
      <dsp:spPr>
        <a:xfrm>
          <a:off x="1027422" y="571219"/>
          <a:ext cx="2550383" cy="238831"/>
        </a:xfrm>
        <a:custGeom>
          <a:avLst/>
          <a:gdLst/>
          <a:ahLst/>
          <a:cxnLst/>
          <a:rect l="0" t="0" r="0" b="0"/>
          <a:pathLst>
            <a:path>
              <a:moveTo>
                <a:pt x="2550383" y="0"/>
              </a:moveTo>
              <a:lnTo>
                <a:pt x="2550383" y="119415"/>
              </a:lnTo>
              <a:lnTo>
                <a:pt x="0" y="119415"/>
              </a:lnTo>
              <a:lnTo>
                <a:pt x="0" y="23883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E1855B-5BB1-4C4B-BB14-D6C503565DEF}">
      <dsp:nvSpPr>
        <dsp:cNvPr id="0" name=""/>
        <dsp:cNvSpPr/>
      </dsp:nvSpPr>
      <dsp:spPr>
        <a:xfrm>
          <a:off x="3009158" y="2571"/>
          <a:ext cx="1137294" cy="56864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a:t>Conclusion</a:t>
          </a:r>
          <a:endParaRPr lang="en-US" sz="1000" kern="1200" dirty="0"/>
        </a:p>
      </dsp:txBody>
      <dsp:txXfrm>
        <a:off x="3009158" y="2571"/>
        <a:ext cx="1137294" cy="568647"/>
      </dsp:txXfrm>
    </dsp:sp>
    <dsp:sp modelId="{7EC8E51E-51C5-4899-9763-AAF636FCA01A}">
      <dsp:nvSpPr>
        <dsp:cNvPr id="0" name=""/>
        <dsp:cNvSpPr/>
      </dsp:nvSpPr>
      <dsp:spPr>
        <a:xfrm>
          <a:off x="458775" y="810050"/>
          <a:ext cx="1137294" cy="56864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Background and Importance of Explainable NLP</a:t>
          </a:r>
        </a:p>
      </dsp:txBody>
      <dsp:txXfrm>
        <a:off x="458775" y="810050"/>
        <a:ext cx="1137294" cy="568647"/>
      </dsp:txXfrm>
    </dsp:sp>
    <dsp:sp modelId="{6DE8129D-5451-41FC-8DD9-A97BEA8751AC}">
      <dsp:nvSpPr>
        <dsp:cNvPr id="0" name=""/>
        <dsp:cNvSpPr/>
      </dsp:nvSpPr>
      <dsp:spPr>
        <a:xfrm>
          <a:off x="743098" y="1617530"/>
          <a:ext cx="1137294" cy="56864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Traditional Models</a:t>
          </a:r>
        </a:p>
      </dsp:txBody>
      <dsp:txXfrm>
        <a:off x="743098" y="1617530"/>
        <a:ext cx="1137294" cy="568647"/>
      </dsp:txXfrm>
    </dsp:sp>
    <dsp:sp modelId="{0324A9F7-D754-4ABD-AAC4-156B797590A0}">
      <dsp:nvSpPr>
        <dsp:cNvPr id="0" name=""/>
        <dsp:cNvSpPr/>
      </dsp:nvSpPr>
      <dsp:spPr>
        <a:xfrm>
          <a:off x="743098" y="2425009"/>
          <a:ext cx="1137294" cy="56864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Embedding Models</a:t>
          </a:r>
        </a:p>
      </dsp:txBody>
      <dsp:txXfrm>
        <a:off x="743098" y="2425009"/>
        <a:ext cx="1137294" cy="568647"/>
      </dsp:txXfrm>
    </dsp:sp>
    <dsp:sp modelId="{8848EC96-56AE-4880-A99F-5FBD070EBAF9}">
      <dsp:nvSpPr>
        <dsp:cNvPr id="0" name=""/>
        <dsp:cNvSpPr/>
      </dsp:nvSpPr>
      <dsp:spPr>
        <a:xfrm>
          <a:off x="743098" y="3232489"/>
          <a:ext cx="1137294" cy="56864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Transformer Models</a:t>
          </a:r>
        </a:p>
      </dsp:txBody>
      <dsp:txXfrm>
        <a:off x="743098" y="3232489"/>
        <a:ext cx="1137294" cy="568647"/>
      </dsp:txXfrm>
    </dsp:sp>
    <dsp:sp modelId="{F543BC83-91B7-40E8-ADF0-92EEE51C7FD8}">
      <dsp:nvSpPr>
        <dsp:cNvPr id="0" name=""/>
        <dsp:cNvSpPr/>
      </dsp:nvSpPr>
      <dsp:spPr>
        <a:xfrm>
          <a:off x="1834901" y="810050"/>
          <a:ext cx="1137294" cy="56864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Applications and Domains of Explainable NLP</a:t>
          </a:r>
        </a:p>
      </dsp:txBody>
      <dsp:txXfrm>
        <a:off x="1834901" y="810050"/>
        <a:ext cx="1137294" cy="568647"/>
      </dsp:txXfrm>
    </dsp:sp>
    <dsp:sp modelId="{BB5475FF-CADF-4FF3-8DAC-7842BFB5CC59}">
      <dsp:nvSpPr>
        <dsp:cNvPr id="0" name=""/>
        <dsp:cNvSpPr/>
      </dsp:nvSpPr>
      <dsp:spPr>
        <a:xfrm>
          <a:off x="2119225" y="1617530"/>
          <a:ext cx="1137294" cy="56864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i="0" kern="1200"/>
            <a:t>Medicine</a:t>
          </a:r>
          <a:endParaRPr lang="en-US" sz="1000" kern="1200"/>
        </a:p>
      </dsp:txBody>
      <dsp:txXfrm>
        <a:off x="2119225" y="1617530"/>
        <a:ext cx="1137294" cy="568647"/>
      </dsp:txXfrm>
    </dsp:sp>
    <dsp:sp modelId="{EEAD1235-DAA2-4DEE-A1B3-1C6C6052EC00}">
      <dsp:nvSpPr>
        <dsp:cNvPr id="0" name=""/>
        <dsp:cNvSpPr/>
      </dsp:nvSpPr>
      <dsp:spPr>
        <a:xfrm>
          <a:off x="2119225" y="2425009"/>
          <a:ext cx="1137294" cy="56864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i="0" kern="1200"/>
            <a:t>Finance</a:t>
          </a:r>
          <a:endParaRPr lang="en-US" sz="1000" kern="1200"/>
        </a:p>
      </dsp:txBody>
      <dsp:txXfrm>
        <a:off x="2119225" y="2425009"/>
        <a:ext cx="1137294" cy="568647"/>
      </dsp:txXfrm>
    </dsp:sp>
    <dsp:sp modelId="{1BE097CA-2630-462C-B1EC-514708ED508D}">
      <dsp:nvSpPr>
        <dsp:cNvPr id="0" name=""/>
        <dsp:cNvSpPr/>
      </dsp:nvSpPr>
      <dsp:spPr>
        <a:xfrm>
          <a:off x="2119225" y="3232489"/>
          <a:ext cx="1137294" cy="56864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Systematic Reviews</a:t>
          </a:r>
        </a:p>
      </dsp:txBody>
      <dsp:txXfrm>
        <a:off x="2119225" y="3232489"/>
        <a:ext cx="1137294" cy="568647"/>
      </dsp:txXfrm>
    </dsp:sp>
    <dsp:sp modelId="{73318880-97FA-4636-9F30-3D46B635FB97}">
      <dsp:nvSpPr>
        <dsp:cNvPr id="0" name=""/>
        <dsp:cNvSpPr/>
      </dsp:nvSpPr>
      <dsp:spPr>
        <a:xfrm>
          <a:off x="2119225" y="4039968"/>
          <a:ext cx="1137294" cy="56864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Customer Relationship Management</a:t>
          </a:r>
        </a:p>
      </dsp:txBody>
      <dsp:txXfrm>
        <a:off x="2119225" y="4039968"/>
        <a:ext cx="1137294" cy="568647"/>
      </dsp:txXfrm>
    </dsp:sp>
    <dsp:sp modelId="{4FC32363-2999-4151-B61A-5AE7BFD0DD99}">
      <dsp:nvSpPr>
        <dsp:cNvPr id="0" name=""/>
        <dsp:cNvSpPr/>
      </dsp:nvSpPr>
      <dsp:spPr>
        <a:xfrm>
          <a:off x="2119225" y="4847447"/>
          <a:ext cx="1137294" cy="56864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Chatbots and Conversational AI</a:t>
          </a:r>
        </a:p>
      </dsp:txBody>
      <dsp:txXfrm>
        <a:off x="2119225" y="4847447"/>
        <a:ext cx="1137294" cy="568647"/>
      </dsp:txXfrm>
    </dsp:sp>
    <dsp:sp modelId="{12C98C9A-CF0E-4CDF-A34E-4A62318931E3}">
      <dsp:nvSpPr>
        <dsp:cNvPr id="0" name=""/>
        <dsp:cNvSpPr/>
      </dsp:nvSpPr>
      <dsp:spPr>
        <a:xfrm>
          <a:off x="3211028" y="810050"/>
          <a:ext cx="1137294" cy="56864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Evaluation and Challenges of Explainable NLP</a:t>
          </a:r>
        </a:p>
      </dsp:txBody>
      <dsp:txXfrm>
        <a:off x="3211028" y="810050"/>
        <a:ext cx="1137294" cy="568647"/>
      </dsp:txXfrm>
    </dsp:sp>
    <dsp:sp modelId="{FD65C5B8-44F1-4C21-9E08-C257A35367B8}">
      <dsp:nvSpPr>
        <dsp:cNvPr id="0" name=""/>
        <dsp:cNvSpPr/>
      </dsp:nvSpPr>
      <dsp:spPr>
        <a:xfrm>
          <a:off x="3495352" y="1617530"/>
          <a:ext cx="1137294" cy="56864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Need for Appropriate Evaluation Metrics</a:t>
          </a:r>
        </a:p>
      </dsp:txBody>
      <dsp:txXfrm>
        <a:off x="3495352" y="1617530"/>
        <a:ext cx="1137294" cy="568647"/>
      </dsp:txXfrm>
    </dsp:sp>
    <dsp:sp modelId="{B592BC6B-4951-41AC-ABCA-AFEAA31E4590}">
      <dsp:nvSpPr>
        <dsp:cNvPr id="0" name=""/>
        <dsp:cNvSpPr/>
      </dsp:nvSpPr>
      <dsp:spPr>
        <a:xfrm>
          <a:off x="3495352" y="2425009"/>
          <a:ext cx="1137294" cy="56864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Importance of Human Evaluation and User Studies</a:t>
          </a:r>
        </a:p>
      </dsp:txBody>
      <dsp:txXfrm>
        <a:off x="3495352" y="2425009"/>
        <a:ext cx="1137294" cy="568647"/>
      </dsp:txXfrm>
    </dsp:sp>
    <dsp:sp modelId="{1F22B422-4F0B-4129-ACB7-C56D0E2046B3}">
      <dsp:nvSpPr>
        <dsp:cNvPr id="0" name=""/>
        <dsp:cNvSpPr/>
      </dsp:nvSpPr>
      <dsp:spPr>
        <a:xfrm>
          <a:off x="5559542" y="810050"/>
          <a:ext cx="1137294" cy="56864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Future Directions and Research Opportunities</a:t>
          </a:r>
        </a:p>
      </dsp:txBody>
      <dsp:txXfrm>
        <a:off x="5559542" y="810050"/>
        <a:ext cx="1137294" cy="568647"/>
      </dsp:txXfrm>
    </dsp:sp>
    <dsp:sp modelId="{D6EEF2F3-733A-4B7C-A18C-007AF1C119E3}">
      <dsp:nvSpPr>
        <dsp:cNvPr id="0" name=""/>
        <dsp:cNvSpPr/>
      </dsp:nvSpPr>
      <dsp:spPr>
        <a:xfrm>
          <a:off x="4871479" y="1617530"/>
          <a:ext cx="1137294" cy="56864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Integration with Other Machine Learning Approaches</a:t>
          </a:r>
        </a:p>
      </dsp:txBody>
      <dsp:txXfrm>
        <a:off x="4871479" y="1617530"/>
        <a:ext cx="1137294" cy="568647"/>
      </dsp:txXfrm>
    </dsp:sp>
    <dsp:sp modelId="{D71C3AB4-FAF0-45D8-9E67-0ACDE69A5F54}">
      <dsp:nvSpPr>
        <dsp:cNvPr id="0" name=""/>
        <dsp:cNvSpPr/>
      </dsp:nvSpPr>
      <dsp:spPr>
        <a:xfrm>
          <a:off x="6247606" y="1617530"/>
          <a:ext cx="1137294" cy="56864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Emerging Research Directions</a:t>
          </a:r>
        </a:p>
      </dsp:txBody>
      <dsp:txXfrm>
        <a:off x="6247606" y="1617530"/>
        <a:ext cx="1137294" cy="568647"/>
      </dsp:txXfrm>
    </dsp:sp>
    <dsp:sp modelId="{E4848CDE-DDA2-4FBD-A7BD-429DA9166DB7}">
      <dsp:nvSpPr>
        <dsp:cNvPr id="0" name=""/>
        <dsp:cNvSpPr/>
      </dsp:nvSpPr>
      <dsp:spPr>
        <a:xfrm>
          <a:off x="6531929" y="2425009"/>
          <a:ext cx="1137294" cy="56864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Explainable Dialogue Systems</a:t>
          </a:r>
        </a:p>
      </dsp:txBody>
      <dsp:txXfrm>
        <a:off x="6531929" y="2425009"/>
        <a:ext cx="1137294" cy="568647"/>
      </dsp:txXfrm>
    </dsp:sp>
    <dsp:sp modelId="{CF9C61B6-3A99-4374-8324-9A9463F3338F}">
      <dsp:nvSpPr>
        <dsp:cNvPr id="0" name=""/>
        <dsp:cNvSpPr/>
      </dsp:nvSpPr>
      <dsp:spPr>
        <a:xfrm>
          <a:off x="6531929" y="3232489"/>
          <a:ext cx="1137294" cy="56864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Explainable Social Media Analytics</a:t>
          </a:r>
        </a:p>
      </dsp:txBody>
      <dsp:txXfrm>
        <a:off x="6531929" y="3232489"/>
        <a:ext cx="1137294" cy="568647"/>
      </dsp:txXfrm>
    </dsp:sp>
    <dsp:sp modelId="{B13ED6E4-8EE5-464A-89F1-224F7112BFE5}">
      <dsp:nvSpPr>
        <dsp:cNvPr id="0" name=""/>
        <dsp:cNvSpPr/>
      </dsp:nvSpPr>
      <dsp:spPr>
        <a:xfrm>
          <a:off x="6531929" y="4039968"/>
          <a:ext cx="1137294" cy="56864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Personalized and Adaptive Explainability</a:t>
          </a:r>
        </a:p>
      </dsp:txBody>
      <dsp:txXfrm>
        <a:off x="6531929" y="4039968"/>
        <a:ext cx="1137294" cy="568647"/>
      </dsp:txXfrm>
    </dsp:sp>
    <dsp:sp modelId="{99A38D20-0F1F-41E8-B9FD-266C17003988}">
      <dsp:nvSpPr>
        <dsp:cNvPr id="0" name=""/>
        <dsp:cNvSpPr/>
      </dsp:nvSpPr>
      <dsp:spPr>
        <a:xfrm>
          <a:off x="6531929" y="4847447"/>
          <a:ext cx="1137294" cy="56864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i="0" kern="1200"/>
            <a:t>Rationalization in Explainable AI and Rational AI</a:t>
          </a:r>
          <a:endParaRPr lang="en-US" sz="1000" kern="1200"/>
        </a:p>
      </dsp:txBody>
      <dsp:txXfrm>
        <a:off x="6531929" y="4847447"/>
        <a:ext cx="1137294" cy="56864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1A4C57-3EA6-455C-A9B5-5A9BB654351D}">
      <dsp:nvSpPr>
        <dsp:cNvPr id="0" name=""/>
        <dsp:cNvSpPr/>
      </dsp:nvSpPr>
      <dsp:spPr>
        <a:xfrm>
          <a:off x="0" y="91973"/>
          <a:ext cx="6245265" cy="6715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kern="1200" dirty="0"/>
            <a:t>Introduction</a:t>
          </a:r>
          <a:endParaRPr lang="en-US" sz="2800" kern="1200" dirty="0"/>
        </a:p>
      </dsp:txBody>
      <dsp:txXfrm>
        <a:off x="32784" y="124757"/>
        <a:ext cx="6179697" cy="606012"/>
      </dsp:txXfrm>
    </dsp:sp>
    <dsp:sp modelId="{970E8F1D-72FF-4546-A9F9-AD821511935E}">
      <dsp:nvSpPr>
        <dsp:cNvPr id="0" name=""/>
        <dsp:cNvSpPr/>
      </dsp:nvSpPr>
      <dsp:spPr>
        <a:xfrm>
          <a:off x="0" y="763553"/>
          <a:ext cx="6245265"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35560" rIns="199136" bIns="35560" numCol="1" spcCol="1270" anchor="t" anchorCtr="0">
          <a:noAutofit/>
        </a:bodyPr>
        <a:lstStyle/>
        <a:p>
          <a:pPr marL="228600" lvl="1" indent="-228600" algn="l" defTabSz="977900">
            <a:lnSpc>
              <a:spcPct val="90000"/>
            </a:lnSpc>
            <a:spcBef>
              <a:spcPct val="0"/>
            </a:spcBef>
            <a:spcAft>
              <a:spcPct val="20000"/>
            </a:spcAft>
            <a:buFont typeface="Arial" panose="020B0604020202020204" pitchFamily="34" charset="0"/>
            <a:buChar char="•"/>
          </a:pPr>
          <a:r>
            <a:rPr lang="en-US" sz="2200" kern="1200" dirty="0"/>
            <a:t>Social media revolution and challenges</a:t>
          </a:r>
        </a:p>
        <a:p>
          <a:pPr marL="228600" lvl="1" indent="-228600" algn="l" defTabSz="977900">
            <a:lnSpc>
              <a:spcPct val="90000"/>
            </a:lnSpc>
            <a:spcBef>
              <a:spcPct val="0"/>
            </a:spcBef>
            <a:spcAft>
              <a:spcPct val="20000"/>
            </a:spcAft>
            <a:buFont typeface="Arial" panose="020B0604020202020204" pitchFamily="34" charset="0"/>
            <a:buChar char="•"/>
          </a:pPr>
          <a:r>
            <a:rPr lang="en-US" sz="2200" kern="1200" dirty="0"/>
            <a:t>Need for advanced NLP tools</a:t>
          </a:r>
        </a:p>
        <a:p>
          <a:pPr marL="228600" lvl="1" indent="-228600" algn="l" defTabSz="977900">
            <a:lnSpc>
              <a:spcPct val="90000"/>
            </a:lnSpc>
            <a:spcBef>
              <a:spcPct val="0"/>
            </a:spcBef>
            <a:spcAft>
              <a:spcPct val="20000"/>
            </a:spcAft>
            <a:buFont typeface="Arial" panose="020B0604020202020204" pitchFamily="34" charset="0"/>
            <a:buChar char="•"/>
          </a:pPr>
          <a:r>
            <a:rPr lang="en-US" sz="2200" kern="1200" dirty="0"/>
            <a:t>EXIST 2023 competition</a:t>
          </a:r>
        </a:p>
      </dsp:txBody>
      <dsp:txXfrm>
        <a:off x="0" y="763553"/>
        <a:ext cx="6245265" cy="1130220"/>
      </dsp:txXfrm>
    </dsp:sp>
    <dsp:sp modelId="{76D0139E-EEC0-45EB-BF8B-7C10FF4AC8D2}">
      <dsp:nvSpPr>
        <dsp:cNvPr id="0" name=""/>
        <dsp:cNvSpPr/>
      </dsp:nvSpPr>
      <dsp:spPr>
        <a:xfrm>
          <a:off x="0" y="1893773"/>
          <a:ext cx="6245265" cy="67158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Background and Related Work</a:t>
          </a:r>
        </a:p>
      </dsp:txBody>
      <dsp:txXfrm>
        <a:off x="32784" y="1926557"/>
        <a:ext cx="6179697" cy="606012"/>
      </dsp:txXfrm>
    </dsp:sp>
    <dsp:sp modelId="{A188F278-3A1E-4604-8392-939B8F612712}">
      <dsp:nvSpPr>
        <dsp:cNvPr id="0" name=""/>
        <dsp:cNvSpPr/>
      </dsp:nvSpPr>
      <dsp:spPr>
        <a:xfrm>
          <a:off x="0" y="2565353"/>
          <a:ext cx="6245265"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35560" rIns="199136" bIns="35560" numCol="1" spcCol="1270" anchor="t" anchorCtr="0">
          <a:noAutofit/>
        </a:bodyPr>
        <a:lstStyle/>
        <a:p>
          <a:pPr marL="228600" lvl="1" indent="-228600" algn="l" defTabSz="977900">
            <a:lnSpc>
              <a:spcPct val="90000"/>
            </a:lnSpc>
            <a:spcBef>
              <a:spcPct val="0"/>
            </a:spcBef>
            <a:spcAft>
              <a:spcPct val="20000"/>
            </a:spcAft>
            <a:buFont typeface="Arial" panose="020B0604020202020204" pitchFamily="34" charset="0"/>
            <a:buChar char="•"/>
          </a:pPr>
          <a:r>
            <a:rPr lang="en-US" sz="2200" kern="1200" dirty="0"/>
            <a:t>Progress in NLP</a:t>
          </a:r>
        </a:p>
        <a:p>
          <a:pPr marL="228600" lvl="1" indent="-228600" algn="l" defTabSz="977900">
            <a:lnSpc>
              <a:spcPct val="90000"/>
            </a:lnSpc>
            <a:spcBef>
              <a:spcPct val="0"/>
            </a:spcBef>
            <a:spcAft>
              <a:spcPct val="20000"/>
            </a:spcAft>
            <a:buFont typeface="Arial" panose="020B0604020202020204" pitchFamily="34" charset="0"/>
            <a:buChar char="•"/>
          </a:pPr>
          <a:r>
            <a:rPr lang="en-US" sz="2200" kern="1200" dirty="0"/>
            <a:t>Challenges in sexist content detection</a:t>
          </a:r>
        </a:p>
        <a:p>
          <a:pPr marL="228600" lvl="1" indent="-228600" algn="l" defTabSz="977900">
            <a:lnSpc>
              <a:spcPct val="90000"/>
            </a:lnSpc>
            <a:spcBef>
              <a:spcPct val="0"/>
            </a:spcBef>
            <a:spcAft>
              <a:spcPct val="20000"/>
            </a:spcAft>
            <a:buFont typeface="Arial" panose="020B0604020202020204" pitchFamily="34" charset="0"/>
            <a:buChar char="•"/>
          </a:pPr>
          <a:r>
            <a:rPr lang="en-US" sz="2200" kern="1200" dirty="0"/>
            <a:t>EXIST lab and CLEF conference</a:t>
          </a:r>
        </a:p>
      </dsp:txBody>
      <dsp:txXfrm>
        <a:off x="0" y="2565353"/>
        <a:ext cx="6245265" cy="1130220"/>
      </dsp:txXfrm>
    </dsp:sp>
    <dsp:sp modelId="{CCF4EE6F-C228-4AD9-BC89-175A61E1A220}">
      <dsp:nvSpPr>
        <dsp:cNvPr id="0" name=""/>
        <dsp:cNvSpPr/>
      </dsp:nvSpPr>
      <dsp:spPr>
        <a:xfrm>
          <a:off x="0" y="3695573"/>
          <a:ext cx="6245265" cy="6715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EXIST 2023 Tasks Overview</a:t>
          </a:r>
        </a:p>
      </dsp:txBody>
      <dsp:txXfrm>
        <a:off x="32784" y="3728357"/>
        <a:ext cx="6179697" cy="606012"/>
      </dsp:txXfrm>
    </dsp:sp>
    <dsp:sp modelId="{2F99369D-4840-457D-AE68-2C75F939183E}">
      <dsp:nvSpPr>
        <dsp:cNvPr id="0" name=""/>
        <dsp:cNvSpPr/>
      </dsp:nvSpPr>
      <dsp:spPr>
        <a:xfrm>
          <a:off x="0" y="4367153"/>
          <a:ext cx="6245265" cy="1130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35560" rIns="199136" bIns="35560" numCol="1" spcCol="1270" anchor="t" anchorCtr="0">
          <a:noAutofit/>
        </a:bodyPr>
        <a:lstStyle/>
        <a:p>
          <a:pPr marL="228600" lvl="1" indent="-228600" algn="l" defTabSz="977900">
            <a:lnSpc>
              <a:spcPct val="90000"/>
            </a:lnSpc>
            <a:spcBef>
              <a:spcPct val="0"/>
            </a:spcBef>
            <a:spcAft>
              <a:spcPct val="20000"/>
            </a:spcAft>
            <a:buFont typeface="Arial" panose="020B0604020202020204" pitchFamily="34" charset="0"/>
            <a:buChar char="•"/>
          </a:pPr>
          <a:r>
            <a:rPr lang="en-US" sz="2200" kern="1200" dirty="0"/>
            <a:t>Sexism Identification (binary class)</a:t>
          </a:r>
        </a:p>
        <a:p>
          <a:pPr marL="228600" lvl="1" indent="-228600" algn="l" defTabSz="977900">
            <a:lnSpc>
              <a:spcPct val="90000"/>
            </a:lnSpc>
            <a:spcBef>
              <a:spcPct val="0"/>
            </a:spcBef>
            <a:spcAft>
              <a:spcPct val="20000"/>
            </a:spcAft>
            <a:buFont typeface="Arial" panose="020B0604020202020204" pitchFamily="34" charset="0"/>
            <a:buChar char="•"/>
          </a:pPr>
          <a:r>
            <a:rPr lang="en-US" sz="2200" kern="1200" dirty="0"/>
            <a:t>Source Intention (multi-class)</a:t>
          </a:r>
        </a:p>
        <a:p>
          <a:pPr marL="228600" lvl="1" indent="-228600" algn="l" defTabSz="977900">
            <a:lnSpc>
              <a:spcPct val="90000"/>
            </a:lnSpc>
            <a:spcBef>
              <a:spcPct val="0"/>
            </a:spcBef>
            <a:spcAft>
              <a:spcPct val="20000"/>
            </a:spcAft>
            <a:buChar char="•"/>
          </a:pPr>
          <a:r>
            <a:rPr lang="en-US" sz="2200" kern="1200" dirty="0"/>
            <a:t>Sexism Categorization (multi-class)</a:t>
          </a:r>
        </a:p>
      </dsp:txBody>
      <dsp:txXfrm>
        <a:off x="0" y="4367153"/>
        <a:ext cx="6245265" cy="113022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18566F-C686-4A33-A389-26B4BA1DEDDF}">
      <dsp:nvSpPr>
        <dsp:cNvPr id="0" name=""/>
        <dsp:cNvSpPr/>
      </dsp:nvSpPr>
      <dsp:spPr>
        <a:xfrm>
          <a:off x="7214215" y="1885353"/>
          <a:ext cx="137635" cy="2376511"/>
        </a:xfrm>
        <a:custGeom>
          <a:avLst/>
          <a:gdLst/>
          <a:ahLst/>
          <a:cxnLst/>
          <a:rect l="0" t="0" r="0" b="0"/>
          <a:pathLst>
            <a:path>
              <a:moveTo>
                <a:pt x="0" y="0"/>
              </a:moveTo>
              <a:lnTo>
                <a:pt x="0" y="2376511"/>
              </a:lnTo>
              <a:lnTo>
                <a:pt x="137635" y="237651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919F3C-7940-4FCA-8D85-BDE3AA2DFE1E}">
      <dsp:nvSpPr>
        <dsp:cNvPr id="0" name=""/>
        <dsp:cNvSpPr/>
      </dsp:nvSpPr>
      <dsp:spPr>
        <a:xfrm>
          <a:off x="7214215" y="1885353"/>
          <a:ext cx="137635" cy="1725035"/>
        </a:xfrm>
        <a:custGeom>
          <a:avLst/>
          <a:gdLst/>
          <a:ahLst/>
          <a:cxnLst/>
          <a:rect l="0" t="0" r="0" b="0"/>
          <a:pathLst>
            <a:path>
              <a:moveTo>
                <a:pt x="0" y="0"/>
              </a:moveTo>
              <a:lnTo>
                <a:pt x="0" y="1725035"/>
              </a:lnTo>
              <a:lnTo>
                <a:pt x="137635" y="17250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E7F519-FADE-4F4D-9EEF-FA9A06521E41}">
      <dsp:nvSpPr>
        <dsp:cNvPr id="0" name=""/>
        <dsp:cNvSpPr/>
      </dsp:nvSpPr>
      <dsp:spPr>
        <a:xfrm>
          <a:off x="7214215" y="1885353"/>
          <a:ext cx="137635" cy="1073559"/>
        </a:xfrm>
        <a:custGeom>
          <a:avLst/>
          <a:gdLst/>
          <a:ahLst/>
          <a:cxnLst/>
          <a:rect l="0" t="0" r="0" b="0"/>
          <a:pathLst>
            <a:path>
              <a:moveTo>
                <a:pt x="0" y="0"/>
              </a:moveTo>
              <a:lnTo>
                <a:pt x="0" y="1073559"/>
              </a:lnTo>
              <a:lnTo>
                <a:pt x="137635" y="1073559"/>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158E6B-6CCC-469F-9C52-7E4853FF3457}">
      <dsp:nvSpPr>
        <dsp:cNvPr id="0" name=""/>
        <dsp:cNvSpPr/>
      </dsp:nvSpPr>
      <dsp:spPr>
        <a:xfrm>
          <a:off x="7214215" y="1885353"/>
          <a:ext cx="137635" cy="422083"/>
        </a:xfrm>
        <a:custGeom>
          <a:avLst/>
          <a:gdLst/>
          <a:ahLst/>
          <a:cxnLst/>
          <a:rect l="0" t="0" r="0" b="0"/>
          <a:pathLst>
            <a:path>
              <a:moveTo>
                <a:pt x="0" y="0"/>
              </a:moveTo>
              <a:lnTo>
                <a:pt x="0" y="422083"/>
              </a:lnTo>
              <a:lnTo>
                <a:pt x="137635" y="422083"/>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AD3B1D-5EB7-406C-B21A-9F2FED84C115}">
      <dsp:nvSpPr>
        <dsp:cNvPr id="0" name=""/>
        <dsp:cNvSpPr/>
      </dsp:nvSpPr>
      <dsp:spPr>
        <a:xfrm>
          <a:off x="4021066" y="1233877"/>
          <a:ext cx="3560178" cy="192690"/>
        </a:xfrm>
        <a:custGeom>
          <a:avLst/>
          <a:gdLst/>
          <a:ahLst/>
          <a:cxnLst/>
          <a:rect l="0" t="0" r="0" b="0"/>
          <a:pathLst>
            <a:path>
              <a:moveTo>
                <a:pt x="0" y="0"/>
              </a:moveTo>
              <a:lnTo>
                <a:pt x="0" y="96345"/>
              </a:lnTo>
              <a:lnTo>
                <a:pt x="3560178" y="96345"/>
              </a:lnTo>
              <a:lnTo>
                <a:pt x="3560178" y="19269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6ABE25-39E7-47E1-83B5-D91BEB8AAC75}">
      <dsp:nvSpPr>
        <dsp:cNvPr id="0" name=""/>
        <dsp:cNvSpPr/>
      </dsp:nvSpPr>
      <dsp:spPr>
        <a:xfrm>
          <a:off x="4690893" y="1885353"/>
          <a:ext cx="1780089" cy="192690"/>
        </a:xfrm>
        <a:custGeom>
          <a:avLst/>
          <a:gdLst/>
          <a:ahLst/>
          <a:cxnLst/>
          <a:rect l="0" t="0" r="0" b="0"/>
          <a:pathLst>
            <a:path>
              <a:moveTo>
                <a:pt x="0" y="0"/>
              </a:moveTo>
              <a:lnTo>
                <a:pt x="0" y="96345"/>
              </a:lnTo>
              <a:lnTo>
                <a:pt x="1780089" y="96345"/>
              </a:lnTo>
              <a:lnTo>
                <a:pt x="1780089" y="19269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7457D6-A795-4366-B15C-80DE01CC8081}">
      <dsp:nvSpPr>
        <dsp:cNvPr id="0" name=""/>
        <dsp:cNvSpPr/>
      </dsp:nvSpPr>
      <dsp:spPr>
        <a:xfrm>
          <a:off x="6103954" y="3188305"/>
          <a:ext cx="137635" cy="1073559"/>
        </a:xfrm>
        <a:custGeom>
          <a:avLst/>
          <a:gdLst/>
          <a:ahLst/>
          <a:cxnLst/>
          <a:rect l="0" t="0" r="0" b="0"/>
          <a:pathLst>
            <a:path>
              <a:moveTo>
                <a:pt x="0" y="0"/>
              </a:moveTo>
              <a:lnTo>
                <a:pt x="0" y="1073559"/>
              </a:lnTo>
              <a:lnTo>
                <a:pt x="137635" y="1073559"/>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C40140-7DD5-4BBC-BE13-0F6984326DAD}">
      <dsp:nvSpPr>
        <dsp:cNvPr id="0" name=""/>
        <dsp:cNvSpPr/>
      </dsp:nvSpPr>
      <dsp:spPr>
        <a:xfrm>
          <a:off x="6103954" y="3188305"/>
          <a:ext cx="137635" cy="422083"/>
        </a:xfrm>
        <a:custGeom>
          <a:avLst/>
          <a:gdLst/>
          <a:ahLst/>
          <a:cxnLst/>
          <a:rect l="0" t="0" r="0" b="0"/>
          <a:pathLst>
            <a:path>
              <a:moveTo>
                <a:pt x="0" y="0"/>
              </a:moveTo>
              <a:lnTo>
                <a:pt x="0" y="422083"/>
              </a:lnTo>
              <a:lnTo>
                <a:pt x="137635" y="422083"/>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122DE6-7246-4BEC-80B0-8F24F7C447D9}">
      <dsp:nvSpPr>
        <dsp:cNvPr id="0" name=""/>
        <dsp:cNvSpPr/>
      </dsp:nvSpPr>
      <dsp:spPr>
        <a:xfrm>
          <a:off x="5360720" y="2536829"/>
          <a:ext cx="1110261" cy="192690"/>
        </a:xfrm>
        <a:custGeom>
          <a:avLst/>
          <a:gdLst/>
          <a:ahLst/>
          <a:cxnLst/>
          <a:rect l="0" t="0" r="0" b="0"/>
          <a:pathLst>
            <a:path>
              <a:moveTo>
                <a:pt x="0" y="0"/>
              </a:moveTo>
              <a:lnTo>
                <a:pt x="0" y="96345"/>
              </a:lnTo>
              <a:lnTo>
                <a:pt x="1110261" y="96345"/>
              </a:lnTo>
              <a:lnTo>
                <a:pt x="1110261" y="19269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8FDA35-72F3-4C45-8A0E-938265387666}">
      <dsp:nvSpPr>
        <dsp:cNvPr id="0" name=""/>
        <dsp:cNvSpPr/>
      </dsp:nvSpPr>
      <dsp:spPr>
        <a:xfrm>
          <a:off x="4993692" y="3188305"/>
          <a:ext cx="137635" cy="1073559"/>
        </a:xfrm>
        <a:custGeom>
          <a:avLst/>
          <a:gdLst/>
          <a:ahLst/>
          <a:cxnLst/>
          <a:rect l="0" t="0" r="0" b="0"/>
          <a:pathLst>
            <a:path>
              <a:moveTo>
                <a:pt x="0" y="0"/>
              </a:moveTo>
              <a:lnTo>
                <a:pt x="0" y="1073559"/>
              </a:lnTo>
              <a:lnTo>
                <a:pt x="137635" y="1073559"/>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B298E4-A43C-4626-AA0E-6A4DDCB49ABA}">
      <dsp:nvSpPr>
        <dsp:cNvPr id="0" name=""/>
        <dsp:cNvSpPr/>
      </dsp:nvSpPr>
      <dsp:spPr>
        <a:xfrm>
          <a:off x="4993692" y="3188305"/>
          <a:ext cx="137635" cy="422083"/>
        </a:xfrm>
        <a:custGeom>
          <a:avLst/>
          <a:gdLst/>
          <a:ahLst/>
          <a:cxnLst/>
          <a:rect l="0" t="0" r="0" b="0"/>
          <a:pathLst>
            <a:path>
              <a:moveTo>
                <a:pt x="0" y="0"/>
              </a:moveTo>
              <a:lnTo>
                <a:pt x="0" y="422083"/>
              </a:lnTo>
              <a:lnTo>
                <a:pt x="137635" y="422083"/>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40093A-9ADF-4107-A34C-AA6D3631478E}">
      <dsp:nvSpPr>
        <dsp:cNvPr id="0" name=""/>
        <dsp:cNvSpPr/>
      </dsp:nvSpPr>
      <dsp:spPr>
        <a:xfrm>
          <a:off x="5315000" y="2536829"/>
          <a:ext cx="91440" cy="192690"/>
        </a:xfrm>
        <a:custGeom>
          <a:avLst/>
          <a:gdLst/>
          <a:ahLst/>
          <a:cxnLst/>
          <a:rect l="0" t="0" r="0" b="0"/>
          <a:pathLst>
            <a:path>
              <a:moveTo>
                <a:pt x="45720" y="0"/>
              </a:moveTo>
              <a:lnTo>
                <a:pt x="45720" y="19269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6AE966-F063-44F9-9B1D-44EC80FCCDE6}">
      <dsp:nvSpPr>
        <dsp:cNvPr id="0" name=""/>
        <dsp:cNvSpPr/>
      </dsp:nvSpPr>
      <dsp:spPr>
        <a:xfrm>
          <a:off x="3883430" y="3188305"/>
          <a:ext cx="137635" cy="1725035"/>
        </a:xfrm>
        <a:custGeom>
          <a:avLst/>
          <a:gdLst/>
          <a:ahLst/>
          <a:cxnLst/>
          <a:rect l="0" t="0" r="0" b="0"/>
          <a:pathLst>
            <a:path>
              <a:moveTo>
                <a:pt x="0" y="0"/>
              </a:moveTo>
              <a:lnTo>
                <a:pt x="0" y="1725035"/>
              </a:lnTo>
              <a:lnTo>
                <a:pt x="137635" y="17250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9F2D51-D28F-4464-8F5D-E638EFE43F2C}">
      <dsp:nvSpPr>
        <dsp:cNvPr id="0" name=""/>
        <dsp:cNvSpPr/>
      </dsp:nvSpPr>
      <dsp:spPr>
        <a:xfrm>
          <a:off x="3883430" y="3188305"/>
          <a:ext cx="137635" cy="1073559"/>
        </a:xfrm>
        <a:custGeom>
          <a:avLst/>
          <a:gdLst/>
          <a:ahLst/>
          <a:cxnLst/>
          <a:rect l="0" t="0" r="0" b="0"/>
          <a:pathLst>
            <a:path>
              <a:moveTo>
                <a:pt x="0" y="0"/>
              </a:moveTo>
              <a:lnTo>
                <a:pt x="0" y="1073559"/>
              </a:lnTo>
              <a:lnTo>
                <a:pt x="137635" y="1073559"/>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055EFB-788E-4091-B911-8FC3509A5CEE}">
      <dsp:nvSpPr>
        <dsp:cNvPr id="0" name=""/>
        <dsp:cNvSpPr/>
      </dsp:nvSpPr>
      <dsp:spPr>
        <a:xfrm>
          <a:off x="3883430" y="3188305"/>
          <a:ext cx="137635" cy="422083"/>
        </a:xfrm>
        <a:custGeom>
          <a:avLst/>
          <a:gdLst/>
          <a:ahLst/>
          <a:cxnLst/>
          <a:rect l="0" t="0" r="0" b="0"/>
          <a:pathLst>
            <a:path>
              <a:moveTo>
                <a:pt x="0" y="0"/>
              </a:moveTo>
              <a:lnTo>
                <a:pt x="0" y="422083"/>
              </a:lnTo>
              <a:lnTo>
                <a:pt x="137635" y="422083"/>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CAB6CF-A0ED-4871-922A-8ED4BD829343}">
      <dsp:nvSpPr>
        <dsp:cNvPr id="0" name=""/>
        <dsp:cNvSpPr/>
      </dsp:nvSpPr>
      <dsp:spPr>
        <a:xfrm>
          <a:off x="4250458" y="2536829"/>
          <a:ext cx="1110261" cy="192690"/>
        </a:xfrm>
        <a:custGeom>
          <a:avLst/>
          <a:gdLst/>
          <a:ahLst/>
          <a:cxnLst/>
          <a:rect l="0" t="0" r="0" b="0"/>
          <a:pathLst>
            <a:path>
              <a:moveTo>
                <a:pt x="1110261" y="0"/>
              </a:moveTo>
              <a:lnTo>
                <a:pt x="1110261" y="96345"/>
              </a:lnTo>
              <a:lnTo>
                <a:pt x="0" y="96345"/>
              </a:lnTo>
              <a:lnTo>
                <a:pt x="0" y="19269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00225C-1327-4141-B9B5-7BC565227C14}">
      <dsp:nvSpPr>
        <dsp:cNvPr id="0" name=""/>
        <dsp:cNvSpPr/>
      </dsp:nvSpPr>
      <dsp:spPr>
        <a:xfrm>
          <a:off x="4690893" y="1885353"/>
          <a:ext cx="669827" cy="192690"/>
        </a:xfrm>
        <a:custGeom>
          <a:avLst/>
          <a:gdLst/>
          <a:ahLst/>
          <a:cxnLst/>
          <a:rect l="0" t="0" r="0" b="0"/>
          <a:pathLst>
            <a:path>
              <a:moveTo>
                <a:pt x="0" y="0"/>
              </a:moveTo>
              <a:lnTo>
                <a:pt x="0" y="96345"/>
              </a:lnTo>
              <a:lnTo>
                <a:pt x="669827" y="96345"/>
              </a:lnTo>
              <a:lnTo>
                <a:pt x="669827" y="19269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1560A9-3682-4F38-92C8-89EDDEE94BBA}">
      <dsp:nvSpPr>
        <dsp:cNvPr id="0" name=""/>
        <dsp:cNvSpPr/>
      </dsp:nvSpPr>
      <dsp:spPr>
        <a:xfrm>
          <a:off x="2543775" y="2536829"/>
          <a:ext cx="137635" cy="422083"/>
        </a:xfrm>
        <a:custGeom>
          <a:avLst/>
          <a:gdLst/>
          <a:ahLst/>
          <a:cxnLst/>
          <a:rect l="0" t="0" r="0" b="0"/>
          <a:pathLst>
            <a:path>
              <a:moveTo>
                <a:pt x="0" y="0"/>
              </a:moveTo>
              <a:lnTo>
                <a:pt x="0" y="422083"/>
              </a:lnTo>
              <a:lnTo>
                <a:pt x="137635" y="422083"/>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2C5812-D04A-4153-9E79-7C132AC22AB6}">
      <dsp:nvSpPr>
        <dsp:cNvPr id="0" name=""/>
        <dsp:cNvSpPr/>
      </dsp:nvSpPr>
      <dsp:spPr>
        <a:xfrm>
          <a:off x="2910804" y="1885353"/>
          <a:ext cx="1780089" cy="192690"/>
        </a:xfrm>
        <a:custGeom>
          <a:avLst/>
          <a:gdLst/>
          <a:ahLst/>
          <a:cxnLst/>
          <a:rect l="0" t="0" r="0" b="0"/>
          <a:pathLst>
            <a:path>
              <a:moveTo>
                <a:pt x="1780089" y="0"/>
              </a:moveTo>
              <a:lnTo>
                <a:pt x="1780089" y="96345"/>
              </a:lnTo>
              <a:lnTo>
                <a:pt x="0" y="96345"/>
              </a:lnTo>
              <a:lnTo>
                <a:pt x="0" y="19269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E9FCBF-84AC-45F6-9532-CA461A6C55D5}">
      <dsp:nvSpPr>
        <dsp:cNvPr id="0" name=""/>
        <dsp:cNvSpPr/>
      </dsp:nvSpPr>
      <dsp:spPr>
        <a:xfrm>
          <a:off x="4021066" y="1233877"/>
          <a:ext cx="669827" cy="192690"/>
        </a:xfrm>
        <a:custGeom>
          <a:avLst/>
          <a:gdLst/>
          <a:ahLst/>
          <a:cxnLst/>
          <a:rect l="0" t="0" r="0" b="0"/>
          <a:pathLst>
            <a:path>
              <a:moveTo>
                <a:pt x="0" y="0"/>
              </a:moveTo>
              <a:lnTo>
                <a:pt x="0" y="96345"/>
              </a:lnTo>
              <a:lnTo>
                <a:pt x="669827" y="96345"/>
              </a:lnTo>
              <a:lnTo>
                <a:pt x="669827" y="19269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9AEBA7-46FE-4831-88ED-C993BBC04EFF}">
      <dsp:nvSpPr>
        <dsp:cNvPr id="0" name=""/>
        <dsp:cNvSpPr/>
      </dsp:nvSpPr>
      <dsp:spPr>
        <a:xfrm>
          <a:off x="1204120" y="1885353"/>
          <a:ext cx="137635" cy="2376511"/>
        </a:xfrm>
        <a:custGeom>
          <a:avLst/>
          <a:gdLst/>
          <a:ahLst/>
          <a:cxnLst/>
          <a:rect l="0" t="0" r="0" b="0"/>
          <a:pathLst>
            <a:path>
              <a:moveTo>
                <a:pt x="0" y="0"/>
              </a:moveTo>
              <a:lnTo>
                <a:pt x="0" y="2376511"/>
              </a:lnTo>
              <a:lnTo>
                <a:pt x="137635" y="237651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C9A920-5F86-4D99-AF1F-A7B0A809F22E}">
      <dsp:nvSpPr>
        <dsp:cNvPr id="0" name=""/>
        <dsp:cNvSpPr/>
      </dsp:nvSpPr>
      <dsp:spPr>
        <a:xfrm>
          <a:off x="1204120" y="1885353"/>
          <a:ext cx="137635" cy="1725035"/>
        </a:xfrm>
        <a:custGeom>
          <a:avLst/>
          <a:gdLst/>
          <a:ahLst/>
          <a:cxnLst/>
          <a:rect l="0" t="0" r="0" b="0"/>
          <a:pathLst>
            <a:path>
              <a:moveTo>
                <a:pt x="0" y="0"/>
              </a:moveTo>
              <a:lnTo>
                <a:pt x="0" y="1725035"/>
              </a:lnTo>
              <a:lnTo>
                <a:pt x="137635" y="172503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648693-D31B-4C1E-B31A-B0C3ABF5CC71}">
      <dsp:nvSpPr>
        <dsp:cNvPr id="0" name=""/>
        <dsp:cNvSpPr/>
      </dsp:nvSpPr>
      <dsp:spPr>
        <a:xfrm>
          <a:off x="1204120" y="1885353"/>
          <a:ext cx="137635" cy="1073559"/>
        </a:xfrm>
        <a:custGeom>
          <a:avLst/>
          <a:gdLst/>
          <a:ahLst/>
          <a:cxnLst/>
          <a:rect l="0" t="0" r="0" b="0"/>
          <a:pathLst>
            <a:path>
              <a:moveTo>
                <a:pt x="0" y="0"/>
              </a:moveTo>
              <a:lnTo>
                <a:pt x="0" y="1073559"/>
              </a:lnTo>
              <a:lnTo>
                <a:pt x="137635" y="1073559"/>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EF676F-4445-4399-B1B7-DDC2BE7349B3}">
      <dsp:nvSpPr>
        <dsp:cNvPr id="0" name=""/>
        <dsp:cNvSpPr/>
      </dsp:nvSpPr>
      <dsp:spPr>
        <a:xfrm>
          <a:off x="1204120" y="1885353"/>
          <a:ext cx="137635" cy="422083"/>
        </a:xfrm>
        <a:custGeom>
          <a:avLst/>
          <a:gdLst/>
          <a:ahLst/>
          <a:cxnLst/>
          <a:rect l="0" t="0" r="0" b="0"/>
          <a:pathLst>
            <a:path>
              <a:moveTo>
                <a:pt x="0" y="0"/>
              </a:moveTo>
              <a:lnTo>
                <a:pt x="0" y="422083"/>
              </a:lnTo>
              <a:lnTo>
                <a:pt x="137635" y="422083"/>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F7E5DB-AA11-4165-8DC5-D53A9EA9A536}">
      <dsp:nvSpPr>
        <dsp:cNvPr id="0" name=""/>
        <dsp:cNvSpPr/>
      </dsp:nvSpPr>
      <dsp:spPr>
        <a:xfrm>
          <a:off x="1571149" y="1233877"/>
          <a:ext cx="2449916" cy="192690"/>
        </a:xfrm>
        <a:custGeom>
          <a:avLst/>
          <a:gdLst/>
          <a:ahLst/>
          <a:cxnLst/>
          <a:rect l="0" t="0" r="0" b="0"/>
          <a:pathLst>
            <a:path>
              <a:moveTo>
                <a:pt x="2449916" y="0"/>
              </a:moveTo>
              <a:lnTo>
                <a:pt x="2449916" y="96345"/>
              </a:lnTo>
              <a:lnTo>
                <a:pt x="0" y="96345"/>
              </a:lnTo>
              <a:lnTo>
                <a:pt x="0" y="19269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9EF980-8121-4161-AF9A-9BE284078885}">
      <dsp:nvSpPr>
        <dsp:cNvPr id="0" name=""/>
        <dsp:cNvSpPr/>
      </dsp:nvSpPr>
      <dsp:spPr>
        <a:xfrm>
          <a:off x="93858" y="1885353"/>
          <a:ext cx="137635" cy="422083"/>
        </a:xfrm>
        <a:custGeom>
          <a:avLst/>
          <a:gdLst/>
          <a:ahLst/>
          <a:cxnLst/>
          <a:rect l="0" t="0" r="0" b="0"/>
          <a:pathLst>
            <a:path>
              <a:moveTo>
                <a:pt x="0" y="0"/>
              </a:moveTo>
              <a:lnTo>
                <a:pt x="0" y="422083"/>
              </a:lnTo>
              <a:lnTo>
                <a:pt x="137635" y="422083"/>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E17C54-66F5-42B0-A369-8B48F7F25538}">
      <dsp:nvSpPr>
        <dsp:cNvPr id="0" name=""/>
        <dsp:cNvSpPr/>
      </dsp:nvSpPr>
      <dsp:spPr>
        <a:xfrm>
          <a:off x="460887" y="1233877"/>
          <a:ext cx="3560178" cy="192690"/>
        </a:xfrm>
        <a:custGeom>
          <a:avLst/>
          <a:gdLst/>
          <a:ahLst/>
          <a:cxnLst/>
          <a:rect l="0" t="0" r="0" b="0"/>
          <a:pathLst>
            <a:path>
              <a:moveTo>
                <a:pt x="3560178" y="0"/>
              </a:moveTo>
              <a:lnTo>
                <a:pt x="3560178" y="96345"/>
              </a:lnTo>
              <a:lnTo>
                <a:pt x="0" y="96345"/>
              </a:lnTo>
              <a:lnTo>
                <a:pt x="0" y="192690"/>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E1855B-5BB1-4C4B-BB14-D6C503565DEF}">
      <dsp:nvSpPr>
        <dsp:cNvPr id="0" name=""/>
        <dsp:cNvSpPr/>
      </dsp:nvSpPr>
      <dsp:spPr>
        <a:xfrm>
          <a:off x="3562280" y="775092"/>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rtl="0">
            <a:lnSpc>
              <a:spcPct val="90000"/>
            </a:lnSpc>
            <a:spcBef>
              <a:spcPct val="0"/>
            </a:spcBef>
            <a:spcAft>
              <a:spcPct val="35000"/>
            </a:spcAft>
            <a:buNone/>
          </a:pPr>
          <a:r>
            <a:rPr lang="en-US" sz="800" kern="1200" dirty="0"/>
            <a:t>Methodology</a:t>
          </a:r>
        </a:p>
      </dsp:txBody>
      <dsp:txXfrm>
        <a:off x="3562280" y="775092"/>
        <a:ext cx="917571" cy="458785"/>
      </dsp:txXfrm>
    </dsp:sp>
    <dsp:sp modelId="{62E05505-85F7-4070-AC57-991FCF829ED9}">
      <dsp:nvSpPr>
        <dsp:cNvPr id="0" name=""/>
        <dsp:cNvSpPr/>
      </dsp:nvSpPr>
      <dsp:spPr>
        <a:xfrm>
          <a:off x="2101" y="1426568"/>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rtl="0">
            <a:lnSpc>
              <a:spcPct val="90000"/>
            </a:lnSpc>
            <a:spcBef>
              <a:spcPct val="0"/>
            </a:spcBef>
            <a:spcAft>
              <a:spcPct val="35000"/>
            </a:spcAft>
            <a:buNone/>
          </a:pPr>
          <a:r>
            <a:rPr lang="en-US" sz="800" b="0" i="0" kern="1200" dirty="0"/>
            <a:t>Creating </a:t>
          </a:r>
          <a:r>
            <a:rPr lang="en-US" sz="800" b="0" i="0" kern="1200" dirty="0" err="1"/>
            <a:t>DataFrame</a:t>
          </a:r>
          <a:endParaRPr lang="en-US" sz="800" b="0" i="0" kern="1200" dirty="0"/>
        </a:p>
        <a:p>
          <a:pPr marL="0" lvl="0" indent="0" algn="ctr" defTabSz="355600">
            <a:lnSpc>
              <a:spcPct val="90000"/>
            </a:lnSpc>
            <a:spcBef>
              <a:spcPct val="0"/>
            </a:spcBef>
            <a:spcAft>
              <a:spcPct val="35000"/>
            </a:spcAft>
            <a:buNone/>
          </a:pPr>
          <a:r>
            <a:rPr lang="en-US" sz="800" b="0" i="0" kern="1200" dirty="0"/>
            <a:t>and Adding</a:t>
          </a:r>
        </a:p>
        <a:p>
          <a:pPr marL="0" lvl="0" indent="0" algn="ctr" defTabSz="355600">
            <a:lnSpc>
              <a:spcPct val="90000"/>
            </a:lnSpc>
            <a:spcBef>
              <a:spcPct val="0"/>
            </a:spcBef>
            <a:spcAft>
              <a:spcPct val="35000"/>
            </a:spcAft>
            <a:buNone/>
          </a:pPr>
          <a:r>
            <a:rPr lang="en-US" sz="800" b="0" i="0" kern="1200" dirty="0"/>
            <a:t>Additional Data</a:t>
          </a:r>
          <a:endParaRPr lang="en-US" sz="800" kern="1200" dirty="0"/>
        </a:p>
      </dsp:txBody>
      <dsp:txXfrm>
        <a:off x="2101" y="1426568"/>
        <a:ext cx="917571" cy="458785"/>
      </dsp:txXfrm>
    </dsp:sp>
    <dsp:sp modelId="{DF10E451-B12F-4AB3-B212-E4012BC902ED}">
      <dsp:nvSpPr>
        <dsp:cNvPr id="0" name=""/>
        <dsp:cNvSpPr/>
      </dsp:nvSpPr>
      <dsp:spPr>
        <a:xfrm>
          <a:off x="231494" y="2078044"/>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rtl="0">
            <a:lnSpc>
              <a:spcPct val="90000"/>
            </a:lnSpc>
            <a:spcBef>
              <a:spcPct val="0"/>
            </a:spcBef>
            <a:spcAft>
              <a:spcPct val="35000"/>
            </a:spcAft>
            <a:buNone/>
          </a:pPr>
          <a:r>
            <a:rPr lang="en-US" sz="800" kern="1200" dirty="0"/>
            <a:t>Additional English</a:t>
          </a:r>
        </a:p>
        <a:p>
          <a:pPr marL="0" lvl="0" indent="0" algn="ctr" defTabSz="355600">
            <a:lnSpc>
              <a:spcPct val="90000"/>
            </a:lnSpc>
            <a:spcBef>
              <a:spcPct val="0"/>
            </a:spcBef>
            <a:spcAft>
              <a:spcPct val="35000"/>
            </a:spcAft>
            <a:buNone/>
          </a:pPr>
          <a:r>
            <a:rPr lang="en-US" sz="800" kern="1200" dirty="0"/>
            <a:t>Dataset</a:t>
          </a:r>
        </a:p>
      </dsp:txBody>
      <dsp:txXfrm>
        <a:off x="231494" y="2078044"/>
        <a:ext cx="917571" cy="458785"/>
      </dsp:txXfrm>
    </dsp:sp>
    <dsp:sp modelId="{7EC8E51E-51C5-4899-9763-AAF636FCA01A}">
      <dsp:nvSpPr>
        <dsp:cNvPr id="0" name=""/>
        <dsp:cNvSpPr/>
      </dsp:nvSpPr>
      <dsp:spPr>
        <a:xfrm>
          <a:off x="1112363" y="1426568"/>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rtl="0">
            <a:lnSpc>
              <a:spcPct val="90000"/>
            </a:lnSpc>
            <a:spcBef>
              <a:spcPct val="0"/>
            </a:spcBef>
            <a:spcAft>
              <a:spcPct val="35000"/>
            </a:spcAft>
            <a:buNone/>
          </a:pPr>
          <a:r>
            <a:rPr lang="en-US" sz="800" b="0" i="0" kern="1200" dirty="0"/>
            <a:t>Data Augmentation</a:t>
          </a:r>
        </a:p>
        <a:p>
          <a:pPr marL="0" lvl="0" indent="0" algn="ctr" defTabSz="355600">
            <a:lnSpc>
              <a:spcPct val="90000"/>
            </a:lnSpc>
            <a:spcBef>
              <a:spcPct val="0"/>
            </a:spcBef>
            <a:spcAft>
              <a:spcPct val="35000"/>
            </a:spcAft>
            <a:buNone/>
          </a:pPr>
          <a:r>
            <a:rPr lang="en-US" sz="800" b="0" i="0" kern="1200" dirty="0"/>
            <a:t>and Label Encoding</a:t>
          </a:r>
          <a:endParaRPr lang="en-US" sz="800" kern="1200" dirty="0"/>
        </a:p>
      </dsp:txBody>
      <dsp:txXfrm>
        <a:off x="1112363" y="1426568"/>
        <a:ext cx="917571" cy="458785"/>
      </dsp:txXfrm>
    </dsp:sp>
    <dsp:sp modelId="{6DE8129D-5451-41FC-8DD9-A97BEA8751AC}">
      <dsp:nvSpPr>
        <dsp:cNvPr id="0" name=""/>
        <dsp:cNvSpPr/>
      </dsp:nvSpPr>
      <dsp:spPr>
        <a:xfrm>
          <a:off x="1341756" y="2078044"/>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rtl="0">
            <a:lnSpc>
              <a:spcPct val="90000"/>
            </a:lnSpc>
            <a:spcBef>
              <a:spcPct val="0"/>
            </a:spcBef>
            <a:spcAft>
              <a:spcPct val="35000"/>
            </a:spcAft>
            <a:buNone/>
          </a:pPr>
          <a:r>
            <a:rPr lang="en-US" sz="800" kern="1200" dirty="0"/>
            <a:t>Synonym</a:t>
          </a:r>
        </a:p>
        <a:p>
          <a:pPr marL="0" lvl="0" indent="0" algn="ctr" defTabSz="355600">
            <a:lnSpc>
              <a:spcPct val="90000"/>
            </a:lnSpc>
            <a:spcBef>
              <a:spcPct val="0"/>
            </a:spcBef>
            <a:spcAft>
              <a:spcPct val="35000"/>
            </a:spcAft>
            <a:buNone/>
          </a:pPr>
          <a:r>
            <a:rPr lang="en-US" sz="800" kern="1200" dirty="0"/>
            <a:t>Replacement</a:t>
          </a:r>
        </a:p>
      </dsp:txBody>
      <dsp:txXfrm>
        <a:off x="1341756" y="2078044"/>
        <a:ext cx="917571" cy="458785"/>
      </dsp:txXfrm>
    </dsp:sp>
    <dsp:sp modelId="{0324A9F7-D754-4ABD-AAC4-156B797590A0}">
      <dsp:nvSpPr>
        <dsp:cNvPr id="0" name=""/>
        <dsp:cNvSpPr/>
      </dsp:nvSpPr>
      <dsp:spPr>
        <a:xfrm>
          <a:off x="1341756" y="2729520"/>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rtl="0">
            <a:lnSpc>
              <a:spcPct val="90000"/>
            </a:lnSpc>
            <a:spcBef>
              <a:spcPct val="0"/>
            </a:spcBef>
            <a:spcAft>
              <a:spcPct val="35000"/>
            </a:spcAft>
            <a:buNone/>
          </a:pPr>
          <a:r>
            <a:rPr lang="en-US" sz="800" kern="1200" dirty="0"/>
            <a:t>Random Word</a:t>
          </a:r>
        </a:p>
        <a:p>
          <a:pPr marL="0" lvl="0" indent="0" algn="ctr" defTabSz="355600">
            <a:lnSpc>
              <a:spcPct val="90000"/>
            </a:lnSpc>
            <a:spcBef>
              <a:spcPct val="0"/>
            </a:spcBef>
            <a:spcAft>
              <a:spcPct val="35000"/>
            </a:spcAft>
            <a:buNone/>
          </a:pPr>
          <a:r>
            <a:rPr lang="en-US" sz="800" kern="1200" dirty="0"/>
            <a:t>Swapping</a:t>
          </a:r>
        </a:p>
      </dsp:txBody>
      <dsp:txXfrm>
        <a:off x="1341756" y="2729520"/>
        <a:ext cx="917571" cy="458785"/>
      </dsp:txXfrm>
    </dsp:sp>
    <dsp:sp modelId="{8848EC96-56AE-4880-A99F-5FBD070EBAF9}">
      <dsp:nvSpPr>
        <dsp:cNvPr id="0" name=""/>
        <dsp:cNvSpPr/>
      </dsp:nvSpPr>
      <dsp:spPr>
        <a:xfrm>
          <a:off x="1341756" y="3380996"/>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rtl="0">
            <a:lnSpc>
              <a:spcPct val="90000"/>
            </a:lnSpc>
            <a:spcBef>
              <a:spcPct val="0"/>
            </a:spcBef>
            <a:spcAft>
              <a:spcPct val="35000"/>
            </a:spcAft>
            <a:buNone/>
          </a:pPr>
          <a:r>
            <a:rPr lang="en-US" sz="800" kern="1200" dirty="0"/>
            <a:t>Random Character</a:t>
          </a:r>
        </a:p>
        <a:p>
          <a:pPr marL="0" lvl="0" indent="0" algn="ctr" defTabSz="355600">
            <a:lnSpc>
              <a:spcPct val="90000"/>
            </a:lnSpc>
            <a:spcBef>
              <a:spcPct val="0"/>
            </a:spcBef>
            <a:spcAft>
              <a:spcPct val="35000"/>
            </a:spcAft>
            <a:buNone/>
          </a:pPr>
          <a:r>
            <a:rPr lang="en-US" sz="800" kern="1200" dirty="0"/>
            <a:t>Insertion</a:t>
          </a:r>
        </a:p>
      </dsp:txBody>
      <dsp:txXfrm>
        <a:off x="1341756" y="3380996"/>
        <a:ext cx="917571" cy="458785"/>
      </dsp:txXfrm>
    </dsp:sp>
    <dsp:sp modelId="{2B1D7AC5-7DC0-46D5-9B9D-A35ED208D87B}">
      <dsp:nvSpPr>
        <dsp:cNvPr id="0" name=""/>
        <dsp:cNvSpPr/>
      </dsp:nvSpPr>
      <dsp:spPr>
        <a:xfrm>
          <a:off x="1341756" y="4032472"/>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rtl="0">
            <a:lnSpc>
              <a:spcPct val="90000"/>
            </a:lnSpc>
            <a:spcBef>
              <a:spcPct val="0"/>
            </a:spcBef>
            <a:spcAft>
              <a:spcPct val="35000"/>
            </a:spcAft>
            <a:buNone/>
          </a:pPr>
          <a:r>
            <a:rPr lang="en-US" sz="800" kern="1200" dirty="0"/>
            <a:t>Label Encoding</a:t>
          </a:r>
        </a:p>
      </dsp:txBody>
      <dsp:txXfrm>
        <a:off x="1341756" y="4032472"/>
        <a:ext cx="917571" cy="458785"/>
      </dsp:txXfrm>
    </dsp:sp>
    <dsp:sp modelId="{F543BC83-91B7-40E8-ADF0-92EEE51C7FD8}">
      <dsp:nvSpPr>
        <dsp:cNvPr id="0" name=""/>
        <dsp:cNvSpPr/>
      </dsp:nvSpPr>
      <dsp:spPr>
        <a:xfrm>
          <a:off x="4232107" y="1426568"/>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rtl="0">
            <a:lnSpc>
              <a:spcPct val="90000"/>
            </a:lnSpc>
            <a:spcBef>
              <a:spcPct val="0"/>
            </a:spcBef>
            <a:spcAft>
              <a:spcPct val="35000"/>
            </a:spcAft>
            <a:buNone/>
          </a:pPr>
          <a:r>
            <a:rPr lang="en-US" sz="800" b="0" i="0" kern="1200" dirty="0"/>
            <a:t>Data Splitting,</a:t>
          </a:r>
        </a:p>
        <a:p>
          <a:pPr marL="0" lvl="0" indent="0" algn="ctr" defTabSz="355600">
            <a:lnSpc>
              <a:spcPct val="90000"/>
            </a:lnSpc>
            <a:spcBef>
              <a:spcPct val="0"/>
            </a:spcBef>
            <a:spcAft>
              <a:spcPct val="35000"/>
            </a:spcAft>
            <a:buNone/>
          </a:pPr>
          <a:r>
            <a:rPr lang="en-US" sz="800" b="0" i="0" kern="1200" dirty="0"/>
            <a:t>Model Building, and</a:t>
          </a:r>
        </a:p>
        <a:p>
          <a:pPr marL="0" lvl="0" indent="0" algn="ctr" defTabSz="355600">
            <a:lnSpc>
              <a:spcPct val="90000"/>
            </a:lnSpc>
            <a:spcBef>
              <a:spcPct val="0"/>
            </a:spcBef>
            <a:spcAft>
              <a:spcPct val="35000"/>
            </a:spcAft>
            <a:buNone/>
          </a:pPr>
          <a:r>
            <a:rPr lang="en-US" sz="800" b="0" i="0" kern="1200" dirty="0"/>
            <a:t>Training</a:t>
          </a:r>
          <a:endParaRPr lang="en-US" sz="800" kern="1200" dirty="0"/>
        </a:p>
      </dsp:txBody>
      <dsp:txXfrm>
        <a:off x="4232107" y="1426568"/>
        <a:ext cx="917571" cy="458785"/>
      </dsp:txXfrm>
    </dsp:sp>
    <dsp:sp modelId="{CC2CD802-FC3A-4318-87B7-5382169DCF6D}">
      <dsp:nvSpPr>
        <dsp:cNvPr id="0" name=""/>
        <dsp:cNvSpPr/>
      </dsp:nvSpPr>
      <dsp:spPr>
        <a:xfrm>
          <a:off x="2452018" y="2078044"/>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Data Splitting</a:t>
          </a:r>
        </a:p>
      </dsp:txBody>
      <dsp:txXfrm>
        <a:off x="2452018" y="2078044"/>
        <a:ext cx="917571" cy="458785"/>
      </dsp:txXfrm>
    </dsp:sp>
    <dsp:sp modelId="{BB5475FF-CADF-4FF3-8DAC-7842BFB5CC59}">
      <dsp:nvSpPr>
        <dsp:cNvPr id="0" name=""/>
        <dsp:cNvSpPr/>
      </dsp:nvSpPr>
      <dsp:spPr>
        <a:xfrm>
          <a:off x="2681411" y="2729520"/>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rtl="0">
            <a:lnSpc>
              <a:spcPct val="90000"/>
            </a:lnSpc>
            <a:spcBef>
              <a:spcPct val="0"/>
            </a:spcBef>
            <a:spcAft>
              <a:spcPct val="35000"/>
            </a:spcAft>
            <a:buNone/>
          </a:pPr>
          <a:r>
            <a:rPr lang="en-US" sz="800" kern="1200" dirty="0"/>
            <a:t>Data Splitting</a:t>
          </a:r>
        </a:p>
      </dsp:txBody>
      <dsp:txXfrm>
        <a:off x="2681411" y="2729520"/>
        <a:ext cx="917571" cy="458785"/>
      </dsp:txXfrm>
    </dsp:sp>
    <dsp:sp modelId="{EEAD1235-DAA2-4DEE-A1B3-1C6C6052EC00}">
      <dsp:nvSpPr>
        <dsp:cNvPr id="0" name=""/>
        <dsp:cNvSpPr/>
      </dsp:nvSpPr>
      <dsp:spPr>
        <a:xfrm>
          <a:off x="4901934" y="2078044"/>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rtl="0">
            <a:lnSpc>
              <a:spcPct val="90000"/>
            </a:lnSpc>
            <a:spcBef>
              <a:spcPct val="0"/>
            </a:spcBef>
            <a:spcAft>
              <a:spcPct val="35000"/>
            </a:spcAft>
            <a:buNone/>
          </a:pPr>
          <a:r>
            <a:rPr lang="en-US" sz="800" kern="1200" dirty="0"/>
            <a:t>Model Architecture</a:t>
          </a:r>
        </a:p>
      </dsp:txBody>
      <dsp:txXfrm>
        <a:off x="4901934" y="2078044"/>
        <a:ext cx="917571" cy="458785"/>
      </dsp:txXfrm>
    </dsp:sp>
    <dsp:sp modelId="{408FC790-F5B6-4D95-B64B-60624CF8155F}">
      <dsp:nvSpPr>
        <dsp:cNvPr id="0" name=""/>
        <dsp:cNvSpPr/>
      </dsp:nvSpPr>
      <dsp:spPr>
        <a:xfrm>
          <a:off x="3791673" y="2729520"/>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Pre-train model</a:t>
          </a:r>
        </a:p>
      </dsp:txBody>
      <dsp:txXfrm>
        <a:off x="3791673" y="2729520"/>
        <a:ext cx="917571" cy="458785"/>
      </dsp:txXfrm>
    </dsp:sp>
    <dsp:sp modelId="{6DA1CDEE-7159-4341-8466-58BD5BEE02B7}">
      <dsp:nvSpPr>
        <dsp:cNvPr id="0" name=""/>
        <dsp:cNvSpPr/>
      </dsp:nvSpPr>
      <dsp:spPr>
        <a:xfrm>
          <a:off x="4021066" y="3380996"/>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BERT</a:t>
          </a:r>
        </a:p>
      </dsp:txBody>
      <dsp:txXfrm>
        <a:off x="4021066" y="3380996"/>
        <a:ext cx="917571" cy="458785"/>
      </dsp:txXfrm>
    </dsp:sp>
    <dsp:sp modelId="{F84E2437-65D2-439E-ABDA-897C5777B6AC}">
      <dsp:nvSpPr>
        <dsp:cNvPr id="0" name=""/>
        <dsp:cNvSpPr/>
      </dsp:nvSpPr>
      <dsp:spPr>
        <a:xfrm>
          <a:off x="4021066" y="4032472"/>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XLM-</a:t>
          </a:r>
          <a:r>
            <a:rPr lang="en-US" sz="800" kern="1200" dirty="0" err="1"/>
            <a:t>RoBERTa</a:t>
          </a:r>
          <a:endParaRPr lang="en-US" sz="800" kern="1200" dirty="0"/>
        </a:p>
      </dsp:txBody>
      <dsp:txXfrm>
        <a:off x="4021066" y="4032472"/>
        <a:ext cx="917571" cy="458785"/>
      </dsp:txXfrm>
    </dsp:sp>
    <dsp:sp modelId="{0D4166CF-5F21-4364-817C-05CE35D7EC52}">
      <dsp:nvSpPr>
        <dsp:cNvPr id="0" name=""/>
        <dsp:cNvSpPr/>
      </dsp:nvSpPr>
      <dsp:spPr>
        <a:xfrm>
          <a:off x="4021066" y="4683948"/>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a:t>DistilBERT</a:t>
          </a:r>
          <a:endParaRPr lang="en-US" sz="800" kern="1200" dirty="0"/>
        </a:p>
      </dsp:txBody>
      <dsp:txXfrm>
        <a:off x="4021066" y="4683948"/>
        <a:ext cx="917571" cy="458785"/>
      </dsp:txXfrm>
    </dsp:sp>
    <dsp:sp modelId="{A6761AA0-4AB1-4A1D-B564-3AABBC81BADC}">
      <dsp:nvSpPr>
        <dsp:cNvPr id="0" name=""/>
        <dsp:cNvSpPr/>
      </dsp:nvSpPr>
      <dsp:spPr>
        <a:xfrm>
          <a:off x="4901934" y="2729520"/>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Dense Layers</a:t>
          </a:r>
        </a:p>
      </dsp:txBody>
      <dsp:txXfrm>
        <a:off x="4901934" y="2729520"/>
        <a:ext cx="917571" cy="458785"/>
      </dsp:txXfrm>
    </dsp:sp>
    <dsp:sp modelId="{998E0A22-7C62-49DB-98CF-A51E5FCE8187}">
      <dsp:nvSpPr>
        <dsp:cNvPr id="0" name=""/>
        <dsp:cNvSpPr/>
      </dsp:nvSpPr>
      <dsp:spPr>
        <a:xfrm>
          <a:off x="5131327" y="3380996"/>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3 filter</a:t>
          </a:r>
        </a:p>
      </dsp:txBody>
      <dsp:txXfrm>
        <a:off x="5131327" y="3380996"/>
        <a:ext cx="917571" cy="458785"/>
      </dsp:txXfrm>
    </dsp:sp>
    <dsp:sp modelId="{BB153D40-BF78-46A5-A4C9-84D7DD2AE23B}">
      <dsp:nvSpPr>
        <dsp:cNvPr id="0" name=""/>
        <dsp:cNvSpPr/>
      </dsp:nvSpPr>
      <dsp:spPr>
        <a:xfrm>
          <a:off x="5131327" y="4032472"/>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Conv 1D</a:t>
          </a:r>
        </a:p>
      </dsp:txBody>
      <dsp:txXfrm>
        <a:off x="5131327" y="4032472"/>
        <a:ext cx="917571" cy="458785"/>
      </dsp:txXfrm>
    </dsp:sp>
    <dsp:sp modelId="{19C785B2-9ED7-4CF4-AEC1-3A84DE6D3164}">
      <dsp:nvSpPr>
        <dsp:cNvPr id="0" name=""/>
        <dsp:cNvSpPr/>
      </dsp:nvSpPr>
      <dsp:spPr>
        <a:xfrm>
          <a:off x="6012196" y="2729520"/>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More tools</a:t>
          </a:r>
        </a:p>
      </dsp:txBody>
      <dsp:txXfrm>
        <a:off x="6012196" y="2729520"/>
        <a:ext cx="917571" cy="458785"/>
      </dsp:txXfrm>
    </dsp:sp>
    <dsp:sp modelId="{3CAB8AEC-F753-424A-B832-1BB2FCC88D8F}">
      <dsp:nvSpPr>
        <dsp:cNvPr id="0" name=""/>
        <dsp:cNvSpPr/>
      </dsp:nvSpPr>
      <dsp:spPr>
        <a:xfrm>
          <a:off x="6241589" y="3380996"/>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Drop out</a:t>
          </a:r>
        </a:p>
      </dsp:txBody>
      <dsp:txXfrm>
        <a:off x="6241589" y="3380996"/>
        <a:ext cx="917571" cy="458785"/>
      </dsp:txXfrm>
    </dsp:sp>
    <dsp:sp modelId="{3593CB63-07F8-433B-8594-695A140CF96E}">
      <dsp:nvSpPr>
        <dsp:cNvPr id="0" name=""/>
        <dsp:cNvSpPr/>
      </dsp:nvSpPr>
      <dsp:spPr>
        <a:xfrm>
          <a:off x="6241589" y="4032472"/>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L1 generalizations</a:t>
          </a:r>
        </a:p>
      </dsp:txBody>
      <dsp:txXfrm>
        <a:off x="6241589" y="4032472"/>
        <a:ext cx="917571" cy="458785"/>
      </dsp:txXfrm>
    </dsp:sp>
    <dsp:sp modelId="{1BE097CA-2630-462C-B1EC-514708ED508D}">
      <dsp:nvSpPr>
        <dsp:cNvPr id="0" name=""/>
        <dsp:cNvSpPr/>
      </dsp:nvSpPr>
      <dsp:spPr>
        <a:xfrm>
          <a:off x="6012196" y="2078044"/>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rtl="0">
            <a:lnSpc>
              <a:spcPct val="90000"/>
            </a:lnSpc>
            <a:spcBef>
              <a:spcPct val="0"/>
            </a:spcBef>
            <a:spcAft>
              <a:spcPct val="35000"/>
            </a:spcAft>
            <a:buNone/>
          </a:pPr>
          <a:r>
            <a:rPr lang="en-US" sz="800" kern="1200" dirty="0"/>
            <a:t>Training</a:t>
          </a:r>
        </a:p>
      </dsp:txBody>
      <dsp:txXfrm>
        <a:off x="6012196" y="2078044"/>
        <a:ext cx="917571" cy="458785"/>
      </dsp:txXfrm>
    </dsp:sp>
    <dsp:sp modelId="{12C98C9A-CF0E-4CDF-A34E-4A62318931E3}">
      <dsp:nvSpPr>
        <dsp:cNvPr id="0" name=""/>
        <dsp:cNvSpPr/>
      </dsp:nvSpPr>
      <dsp:spPr>
        <a:xfrm>
          <a:off x="7122458" y="1426568"/>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rtl="0">
            <a:lnSpc>
              <a:spcPct val="90000"/>
            </a:lnSpc>
            <a:spcBef>
              <a:spcPct val="0"/>
            </a:spcBef>
            <a:spcAft>
              <a:spcPct val="35000"/>
            </a:spcAft>
            <a:buNone/>
          </a:pPr>
          <a:r>
            <a:rPr lang="en-US" sz="800" b="0" i="0" kern="1200" dirty="0"/>
            <a:t>Training</a:t>
          </a:r>
          <a:endParaRPr lang="en-US" sz="800" kern="1200" dirty="0"/>
        </a:p>
      </dsp:txBody>
      <dsp:txXfrm>
        <a:off x="7122458" y="1426568"/>
        <a:ext cx="917571" cy="458785"/>
      </dsp:txXfrm>
    </dsp:sp>
    <dsp:sp modelId="{FD65C5B8-44F1-4C21-9E08-C257A35367B8}">
      <dsp:nvSpPr>
        <dsp:cNvPr id="0" name=""/>
        <dsp:cNvSpPr/>
      </dsp:nvSpPr>
      <dsp:spPr>
        <a:xfrm>
          <a:off x="7351851" y="2078044"/>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rtl="0">
            <a:lnSpc>
              <a:spcPct val="90000"/>
            </a:lnSpc>
            <a:spcBef>
              <a:spcPct val="0"/>
            </a:spcBef>
            <a:spcAft>
              <a:spcPct val="35000"/>
            </a:spcAft>
            <a:buNone/>
          </a:pPr>
          <a:r>
            <a:rPr lang="en-US" sz="800" kern="1200" dirty="0"/>
            <a:t>Adam Optimizer</a:t>
          </a:r>
        </a:p>
      </dsp:txBody>
      <dsp:txXfrm>
        <a:off x="7351851" y="2078044"/>
        <a:ext cx="917571" cy="458785"/>
      </dsp:txXfrm>
    </dsp:sp>
    <dsp:sp modelId="{B592BC6B-4951-41AC-ABCA-AFEAA31E4590}">
      <dsp:nvSpPr>
        <dsp:cNvPr id="0" name=""/>
        <dsp:cNvSpPr/>
      </dsp:nvSpPr>
      <dsp:spPr>
        <a:xfrm>
          <a:off x="7351851" y="2729520"/>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rtl="0">
            <a:lnSpc>
              <a:spcPct val="90000"/>
            </a:lnSpc>
            <a:spcBef>
              <a:spcPct val="0"/>
            </a:spcBef>
            <a:spcAft>
              <a:spcPct val="35000"/>
            </a:spcAft>
            <a:buNone/>
          </a:pPr>
          <a:r>
            <a:rPr lang="en-US" sz="800" b="0" i="0" kern="1200" dirty="0"/>
            <a:t>Learning Rate</a:t>
          </a:r>
        </a:p>
        <a:p>
          <a:pPr marL="0" lvl="0" indent="0" algn="ctr" defTabSz="355600">
            <a:lnSpc>
              <a:spcPct val="90000"/>
            </a:lnSpc>
            <a:spcBef>
              <a:spcPct val="0"/>
            </a:spcBef>
            <a:spcAft>
              <a:spcPct val="35000"/>
            </a:spcAft>
            <a:buNone/>
          </a:pPr>
          <a:r>
            <a:rPr lang="en-US" sz="800" b="0" i="0" kern="1200" dirty="0"/>
            <a:t>Scheduler</a:t>
          </a:r>
          <a:endParaRPr lang="en-US" sz="800" kern="1200" dirty="0"/>
        </a:p>
      </dsp:txBody>
      <dsp:txXfrm>
        <a:off x="7351851" y="2729520"/>
        <a:ext cx="917571" cy="458785"/>
      </dsp:txXfrm>
    </dsp:sp>
    <dsp:sp modelId="{BD82F44F-CCB4-4951-969B-2E9C94AC4CD6}">
      <dsp:nvSpPr>
        <dsp:cNvPr id="0" name=""/>
        <dsp:cNvSpPr/>
      </dsp:nvSpPr>
      <dsp:spPr>
        <a:xfrm>
          <a:off x="7351851" y="3380996"/>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Early Stopping</a:t>
          </a:r>
        </a:p>
      </dsp:txBody>
      <dsp:txXfrm>
        <a:off x="7351851" y="3380996"/>
        <a:ext cx="917571" cy="458785"/>
      </dsp:txXfrm>
    </dsp:sp>
    <dsp:sp modelId="{0FD35FB5-850C-4C3A-9D18-EC36FA7B1574}">
      <dsp:nvSpPr>
        <dsp:cNvPr id="0" name=""/>
        <dsp:cNvSpPr/>
      </dsp:nvSpPr>
      <dsp:spPr>
        <a:xfrm>
          <a:off x="7351851" y="4032472"/>
          <a:ext cx="917571" cy="458785"/>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sz="800" kern="1200" dirty="0"/>
            <a:t>Mixed Precision Training</a:t>
          </a:r>
        </a:p>
      </dsp:txBody>
      <dsp:txXfrm>
        <a:off x="7351851" y="4032472"/>
        <a:ext cx="917571" cy="4587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556861-C725-42A9-A4B2-EF7A71B7432C}">
      <dsp:nvSpPr>
        <dsp:cNvPr id="0" name=""/>
        <dsp:cNvSpPr/>
      </dsp:nvSpPr>
      <dsp:spPr>
        <a:xfrm>
          <a:off x="528160" y="0"/>
          <a:ext cx="562208" cy="5406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7618B4-BBAE-416A-8D82-BBFA3BF93EC0}">
      <dsp:nvSpPr>
        <dsp:cNvPr id="0" name=""/>
        <dsp:cNvSpPr/>
      </dsp:nvSpPr>
      <dsp:spPr>
        <a:xfrm>
          <a:off x="6109" y="720371"/>
          <a:ext cx="1606311" cy="637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Background and Importance of Explainable NLP</a:t>
          </a:r>
        </a:p>
      </dsp:txBody>
      <dsp:txXfrm>
        <a:off x="6109" y="720371"/>
        <a:ext cx="1606311" cy="637786"/>
      </dsp:txXfrm>
    </dsp:sp>
    <dsp:sp modelId="{A3530149-FAB9-4FCC-ACC2-26CB0AE48BE0}">
      <dsp:nvSpPr>
        <dsp:cNvPr id="0" name=""/>
        <dsp:cNvSpPr/>
      </dsp:nvSpPr>
      <dsp:spPr>
        <a:xfrm>
          <a:off x="6109" y="1441761"/>
          <a:ext cx="1606311" cy="2909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488950">
            <a:lnSpc>
              <a:spcPct val="100000"/>
            </a:lnSpc>
            <a:spcBef>
              <a:spcPct val="0"/>
            </a:spcBef>
            <a:spcAft>
              <a:spcPct val="35000"/>
            </a:spcAft>
            <a:buFont typeface="Arial" panose="020B0604020202020204" pitchFamily="34" charset="0"/>
            <a:buNone/>
          </a:pPr>
          <a:r>
            <a:rPr lang="en-US" sz="1100" kern="1200" dirty="0"/>
            <a:t>NLP models have permeated numerous sectors</a:t>
          </a:r>
        </a:p>
        <a:p>
          <a:pPr marL="0" lvl="0" indent="0" algn="just" defTabSz="488950">
            <a:lnSpc>
              <a:spcPct val="100000"/>
            </a:lnSpc>
            <a:spcBef>
              <a:spcPct val="0"/>
            </a:spcBef>
            <a:spcAft>
              <a:spcPct val="35000"/>
            </a:spcAft>
            <a:buFont typeface="Arial" panose="020B0604020202020204" pitchFamily="34" charset="0"/>
            <a:buNone/>
          </a:pPr>
          <a:r>
            <a:rPr lang="en-US" sz="1100" kern="1200" dirty="0"/>
            <a:t>'Black box' models pose challenges to comprehensibility</a:t>
          </a:r>
        </a:p>
        <a:p>
          <a:pPr marL="0" lvl="0" indent="0" algn="just" defTabSz="488950">
            <a:lnSpc>
              <a:spcPct val="100000"/>
            </a:lnSpc>
            <a:spcBef>
              <a:spcPct val="0"/>
            </a:spcBef>
            <a:spcAft>
              <a:spcPct val="35000"/>
            </a:spcAft>
            <a:buFont typeface="Arial" panose="020B0604020202020204" pitchFamily="34" charset="0"/>
            <a:buNone/>
          </a:pPr>
          <a:r>
            <a:rPr lang="en-US" sz="1100" kern="1200" dirty="0"/>
            <a:t>Explainable NLP aims to imbue transparency and interpretability</a:t>
          </a:r>
        </a:p>
        <a:p>
          <a:pPr marL="0" lvl="0" indent="0" algn="just" defTabSz="488950">
            <a:lnSpc>
              <a:spcPct val="100000"/>
            </a:lnSpc>
            <a:spcBef>
              <a:spcPct val="0"/>
            </a:spcBef>
            <a:spcAft>
              <a:spcPct val="35000"/>
            </a:spcAft>
            <a:buFont typeface="Arial" panose="020B0604020202020204" pitchFamily="34" charset="0"/>
            <a:buNone/>
          </a:pPr>
          <a:r>
            <a:rPr lang="en-US" sz="1100" kern="1200" dirty="0"/>
            <a:t>Explainable NLP reconciles the trade-off between model sophistication and human understanding</a:t>
          </a:r>
        </a:p>
        <a:p>
          <a:pPr marL="0" lvl="0" indent="0" algn="just" defTabSz="488950">
            <a:lnSpc>
              <a:spcPct val="100000"/>
            </a:lnSpc>
            <a:spcBef>
              <a:spcPct val="0"/>
            </a:spcBef>
            <a:spcAft>
              <a:spcPct val="35000"/>
            </a:spcAft>
            <a:buFont typeface="Arial" panose="020B0604020202020204" pitchFamily="34" charset="0"/>
            <a:buNone/>
          </a:pPr>
          <a:r>
            <a:rPr lang="en-US" sz="1100" kern="1200" dirty="0"/>
            <a:t>Explainable NLP touches upon ethical, legal, and societal implications</a:t>
          </a:r>
        </a:p>
      </dsp:txBody>
      <dsp:txXfrm>
        <a:off x="6109" y="1441761"/>
        <a:ext cx="1606311" cy="2909576"/>
      </dsp:txXfrm>
    </dsp:sp>
    <dsp:sp modelId="{093D9239-B1E3-4826-8F06-63BF1A6D3630}">
      <dsp:nvSpPr>
        <dsp:cNvPr id="0" name=""/>
        <dsp:cNvSpPr/>
      </dsp:nvSpPr>
      <dsp:spPr>
        <a:xfrm>
          <a:off x="2415576" y="0"/>
          <a:ext cx="562208" cy="5406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9F5C2E-08A4-4252-88BE-9715654C0BDF}">
      <dsp:nvSpPr>
        <dsp:cNvPr id="0" name=""/>
        <dsp:cNvSpPr/>
      </dsp:nvSpPr>
      <dsp:spPr>
        <a:xfrm>
          <a:off x="1893524" y="720371"/>
          <a:ext cx="1606311" cy="637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Scope and Objectives of the Review</a:t>
          </a:r>
        </a:p>
      </dsp:txBody>
      <dsp:txXfrm>
        <a:off x="1893524" y="720371"/>
        <a:ext cx="1606311" cy="637786"/>
      </dsp:txXfrm>
    </dsp:sp>
    <dsp:sp modelId="{A37BF5B3-FCDB-4933-842C-9494C82D0F83}">
      <dsp:nvSpPr>
        <dsp:cNvPr id="0" name=""/>
        <dsp:cNvSpPr/>
      </dsp:nvSpPr>
      <dsp:spPr>
        <a:xfrm>
          <a:off x="1893524" y="1441761"/>
          <a:ext cx="1606311" cy="2909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Low" defTabSz="488950">
            <a:lnSpc>
              <a:spcPct val="100000"/>
            </a:lnSpc>
            <a:spcBef>
              <a:spcPct val="0"/>
            </a:spcBef>
            <a:spcAft>
              <a:spcPct val="35000"/>
            </a:spcAft>
            <a:buFont typeface="Arial" panose="020B0604020202020204" pitchFamily="34" charset="0"/>
            <a:buNone/>
          </a:pPr>
          <a:r>
            <a:rPr lang="en-US" sz="1100" kern="1200" dirty="0"/>
            <a:t>Review of diverse modeling methodologies for crafting explainable NLP models</a:t>
          </a:r>
        </a:p>
        <a:p>
          <a:pPr marL="0" lvl="0" indent="0" algn="justLow" defTabSz="488950">
            <a:lnSpc>
              <a:spcPct val="100000"/>
            </a:lnSpc>
            <a:spcBef>
              <a:spcPct val="0"/>
            </a:spcBef>
            <a:spcAft>
              <a:spcPct val="35000"/>
            </a:spcAft>
            <a:buFont typeface="Arial" panose="020B0604020202020204" pitchFamily="34" charset="0"/>
            <a:buNone/>
          </a:pPr>
          <a:r>
            <a:rPr lang="en-US" sz="1100" kern="1200" dirty="0"/>
            <a:t>Exploration of applications of explainable NLP</a:t>
          </a:r>
        </a:p>
        <a:p>
          <a:pPr marL="0" lvl="0" indent="0" algn="justLow" defTabSz="488950">
            <a:lnSpc>
              <a:spcPct val="100000"/>
            </a:lnSpc>
            <a:spcBef>
              <a:spcPct val="0"/>
            </a:spcBef>
            <a:spcAft>
              <a:spcPct val="35000"/>
            </a:spcAft>
            <a:buFont typeface="Arial" panose="020B0604020202020204" pitchFamily="34" charset="0"/>
            <a:buNone/>
          </a:pPr>
          <a:r>
            <a:rPr lang="en-US" sz="1100" kern="1200" dirty="0"/>
            <a:t>Consideration of evaluation methodologies for explainability in NLP</a:t>
          </a:r>
        </a:p>
        <a:p>
          <a:pPr marL="0" lvl="0" indent="0" algn="justLow" defTabSz="488950">
            <a:lnSpc>
              <a:spcPct val="100000"/>
            </a:lnSpc>
            <a:spcBef>
              <a:spcPct val="0"/>
            </a:spcBef>
            <a:spcAft>
              <a:spcPct val="35000"/>
            </a:spcAft>
            <a:buFont typeface="Arial" panose="020B0604020202020204" pitchFamily="34" charset="0"/>
            <a:buNone/>
          </a:pPr>
          <a:r>
            <a:rPr lang="en-US" sz="1100" kern="1200" dirty="0"/>
            <a:t>Addressing challenges faced in the realm of explainable NLP</a:t>
          </a:r>
        </a:p>
        <a:p>
          <a:pPr marL="0" lvl="0" indent="0" algn="justLow" defTabSz="488950">
            <a:lnSpc>
              <a:spcPct val="100000"/>
            </a:lnSpc>
            <a:spcBef>
              <a:spcPct val="0"/>
            </a:spcBef>
            <a:spcAft>
              <a:spcPct val="35000"/>
            </a:spcAft>
            <a:buFont typeface="Arial" panose="020B0604020202020204" pitchFamily="34" charset="0"/>
            <a:buNone/>
          </a:pPr>
          <a:r>
            <a:rPr lang="en-US" sz="1100" kern="1200" dirty="0"/>
            <a:t>Highlighting prospective research avenues in this domain</a:t>
          </a:r>
        </a:p>
        <a:p>
          <a:pPr marL="0" lvl="0" indent="0" algn="ctr" defTabSz="488950">
            <a:lnSpc>
              <a:spcPct val="100000"/>
            </a:lnSpc>
            <a:spcBef>
              <a:spcPct val="0"/>
            </a:spcBef>
            <a:spcAft>
              <a:spcPct val="35000"/>
            </a:spcAft>
            <a:buNone/>
          </a:pPr>
          <a:endParaRPr lang="en-US" sz="1100" kern="1200"/>
        </a:p>
      </dsp:txBody>
      <dsp:txXfrm>
        <a:off x="1893524" y="1441761"/>
        <a:ext cx="1606311" cy="2909576"/>
      </dsp:txXfrm>
    </dsp:sp>
    <dsp:sp modelId="{8BB9F4BD-A641-4594-AA1A-47F456A52FDF}">
      <dsp:nvSpPr>
        <dsp:cNvPr id="0" name=""/>
        <dsp:cNvSpPr/>
      </dsp:nvSpPr>
      <dsp:spPr>
        <a:xfrm>
          <a:off x="4302991" y="0"/>
          <a:ext cx="562208" cy="5406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535A29-2118-4B37-B90A-FFFC29DB05A3}">
      <dsp:nvSpPr>
        <dsp:cNvPr id="0" name=""/>
        <dsp:cNvSpPr/>
      </dsp:nvSpPr>
      <dsp:spPr>
        <a:xfrm>
          <a:off x="3780940" y="720371"/>
          <a:ext cx="1606311" cy="637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Methodology and Organization of the Review</a:t>
          </a:r>
        </a:p>
      </dsp:txBody>
      <dsp:txXfrm>
        <a:off x="3780940" y="720371"/>
        <a:ext cx="1606311" cy="637786"/>
      </dsp:txXfrm>
    </dsp:sp>
    <dsp:sp modelId="{DF69F4C3-F4CE-475C-B610-9217F0F902AD}">
      <dsp:nvSpPr>
        <dsp:cNvPr id="0" name=""/>
        <dsp:cNvSpPr/>
      </dsp:nvSpPr>
      <dsp:spPr>
        <a:xfrm>
          <a:off x="3780940" y="1441761"/>
          <a:ext cx="1606311" cy="2909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Low" defTabSz="488950">
            <a:lnSpc>
              <a:spcPct val="100000"/>
            </a:lnSpc>
            <a:spcBef>
              <a:spcPct val="0"/>
            </a:spcBef>
            <a:spcAft>
              <a:spcPct val="35000"/>
            </a:spcAft>
            <a:buFont typeface="Arial" panose="020B0604020202020204" pitchFamily="34" charset="0"/>
            <a:buNone/>
          </a:pPr>
          <a:r>
            <a:rPr lang="en-US" sz="1100" kern="1200"/>
            <a:t>Exhaustive exploration and critical analysis of recent research papers, articles, and proceedings</a:t>
          </a:r>
        </a:p>
        <a:p>
          <a:pPr marL="0" lvl="0" indent="0" algn="justLow" defTabSz="488950">
            <a:lnSpc>
              <a:spcPct val="100000"/>
            </a:lnSpc>
            <a:spcBef>
              <a:spcPct val="0"/>
            </a:spcBef>
            <a:spcAft>
              <a:spcPct val="35000"/>
            </a:spcAft>
            <a:buFont typeface="Arial" panose="020B0604020202020204" pitchFamily="34" charset="0"/>
            <a:buNone/>
          </a:pPr>
          <a:r>
            <a:rPr lang="en-US" sz="1100" kern="1200" dirty="0"/>
            <a:t>Review unfolds across five primary sections</a:t>
          </a:r>
        </a:p>
        <a:p>
          <a:pPr marL="0" lvl="0" indent="0" algn="justLow" defTabSz="488950">
            <a:lnSpc>
              <a:spcPct val="100000"/>
            </a:lnSpc>
            <a:spcBef>
              <a:spcPct val="0"/>
            </a:spcBef>
            <a:spcAft>
              <a:spcPct val="35000"/>
            </a:spcAft>
            <a:buFont typeface="Arial" panose="020B0604020202020204" pitchFamily="34" charset="0"/>
            <a:buNone/>
          </a:pPr>
          <a:r>
            <a:rPr lang="en-US" sz="1100" b="0" i="0" kern="1200" dirty="0"/>
            <a:t>Each section dedicated to a different facet of explainable NLP</a:t>
          </a:r>
          <a:endParaRPr lang="en-US" sz="1100" kern="1200" dirty="0"/>
        </a:p>
      </dsp:txBody>
      <dsp:txXfrm>
        <a:off x="3780940" y="1441761"/>
        <a:ext cx="1606311" cy="290957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7F519-FADE-4F4D-9EEF-FA9A06521E41}">
      <dsp:nvSpPr>
        <dsp:cNvPr id="0" name=""/>
        <dsp:cNvSpPr/>
      </dsp:nvSpPr>
      <dsp:spPr>
        <a:xfrm>
          <a:off x="5739493" y="1504366"/>
          <a:ext cx="186480" cy="1454546"/>
        </a:xfrm>
        <a:custGeom>
          <a:avLst/>
          <a:gdLst/>
          <a:ahLst/>
          <a:cxnLst/>
          <a:rect l="0" t="0" r="0" b="0"/>
          <a:pathLst>
            <a:path>
              <a:moveTo>
                <a:pt x="0" y="0"/>
              </a:moveTo>
              <a:lnTo>
                <a:pt x="0" y="1454546"/>
              </a:lnTo>
              <a:lnTo>
                <a:pt x="186480" y="145454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158E6B-6CCC-469F-9C52-7E4853FF3457}">
      <dsp:nvSpPr>
        <dsp:cNvPr id="0" name=""/>
        <dsp:cNvSpPr/>
      </dsp:nvSpPr>
      <dsp:spPr>
        <a:xfrm>
          <a:off x="5739493" y="1504366"/>
          <a:ext cx="186480" cy="571873"/>
        </a:xfrm>
        <a:custGeom>
          <a:avLst/>
          <a:gdLst/>
          <a:ahLst/>
          <a:cxnLst/>
          <a:rect l="0" t="0" r="0" b="0"/>
          <a:pathLst>
            <a:path>
              <a:moveTo>
                <a:pt x="0" y="0"/>
              </a:moveTo>
              <a:lnTo>
                <a:pt x="0" y="571873"/>
              </a:lnTo>
              <a:lnTo>
                <a:pt x="186480" y="571873"/>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AD3B1D-5EB7-406C-B21A-9F2FED84C115}">
      <dsp:nvSpPr>
        <dsp:cNvPr id="0" name=""/>
        <dsp:cNvSpPr/>
      </dsp:nvSpPr>
      <dsp:spPr>
        <a:xfrm>
          <a:off x="3980362" y="621692"/>
          <a:ext cx="2256412" cy="261072"/>
        </a:xfrm>
        <a:custGeom>
          <a:avLst/>
          <a:gdLst/>
          <a:ahLst/>
          <a:cxnLst/>
          <a:rect l="0" t="0" r="0" b="0"/>
          <a:pathLst>
            <a:path>
              <a:moveTo>
                <a:pt x="0" y="0"/>
              </a:moveTo>
              <a:lnTo>
                <a:pt x="0" y="130536"/>
              </a:lnTo>
              <a:lnTo>
                <a:pt x="2256412" y="130536"/>
              </a:lnTo>
              <a:lnTo>
                <a:pt x="2256412" y="26107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639A11-8B63-4970-9E51-8ABABAF1C1F3}">
      <dsp:nvSpPr>
        <dsp:cNvPr id="0" name=""/>
        <dsp:cNvSpPr/>
      </dsp:nvSpPr>
      <dsp:spPr>
        <a:xfrm>
          <a:off x="4235218" y="1504366"/>
          <a:ext cx="186480" cy="3219894"/>
        </a:xfrm>
        <a:custGeom>
          <a:avLst/>
          <a:gdLst/>
          <a:ahLst/>
          <a:cxnLst/>
          <a:rect l="0" t="0" r="0" b="0"/>
          <a:pathLst>
            <a:path>
              <a:moveTo>
                <a:pt x="0" y="0"/>
              </a:moveTo>
              <a:lnTo>
                <a:pt x="0" y="3219894"/>
              </a:lnTo>
              <a:lnTo>
                <a:pt x="186480" y="321989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6ABE25-39E7-47E1-83B5-D91BEB8AAC75}">
      <dsp:nvSpPr>
        <dsp:cNvPr id="0" name=""/>
        <dsp:cNvSpPr/>
      </dsp:nvSpPr>
      <dsp:spPr>
        <a:xfrm>
          <a:off x="4235218" y="1504366"/>
          <a:ext cx="186480" cy="2337220"/>
        </a:xfrm>
        <a:custGeom>
          <a:avLst/>
          <a:gdLst/>
          <a:ahLst/>
          <a:cxnLst/>
          <a:rect l="0" t="0" r="0" b="0"/>
          <a:pathLst>
            <a:path>
              <a:moveTo>
                <a:pt x="0" y="0"/>
              </a:moveTo>
              <a:lnTo>
                <a:pt x="0" y="2337220"/>
              </a:lnTo>
              <a:lnTo>
                <a:pt x="186480" y="233722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00225C-1327-4141-B9B5-7BC565227C14}">
      <dsp:nvSpPr>
        <dsp:cNvPr id="0" name=""/>
        <dsp:cNvSpPr/>
      </dsp:nvSpPr>
      <dsp:spPr>
        <a:xfrm>
          <a:off x="4235218" y="1504366"/>
          <a:ext cx="186480" cy="1454546"/>
        </a:xfrm>
        <a:custGeom>
          <a:avLst/>
          <a:gdLst/>
          <a:ahLst/>
          <a:cxnLst/>
          <a:rect l="0" t="0" r="0" b="0"/>
          <a:pathLst>
            <a:path>
              <a:moveTo>
                <a:pt x="0" y="0"/>
              </a:moveTo>
              <a:lnTo>
                <a:pt x="0" y="1454546"/>
              </a:lnTo>
              <a:lnTo>
                <a:pt x="186480" y="145454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1560A9-3682-4F38-92C8-89EDDEE94BBA}">
      <dsp:nvSpPr>
        <dsp:cNvPr id="0" name=""/>
        <dsp:cNvSpPr/>
      </dsp:nvSpPr>
      <dsp:spPr>
        <a:xfrm>
          <a:off x="4235218" y="1504366"/>
          <a:ext cx="186480" cy="571873"/>
        </a:xfrm>
        <a:custGeom>
          <a:avLst/>
          <a:gdLst/>
          <a:ahLst/>
          <a:cxnLst/>
          <a:rect l="0" t="0" r="0" b="0"/>
          <a:pathLst>
            <a:path>
              <a:moveTo>
                <a:pt x="0" y="0"/>
              </a:moveTo>
              <a:lnTo>
                <a:pt x="0" y="571873"/>
              </a:lnTo>
              <a:lnTo>
                <a:pt x="186480" y="571873"/>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E9FCBF-84AC-45F6-9532-CA461A6C55D5}">
      <dsp:nvSpPr>
        <dsp:cNvPr id="0" name=""/>
        <dsp:cNvSpPr/>
      </dsp:nvSpPr>
      <dsp:spPr>
        <a:xfrm>
          <a:off x="3980362" y="621692"/>
          <a:ext cx="752137" cy="261072"/>
        </a:xfrm>
        <a:custGeom>
          <a:avLst/>
          <a:gdLst/>
          <a:ahLst/>
          <a:cxnLst/>
          <a:rect l="0" t="0" r="0" b="0"/>
          <a:pathLst>
            <a:path>
              <a:moveTo>
                <a:pt x="0" y="0"/>
              </a:moveTo>
              <a:lnTo>
                <a:pt x="0" y="130536"/>
              </a:lnTo>
              <a:lnTo>
                <a:pt x="752137" y="130536"/>
              </a:lnTo>
              <a:lnTo>
                <a:pt x="752137" y="26107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9AEBA7-46FE-4831-88ED-C993BBC04EFF}">
      <dsp:nvSpPr>
        <dsp:cNvPr id="0" name=""/>
        <dsp:cNvSpPr/>
      </dsp:nvSpPr>
      <dsp:spPr>
        <a:xfrm>
          <a:off x="2730943" y="1504366"/>
          <a:ext cx="186480" cy="3219894"/>
        </a:xfrm>
        <a:custGeom>
          <a:avLst/>
          <a:gdLst/>
          <a:ahLst/>
          <a:cxnLst/>
          <a:rect l="0" t="0" r="0" b="0"/>
          <a:pathLst>
            <a:path>
              <a:moveTo>
                <a:pt x="0" y="0"/>
              </a:moveTo>
              <a:lnTo>
                <a:pt x="0" y="3219894"/>
              </a:lnTo>
              <a:lnTo>
                <a:pt x="186480" y="321989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C9A920-5F86-4D99-AF1F-A7B0A809F22E}">
      <dsp:nvSpPr>
        <dsp:cNvPr id="0" name=""/>
        <dsp:cNvSpPr/>
      </dsp:nvSpPr>
      <dsp:spPr>
        <a:xfrm>
          <a:off x="2730943" y="1504366"/>
          <a:ext cx="186480" cy="2337220"/>
        </a:xfrm>
        <a:custGeom>
          <a:avLst/>
          <a:gdLst/>
          <a:ahLst/>
          <a:cxnLst/>
          <a:rect l="0" t="0" r="0" b="0"/>
          <a:pathLst>
            <a:path>
              <a:moveTo>
                <a:pt x="0" y="0"/>
              </a:moveTo>
              <a:lnTo>
                <a:pt x="0" y="2337220"/>
              </a:lnTo>
              <a:lnTo>
                <a:pt x="186480" y="233722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648693-D31B-4C1E-B31A-B0C3ABF5CC71}">
      <dsp:nvSpPr>
        <dsp:cNvPr id="0" name=""/>
        <dsp:cNvSpPr/>
      </dsp:nvSpPr>
      <dsp:spPr>
        <a:xfrm>
          <a:off x="2730943" y="1504366"/>
          <a:ext cx="186480" cy="1454546"/>
        </a:xfrm>
        <a:custGeom>
          <a:avLst/>
          <a:gdLst/>
          <a:ahLst/>
          <a:cxnLst/>
          <a:rect l="0" t="0" r="0" b="0"/>
          <a:pathLst>
            <a:path>
              <a:moveTo>
                <a:pt x="0" y="0"/>
              </a:moveTo>
              <a:lnTo>
                <a:pt x="0" y="1454546"/>
              </a:lnTo>
              <a:lnTo>
                <a:pt x="186480" y="145454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EF676F-4445-4399-B1B7-DDC2BE7349B3}">
      <dsp:nvSpPr>
        <dsp:cNvPr id="0" name=""/>
        <dsp:cNvSpPr/>
      </dsp:nvSpPr>
      <dsp:spPr>
        <a:xfrm>
          <a:off x="2730943" y="1504366"/>
          <a:ext cx="186480" cy="571873"/>
        </a:xfrm>
        <a:custGeom>
          <a:avLst/>
          <a:gdLst/>
          <a:ahLst/>
          <a:cxnLst/>
          <a:rect l="0" t="0" r="0" b="0"/>
          <a:pathLst>
            <a:path>
              <a:moveTo>
                <a:pt x="0" y="0"/>
              </a:moveTo>
              <a:lnTo>
                <a:pt x="0" y="571873"/>
              </a:lnTo>
              <a:lnTo>
                <a:pt x="186480" y="571873"/>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F7E5DB-AA11-4165-8DC5-D53A9EA9A536}">
      <dsp:nvSpPr>
        <dsp:cNvPr id="0" name=""/>
        <dsp:cNvSpPr/>
      </dsp:nvSpPr>
      <dsp:spPr>
        <a:xfrm>
          <a:off x="3228224" y="621692"/>
          <a:ext cx="752137" cy="261072"/>
        </a:xfrm>
        <a:custGeom>
          <a:avLst/>
          <a:gdLst/>
          <a:ahLst/>
          <a:cxnLst/>
          <a:rect l="0" t="0" r="0" b="0"/>
          <a:pathLst>
            <a:path>
              <a:moveTo>
                <a:pt x="752137" y="0"/>
              </a:moveTo>
              <a:lnTo>
                <a:pt x="752137" y="130536"/>
              </a:lnTo>
              <a:lnTo>
                <a:pt x="0" y="130536"/>
              </a:lnTo>
              <a:lnTo>
                <a:pt x="0" y="26107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BA750C-D684-4CF8-B1DB-47FD8559AEFC}">
      <dsp:nvSpPr>
        <dsp:cNvPr id="0" name=""/>
        <dsp:cNvSpPr/>
      </dsp:nvSpPr>
      <dsp:spPr>
        <a:xfrm>
          <a:off x="1226668" y="1504366"/>
          <a:ext cx="186480" cy="4102568"/>
        </a:xfrm>
        <a:custGeom>
          <a:avLst/>
          <a:gdLst/>
          <a:ahLst/>
          <a:cxnLst/>
          <a:rect l="0" t="0" r="0" b="0"/>
          <a:pathLst>
            <a:path>
              <a:moveTo>
                <a:pt x="0" y="0"/>
              </a:moveTo>
              <a:lnTo>
                <a:pt x="0" y="4102568"/>
              </a:lnTo>
              <a:lnTo>
                <a:pt x="186480" y="4102568"/>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374C6D-58BD-4B7D-AB69-B9A0579B77D2}">
      <dsp:nvSpPr>
        <dsp:cNvPr id="0" name=""/>
        <dsp:cNvSpPr/>
      </dsp:nvSpPr>
      <dsp:spPr>
        <a:xfrm>
          <a:off x="1226668" y="1504366"/>
          <a:ext cx="186480" cy="3219894"/>
        </a:xfrm>
        <a:custGeom>
          <a:avLst/>
          <a:gdLst/>
          <a:ahLst/>
          <a:cxnLst/>
          <a:rect l="0" t="0" r="0" b="0"/>
          <a:pathLst>
            <a:path>
              <a:moveTo>
                <a:pt x="0" y="0"/>
              </a:moveTo>
              <a:lnTo>
                <a:pt x="0" y="3219894"/>
              </a:lnTo>
              <a:lnTo>
                <a:pt x="186480" y="3219894"/>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EEA547-5624-457C-ADE5-523577BCDCC7}">
      <dsp:nvSpPr>
        <dsp:cNvPr id="0" name=""/>
        <dsp:cNvSpPr/>
      </dsp:nvSpPr>
      <dsp:spPr>
        <a:xfrm>
          <a:off x="1226668" y="1504366"/>
          <a:ext cx="186480" cy="2337220"/>
        </a:xfrm>
        <a:custGeom>
          <a:avLst/>
          <a:gdLst/>
          <a:ahLst/>
          <a:cxnLst/>
          <a:rect l="0" t="0" r="0" b="0"/>
          <a:pathLst>
            <a:path>
              <a:moveTo>
                <a:pt x="0" y="0"/>
              </a:moveTo>
              <a:lnTo>
                <a:pt x="0" y="2337220"/>
              </a:lnTo>
              <a:lnTo>
                <a:pt x="186480" y="2337220"/>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E618DA-8DA4-4FF5-A35A-0F20D4F4C55C}">
      <dsp:nvSpPr>
        <dsp:cNvPr id="0" name=""/>
        <dsp:cNvSpPr/>
      </dsp:nvSpPr>
      <dsp:spPr>
        <a:xfrm>
          <a:off x="1226668" y="1504366"/>
          <a:ext cx="186480" cy="1454546"/>
        </a:xfrm>
        <a:custGeom>
          <a:avLst/>
          <a:gdLst/>
          <a:ahLst/>
          <a:cxnLst/>
          <a:rect l="0" t="0" r="0" b="0"/>
          <a:pathLst>
            <a:path>
              <a:moveTo>
                <a:pt x="0" y="0"/>
              </a:moveTo>
              <a:lnTo>
                <a:pt x="0" y="1454546"/>
              </a:lnTo>
              <a:lnTo>
                <a:pt x="186480" y="1454546"/>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9EF980-8121-4161-AF9A-9BE284078885}">
      <dsp:nvSpPr>
        <dsp:cNvPr id="0" name=""/>
        <dsp:cNvSpPr/>
      </dsp:nvSpPr>
      <dsp:spPr>
        <a:xfrm>
          <a:off x="1226668" y="1504366"/>
          <a:ext cx="186480" cy="571873"/>
        </a:xfrm>
        <a:custGeom>
          <a:avLst/>
          <a:gdLst/>
          <a:ahLst/>
          <a:cxnLst/>
          <a:rect l="0" t="0" r="0" b="0"/>
          <a:pathLst>
            <a:path>
              <a:moveTo>
                <a:pt x="0" y="0"/>
              </a:moveTo>
              <a:lnTo>
                <a:pt x="0" y="571873"/>
              </a:lnTo>
              <a:lnTo>
                <a:pt x="186480" y="571873"/>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E17C54-66F5-42B0-A369-8B48F7F25538}">
      <dsp:nvSpPr>
        <dsp:cNvPr id="0" name=""/>
        <dsp:cNvSpPr/>
      </dsp:nvSpPr>
      <dsp:spPr>
        <a:xfrm>
          <a:off x="1723949" y="621692"/>
          <a:ext cx="2256412" cy="261072"/>
        </a:xfrm>
        <a:custGeom>
          <a:avLst/>
          <a:gdLst/>
          <a:ahLst/>
          <a:cxnLst/>
          <a:rect l="0" t="0" r="0" b="0"/>
          <a:pathLst>
            <a:path>
              <a:moveTo>
                <a:pt x="2256412" y="0"/>
              </a:moveTo>
              <a:lnTo>
                <a:pt x="2256412" y="130536"/>
              </a:lnTo>
              <a:lnTo>
                <a:pt x="0" y="130536"/>
              </a:lnTo>
              <a:lnTo>
                <a:pt x="0" y="26107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E1855B-5BB1-4C4B-BB14-D6C503565DEF}">
      <dsp:nvSpPr>
        <dsp:cNvPr id="0" name=""/>
        <dsp:cNvSpPr/>
      </dsp:nvSpPr>
      <dsp:spPr>
        <a:xfrm>
          <a:off x="3358760" y="90"/>
          <a:ext cx="1243202" cy="62160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b="0" i="0" kern="1200" dirty="0"/>
            <a:t>Experimental Setup</a:t>
          </a:r>
          <a:endParaRPr lang="en-US" sz="1000" kern="1200" dirty="0"/>
        </a:p>
      </dsp:txBody>
      <dsp:txXfrm>
        <a:off x="3358760" y="90"/>
        <a:ext cx="1243202" cy="621601"/>
      </dsp:txXfrm>
    </dsp:sp>
    <dsp:sp modelId="{62E05505-85F7-4070-AC57-991FCF829ED9}">
      <dsp:nvSpPr>
        <dsp:cNvPr id="0" name=""/>
        <dsp:cNvSpPr/>
      </dsp:nvSpPr>
      <dsp:spPr>
        <a:xfrm>
          <a:off x="1102348" y="882764"/>
          <a:ext cx="1243202" cy="62160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b="0" i="0" kern="1200" dirty="0"/>
            <a:t>System Configuration</a:t>
          </a:r>
          <a:endParaRPr lang="en-US" sz="1000" kern="1200" dirty="0"/>
        </a:p>
      </dsp:txBody>
      <dsp:txXfrm>
        <a:off x="1102348" y="882764"/>
        <a:ext cx="1243202" cy="621601"/>
      </dsp:txXfrm>
    </dsp:sp>
    <dsp:sp modelId="{DF10E451-B12F-4AB3-B212-E4012BC902ED}">
      <dsp:nvSpPr>
        <dsp:cNvPr id="0" name=""/>
        <dsp:cNvSpPr/>
      </dsp:nvSpPr>
      <dsp:spPr>
        <a:xfrm>
          <a:off x="1413148" y="1765438"/>
          <a:ext cx="1243202" cy="62160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kern="1200" dirty="0"/>
            <a:t>Used transformers from Hugging Face and </a:t>
          </a:r>
          <a:r>
            <a:rPr lang="en-US" sz="1000" kern="1200" dirty="0" err="1"/>
            <a:t>tensorflow</a:t>
          </a:r>
          <a:endParaRPr lang="en-US" sz="1000" kern="1200" dirty="0"/>
        </a:p>
      </dsp:txBody>
      <dsp:txXfrm>
        <a:off x="1413148" y="1765438"/>
        <a:ext cx="1243202" cy="621601"/>
      </dsp:txXfrm>
    </dsp:sp>
    <dsp:sp modelId="{5DFDB5BF-4B9C-4C04-89EC-BE177F3DD63E}">
      <dsp:nvSpPr>
        <dsp:cNvPr id="0" name=""/>
        <dsp:cNvSpPr/>
      </dsp:nvSpPr>
      <dsp:spPr>
        <a:xfrm>
          <a:off x="1413148" y="2648112"/>
          <a:ext cx="1243202" cy="62160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b="0" i="0" kern="1200" dirty="0"/>
            <a:t>Set max_length of 256 for tokenization</a:t>
          </a:r>
          <a:endParaRPr lang="en-US" sz="1000" kern="1200" dirty="0"/>
        </a:p>
      </dsp:txBody>
      <dsp:txXfrm>
        <a:off x="1413148" y="2648112"/>
        <a:ext cx="1243202" cy="621601"/>
      </dsp:txXfrm>
    </dsp:sp>
    <dsp:sp modelId="{AC66F137-D558-4E73-908B-A3D961BB460C}">
      <dsp:nvSpPr>
        <dsp:cNvPr id="0" name=""/>
        <dsp:cNvSpPr/>
      </dsp:nvSpPr>
      <dsp:spPr>
        <a:xfrm>
          <a:off x="1413148" y="3530786"/>
          <a:ext cx="1243202" cy="62160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kern="1200"/>
            <a:t>Optimized hyperparameters via Random Search</a:t>
          </a:r>
          <a:endParaRPr lang="en-US" sz="1000" kern="1200" dirty="0"/>
        </a:p>
      </dsp:txBody>
      <dsp:txXfrm>
        <a:off x="1413148" y="3530786"/>
        <a:ext cx="1243202" cy="621601"/>
      </dsp:txXfrm>
    </dsp:sp>
    <dsp:sp modelId="{E6501ACA-A599-4596-8009-196CBB501EE8}">
      <dsp:nvSpPr>
        <dsp:cNvPr id="0" name=""/>
        <dsp:cNvSpPr/>
      </dsp:nvSpPr>
      <dsp:spPr>
        <a:xfrm>
          <a:off x="1413148" y="4413459"/>
          <a:ext cx="1243202" cy="62160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kern="1200" dirty="0"/>
            <a:t>Implemented a learning rate scheduler</a:t>
          </a:r>
        </a:p>
      </dsp:txBody>
      <dsp:txXfrm>
        <a:off x="1413148" y="4413459"/>
        <a:ext cx="1243202" cy="621601"/>
      </dsp:txXfrm>
    </dsp:sp>
    <dsp:sp modelId="{4FA5E84D-867B-46DB-B808-197F6EEFACA9}">
      <dsp:nvSpPr>
        <dsp:cNvPr id="0" name=""/>
        <dsp:cNvSpPr/>
      </dsp:nvSpPr>
      <dsp:spPr>
        <a:xfrm>
          <a:off x="1413148" y="5296133"/>
          <a:ext cx="1243202" cy="62160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kern="1200" dirty="0"/>
            <a:t>Utilized early stopping based on validation loss</a:t>
          </a:r>
        </a:p>
      </dsp:txBody>
      <dsp:txXfrm>
        <a:off x="1413148" y="5296133"/>
        <a:ext cx="1243202" cy="621601"/>
      </dsp:txXfrm>
    </dsp:sp>
    <dsp:sp modelId="{7EC8E51E-51C5-4899-9763-AAF636FCA01A}">
      <dsp:nvSpPr>
        <dsp:cNvPr id="0" name=""/>
        <dsp:cNvSpPr/>
      </dsp:nvSpPr>
      <dsp:spPr>
        <a:xfrm>
          <a:off x="2606623" y="882764"/>
          <a:ext cx="1243202" cy="62160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b="0" i="0" kern="1200" dirty="0"/>
            <a:t>Model Training and Validation Process</a:t>
          </a:r>
          <a:endParaRPr lang="en-US" sz="1000" kern="1200" dirty="0"/>
        </a:p>
      </dsp:txBody>
      <dsp:txXfrm>
        <a:off x="2606623" y="882764"/>
        <a:ext cx="1243202" cy="621601"/>
      </dsp:txXfrm>
    </dsp:sp>
    <dsp:sp modelId="{6DE8129D-5451-41FC-8DD9-A97BEA8751AC}">
      <dsp:nvSpPr>
        <dsp:cNvPr id="0" name=""/>
        <dsp:cNvSpPr/>
      </dsp:nvSpPr>
      <dsp:spPr>
        <a:xfrm>
          <a:off x="2917424" y="1765438"/>
          <a:ext cx="1243202" cy="62160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kern="1200" dirty="0"/>
            <a:t>Trained models using binary cross-entropy loss and Adam optimizer</a:t>
          </a:r>
        </a:p>
      </dsp:txBody>
      <dsp:txXfrm>
        <a:off x="2917424" y="1765438"/>
        <a:ext cx="1243202" cy="621601"/>
      </dsp:txXfrm>
    </dsp:sp>
    <dsp:sp modelId="{0324A9F7-D754-4ABD-AAC4-156B797590A0}">
      <dsp:nvSpPr>
        <dsp:cNvPr id="0" name=""/>
        <dsp:cNvSpPr/>
      </dsp:nvSpPr>
      <dsp:spPr>
        <a:xfrm>
          <a:off x="2917424" y="2648112"/>
          <a:ext cx="1243202" cy="62160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kern="1200" dirty="0"/>
            <a:t>Utilized mixed-precision training policy 'mixed_float16'</a:t>
          </a:r>
        </a:p>
      </dsp:txBody>
      <dsp:txXfrm>
        <a:off x="2917424" y="2648112"/>
        <a:ext cx="1243202" cy="621601"/>
      </dsp:txXfrm>
    </dsp:sp>
    <dsp:sp modelId="{8848EC96-56AE-4880-A99F-5FBD070EBAF9}">
      <dsp:nvSpPr>
        <dsp:cNvPr id="0" name=""/>
        <dsp:cNvSpPr/>
      </dsp:nvSpPr>
      <dsp:spPr>
        <a:xfrm>
          <a:off x="2917424" y="3530786"/>
          <a:ext cx="1243202" cy="62160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kern="1200" dirty="0"/>
            <a:t>Constructed models using a custom function</a:t>
          </a:r>
        </a:p>
      </dsp:txBody>
      <dsp:txXfrm>
        <a:off x="2917424" y="3530786"/>
        <a:ext cx="1243202" cy="621601"/>
      </dsp:txXfrm>
    </dsp:sp>
    <dsp:sp modelId="{2B1D7AC5-7DC0-46D5-9B9D-A35ED208D87B}">
      <dsp:nvSpPr>
        <dsp:cNvPr id="0" name=""/>
        <dsp:cNvSpPr/>
      </dsp:nvSpPr>
      <dsp:spPr>
        <a:xfrm>
          <a:off x="2917424" y="4413459"/>
          <a:ext cx="1243202" cy="62160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kern="1200" dirty="0"/>
            <a:t>Validation via stratified splitting of the dataset</a:t>
          </a:r>
        </a:p>
      </dsp:txBody>
      <dsp:txXfrm>
        <a:off x="2917424" y="4413459"/>
        <a:ext cx="1243202" cy="621601"/>
      </dsp:txXfrm>
    </dsp:sp>
    <dsp:sp modelId="{F543BC83-91B7-40E8-ADF0-92EEE51C7FD8}">
      <dsp:nvSpPr>
        <dsp:cNvPr id="0" name=""/>
        <dsp:cNvSpPr/>
      </dsp:nvSpPr>
      <dsp:spPr>
        <a:xfrm>
          <a:off x="4110898" y="882764"/>
          <a:ext cx="1243202" cy="62160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b="0" i="0" kern="1200" dirty="0"/>
            <a:t>Results</a:t>
          </a:r>
          <a:endParaRPr lang="en-US" sz="1000" kern="1200" dirty="0"/>
        </a:p>
      </dsp:txBody>
      <dsp:txXfrm>
        <a:off x="4110898" y="882764"/>
        <a:ext cx="1243202" cy="621601"/>
      </dsp:txXfrm>
    </dsp:sp>
    <dsp:sp modelId="{BB5475FF-CADF-4FF3-8DAC-7842BFB5CC59}">
      <dsp:nvSpPr>
        <dsp:cNvPr id="0" name=""/>
        <dsp:cNvSpPr/>
      </dsp:nvSpPr>
      <dsp:spPr>
        <a:xfrm>
          <a:off x="4421699" y="1765438"/>
          <a:ext cx="1243202" cy="62160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kern="1200" dirty="0"/>
            <a:t>Visualized data distribution and label proportions</a:t>
          </a:r>
        </a:p>
      </dsp:txBody>
      <dsp:txXfrm>
        <a:off x="4421699" y="1765438"/>
        <a:ext cx="1243202" cy="621601"/>
      </dsp:txXfrm>
    </dsp:sp>
    <dsp:sp modelId="{EEAD1235-DAA2-4DEE-A1B3-1C6C6052EC00}">
      <dsp:nvSpPr>
        <dsp:cNvPr id="0" name=""/>
        <dsp:cNvSpPr/>
      </dsp:nvSpPr>
      <dsp:spPr>
        <a:xfrm>
          <a:off x="4421699" y="2648112"/>
          <a:ext cx="1243202" cy="62160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kern="1200" dirty="0"/>
            <a:t>Conducted a text length analysis</a:t>
          </a:r>
        </a:p>
      </dsp:txBody>
      <dsp:txXfrm>
        <a:off x="4421699" y="2648112"/>
        <a:ext cx="1243202" cy="621601"/>
      </dsp:txXfrm>
    </dsp:sp>
    <dsp:sp modelId="{1BE097CA-2630-462C-B1EC-514708ED508D}">
      <dsp:nvSpPr>
        <dsp:cNvPr id="0" name=""/>
        <dsp:cNvSpPr/>
      </dsp:nvSpPr>
      <dsp:spPr>
        <a:xfrm>
          <a:off x="4421699" y="3530786"/>
          <a:ext cx="1243202" cy="62160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kern="1200" dirty="0"/>
            <a:t>Plotted loss and accuracy progress over epochs</a:t>
          </a:r>
        </a:p>
      </dsp:txBody>
      <dsp:txXfrm>
        <a:off x="4421699" y="3530786"/>
        <a:ext cx="1243202" cy="621601"/>
      </dsp:txXfrm>
    </dsp:sp>
    <dsp:sp modelId="{73318880-97FA-4636-9F30-3D46B635FB97}">
      <dsp:nvSpPr>
        <dsp:cNvPr id="0" name=""/>
        <dsp:cNvSpPr/>
      </dsp:nvSpPr>
      <dsp:spPr>
        <a:xfrm>
          <a:off x="4421699" y="4413459"/>
          <a:ext cx="1243202" cy="62160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kern="1200" dirty="0"/>
            <a:t>Evaluated model on test data, generated report and confusion matrix</a:t>
          </a:r>
        </a:p>
      </dsp:txBody>
      <dsp:txXfrm>
        <a:off x="4421699" y="4413459"/>
        <a:ext cx="1243202" cy="621601"/>
      </dsp:txXfrm>
    </dsp:sp>
    <dsp:sp modelId="{12C98C9A-CF0E-4CDF-A34E-4A62318931E3}">
      <dsp:nvSpPr>
        <dsp:cNvPr id="0" name=""/>
        <dsp:cNvSpPr/>
      </dsp:nvSpPr>
      <dsp:spPr>
        <a:xfrm>
          <a:off x="5615173" y="882764"/>
          <a:ext cx="1243202" cy="62160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b="0" i="0" kern="1200" dirty="0"/>
            <a:t>Discussion</a:t>
          </a:r>
          <a:endParaRPr lang="en-US" sz="1000" kern="1200" dirty="0"/>
        </a:p>
      </dsp:txBody>
      <dsp:txXfrm>
        <a:off x="5615173" y="882764"/>
        <a:ext cx="1243202" cy="621601"/>
      </dsp:txXfrm>
    </dsp:sp>
    <dsp:sp modelId="{FD65C5B8-44F1-4C21-9E08-C257A35367B8}">
      <dsp:nvSpPr>
        <dsp:cNvPr id="0" name=""/>
        <dsp:cNvSpPr/>
      </dsp:nvSpPr>
      <dsp:spPr>
        <a:xfrm>
          <a:off x="5925974" y="1765438"/>
          <a:ext cx="1243202" cy="62160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kern="1200" dirty="0"/>
            <a:t>Interpreted results and drew conclusions</a:t>
          </a:r>
        </a:p>
      </dsp:txBody>
      <dsp:txXfrm>
        <a:off x="5925974" y="1765438"/>
        <a:ext cx="1243202" cy="621601"/>
      </dsp:txXfrm>
    </dsp:sp>
    <dsp:sp modelId="{B592BC6B-4951-41AC-ABCA-AFEAA31E4590}">
      <dsp:nvSpPr>
        <dsp:cNvPr id="0" name=""/>
        <dsp:cNvSpPr/>
      </dsp:nvSpPr>
      <dsp:spPr>
        <a:xfrm>
          <a:off x="5925974" y="2648112"/>
          <a:ext cx="1243202" cy="62160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rtl="0">
            <a:lnSpc>
              <a:spcPct val="90000"/>
            </a:lnSpc>
            <a:spcBef>
              <a:spcPct val="0"/>
            </a:spcBef>
            <a:spcAft>
              <a:spcPct val="35000"/>
            </a:spcAft>
            <a:buNone/>
          </a:pPr>
          <a:r>
            <a:rPr lang="en-US" sz="1000" b="0" i="0" kern="1200" dirty="0"/>
            <a:t>Evaluated model performance based on key metrics</a:t>
          </a:r>
          <a:endParaRPr lang="en-US" sz="1000" kern="1200" dirty="0"/>
        </a:p>
      </dsp:txBody>
      <dsp:txXfrm>
        <a:off x="5925974" y="2648112"/>
        <a:ext cx="1243202" cy="62160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3103A-E081-4D7A-848C-BA5FF4029CDA}">
      <dsp:nvSpPr>
        <dsp:cNvPr id="0" name=""/>
        <dsp:cNvSpPr/>
      </dsp:nvSpPr>
      <dsp:spPr>
        <a:xfrm>
          <a:off x="3917038" y="1591805"/>
          <a:ext cx="196974" cy="4333448"/>
        </a:xfrm>
        <a:custGeom>
          <a:avLst/>
          <a:gdLst/>
          <a:ahLst/>
          <a:cxnLst/>
          <a:rect l="0" t="0" r="0" b="0"/>
          <a:pathLst>
            <a:path>
              <a:moveTo>
                <a:pt x="0" y="0"/>
              </a:moveTo>
              <a:lnTo>
                <a:pt x="0" y="4333448"/>
              </a:lnTo>
              <a:lnTo>
                <a:pt x="196974" y="4333448"/>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DDC3306-5A7B-4D74-A800-866D55EBE9B8}">
      <dsp:nvSpPr>
        <dsp:cNvPr id="0" name=""/>
        <dsp:cNvSpPr/>
      </dsp:nvSpPr>
      <dsp:spPr>
        <a:xfrm>
          <a:off x="3917038" y="1591805"/>
          <a:ext cx="196974" cy="3401100"/>
        </a:xfrm>
        <a:custGeom>
          <a:avLst/>
          <a:gdLst/>
          <a:ahLst/>
          <a:cxnLst/>
          <a:rect l="0" t="0" r="0" b="0"/>
          <a:pathLst>
            <a:path>
              <a:moveTo>
                <a:pt x="0" y="0"/>
              </a:moveTo>
              <a:lnTo>
                <a:pt x="0" y="3401100"/>
              </a:lnTo>
              <a:lnTo>
                <a:pt x="196974" y="3401100"/>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4A2DFEC-2505-48A9-BF2D-AF57A7BC3D13}">
      <dsp:nvSpPr>
        <dsp:cNvPr id="0" name=""/>
        <dsp:cNvSpPr/>
      </dsp:nvSpPr>
      <dsp:spPr>
        <a:xfrm>
          <a:off x="3917038" y="1591805"/>
          <a:ext cx="196974" cy="2468752"/>
        </a:xfrm>
        <a:custGeom>
          <a:avLst/>
          <a:gdLst/>
          <a:ahLst/>
          <a:cxnLst/>
          <a:rect l="0" t="0" r="0" b="0"/>
          <a:pathLst>
            <a:path>
              <a:moveTo>
                <a:pt x="0" y="0"/>
              </a:moveTo>
              <a:lnTo>
                <a:pt x="0" y="2468752"/>
              </a:lnTo>
              <a:lnTo>
                <a:pt x="196974" y="2468752"/>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FF4213E-4D1F-4108-90E6-F0A3FAB8F18B}">
      <dsp:nvSpPr>
        <dsp:cNvPr id="0" name=""/>
        <dsp:cNvSpPr/>
      </dsp:nvSpPr>
      <dsp:spPr>
        <a:xfrm>
          <a:off x="3917038" y="1591805"/>
          <a:ext cx="196974" cy="1536404"/>
        </a:xfrm>
        <a:custGeom>
          <a:avLst/>
          <a:gdLst/>
          <a:ahLst/>
          <a:cxnLst/>
          <a:rect l="0" t="0" r="0" b="0"/>
          <a:pathLst>
            <a:path>
              <a:moveTo>
                <a:pt x="0" y="0"/>
              </a:moveTo>
              <a:lnTo>
                <a:pt x="0" y="1536404"/>
              </a:lnTo>
              <a:lnTo>
                <a:pt x="196974" y="1536404"/>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C3997D3-6A41-47CF-B1CC-7E527C02CB92}">
      <dsp:nvSpPr>
        <dsp:cNvPr id="0" name=""/>
        <dsp:cNvSpPr/>
      </dsp:nvSpPr>
      <dsp:spPr>
        <a:xfrm>
          <a:off x="3917038" y="1591805"/>
          <a:ext cx="196974" cy="604056"/>
        </a:xfrm>
        <a:custGeom>
          <a:avLst/>
          <a:gdLst/>
          <a:ahLst/>
          <a:cxnLst/>
          <a:rect l="0" t="0" r="0" b="0"/>
          <a:pathLst>
            <a:path>
              <a:moveTo>
                <a:pt x="0" y="0"/>
              </a:moveTo>
              <a:lnTo>
                <a:pt x="0" y="604056"/>
              </a:lnTo>
              <a:lnTo>
                <a:pt x="196974" y="604056"/>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E9B1B9E-9400-4E41-8AFD-54905651C98B}">
      <dsp:nvSpPr>
        <dsp:cNvPr id="0" name=""/>
        <dsp:cNvSpPr/>
      </dsp:nvSpPr>
      <dsp:spPr>
        <a:xfrm>
          <a:off x="3250607" y="659457"/>
          <a:ext cx="1191698" cy="275764"/>
        </a:xfrm>
        <a:custGeom>
          <a:avLst/>
          <a:gdLst/>
          <a:ahLst/>
          <a:cxnLst/>
          <a:rect l="0" t="0" r="0" b="0"/>
          <a:pathLst>
            <a:path>
              <a:moveTo>
                <a:pt x="0" y="0"/>
              </a:moveTo>
              <a:lnTo>
                <a:pt x="0" y="137882"/>
              </a:lnTo>
              <a:lnTo>
                <a:pt x="1191698" y="137882"/>
              </a:lnTo>
              <a:lnTo>
                <a:pt x="1191698" y="275764"/>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1095B13-6B1F-4A2D-B6F9-A6A85119AF41}">
      <dsp:nvSpPr>
        <dsp:cNvPr id="0" name=""/>
        <dsp:cNvSpPr/>
      </dsp:nvSpPr>
      <dsp:spPr>
        <a:xfrm>
          <a:off x="2328107" y="2524153"/>
          <a:ext cx="196974" cy="604056"/>
        </a:xfrm>
        <a:custGeom>
          <a:avLst/>
          <a:gdLst/>
          <a:ahLst/>
          <a:cxnLst/>
          <a:rect l="0" t="0" r="0" b="0"/>
          <a:pathLst>
            <a:path>
              <a:moveTo>
                <a:pt x="0" y="0"/>
              </a:moveTo>
              <a:lnTo>
                <a:pt x="0" y="604056"/>
              </a:lnTo>
              <a:lnTo>
                <a:pt x="196974" y="604056"/>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604FAF0-C683-4395-84AD-9976789E66FF}">
      <dsp:nvSpPr>
        <dsp:cNvPr id="0" name=""/>
        <dsp:cNvSpPr/>
      </dsp:nvSpPr>
      <dsp:spPr>
        <a:xfrm>
          <a:off x="2058908" y="1591805"/>
          <a:ext cx="794465" cy="275764"/>
        </a:xfrm>
        <a:custGeom>
          <a:avLst/>
          <a:gdLst/>
          <a:ahLst/>
          <a:cxnLst/>
          <a:rect l="0" t="0" r="0" b="0"/>
          <a:pathLst>
            <a:path>
              <a:moveTo>
                <a:pt x="0" y="0"/>
              </a:moveTo>
              <a:lnTo>
                <a:pt x="0" y="137882"/>
              </a:lnTo>
              <a:lnTo>
                <a:pt x="794465" y="137882"/>
              </a:lnTo>
              <a:lnTo>
                <a:pt x="794465" y="275764"/>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BD9C121-103A-457D-8230-9E77C48477AF}">
      <dsp:nvSpPr>
        <dsp:cNvPr id="0" name=""/>
        <dsp:cNvSpPr/>
      </dsp:nvSpPr>
      <dsp:spPr>
        <a:xfrm>
          <a:off x="739176" y="2524153"/>
          <a:ext cx="196974" cy="604056"/>
        </a:xfrm>
        <a:custGeom>
          <a:avLst/>
          <a:gdLst/>
          <a:ahLst/>
          <a:cxnLst/>
          <a:rect l="0" t="0" r="0" b="0"/>
          <a:pathLst>
            <a:path>
              <a:moveTo>
                <a:pt x="0" y="0"/>
              </a:moveTo>
              <a:lnTo>
                <a:pt x="0" y="604056"/>
              </a:lnTo>
              <a:lnTo>
                <a:pt x="196974" y="604056"/>
              </a:lnTo>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87A55CA-23F2-4ED2-A3D0-CB7A552A044B}">
      <dsp:nvSpPr>
        <dsp:cNvPr id="0" name=""/>
        <dsp:cNvSpPr/>
      </dsp:nvSpPr>
      <dsp:spPr>
        <a:xfrm>
          <a:off x="1264442" y="1591805"/>
          <a:ext cx="794465" cy="275764"/>
        </a:xfrm>
        <a:custGeom>
          <a:avLst/>
          <a:gdLst/>
          <a:ahLst/>
          <a:cxnLst/>
          <a:rect l="0" t="0" r="0" b="0"/>
          <a:pathLst>
            <a:path>
              <a:moveTo>
                <a:pt x="794465" y="0"/>
              </a:moveTo>
              <a:lnTo>
                <a:pt x="794465" y="137882"/>
              </a:lnTo>
              <a:lnTo>
                <a:pt x="0" y="137882"/>
              </a:lnTo>
              <a:lnTo>
                <a:pt x="0" y="275764"/>
              </a:lnTo>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5A06723-461A-4D25-8C75-94DAA5CA23B1}">
      <dsp:nvSpPr>
        <dsp:cNvPr id="0" name=""/>
        <dsp:cNvSpPr/>
      </dsp:nvSpPr>
      <dsp:spPr>
        <a:xfrm>
          <a:off x="2058908" y="659457"/>
          <a:ext cx="1191698" cy="275764"/>
        </a:xfrm>
        <a:custGeom>
          <a:avLst/>
          <a:gdLst/>
          <a:ahLst/>
          <a:cxnLst/>
          <a:rect l="0" t="0" r="0" b="0"/>
          <a:pathLst>
            <a:path>
              <a:moveTo>
                <a:pt x="1191698" y="0"/>
              </a:moveTo>
              <a:lnTo>
                <a:pt x="1191698" y="137882"/>
              </a:lnTo>
              <a:lnTo>
                <a:pt x="0" y="137882"/>
              </a:lnTo>
              <a:lnTo>
                <a:pt x="0" y="275764"/>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11BD146-B4DE-49E2-9F19-BD3AD249A39E}">
      <dsp:nvSpPr>
        <dsp:cNvPr id="0" name=""/>
        <dsp:cNvSpPr/>
      </dsp:nvSpPr>
      <dsp:spPr>
        <a:xfrm>
          <a:off x="2594023" y="2874"/>
          <a:ext cx="1313166" cy="65658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dirty="0"/>
            <a:t>Conclusions</a:t>
          </a:r>
        </a:p>
      </dsp:txBody>
      <dsp:txXfrm>
        <a:off x="2594023" y="2874"/>
        <a:ext cx="1313166" cy="656583"/>
      </dsp:txXfrm>
    </dsp:sp>
    <dsp:sp modelId="{EAC3A3CB-2FC4-4E2F-A5ED-68B96E77A1E9}">
      <dsp:nvSpPr>
        <dsp:cNvPr id="0" name=""/>
        <dsp:cNvSpPr/>
      </dsp:nvSpPr>
      <dsp:spPr>
        <a:xfrm>
          <a:off x="1402325" y="935222"/>
          <a:ext cx="1313166" cy="65658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dirty="0"/>
            <a:t>Online Sexism Detection</a:t>
          </a:r>
        </a:p>
      </dsp:txBody>
      <dsp:txXfrm>
        <a:off x="1402325" y="935222"/>
        <a:ext cx="1313166" cy="656583"/>
      </dsp:txXfrm>
    </dsp:sp>
    <dsp:sp modelId="{3C2AEA2E-3DAA-4D5F-BE74-282FEE8E4EBC}">
      <dsp:nvSpPr>
        <dsp:cNvPr id="0" name=""/>
        <dsp:cNvSpPr/>
      </dsp:nvSpPr>
      <dsp:spPr>
        <a:xfrm>
          <a:off x="607859" y="1867570"/>
          <a:ext cx="1313166" cy="65658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dirty="0"/>
            <a:t>Multi-model Approach</a:t>
          </a:r>
        </a:p>
      </dsp:txBody>
      <dsp:txXfrm>
        <a:off x="607859" y="1867570"/>
        <a:ext cx="1313166" cy="656583"/>
      </dsp:txXfrm>
    </dsp:sp>
    <dsp:sp modelId="{2CF8E044-2820-4AF5-AB7B-04E8FB920623}">
      <dsp:nvSpPr>
        <dsp:cNvPr id="0" name=""/>
        <dsp:cNvSpPr/>
      </dsp:nvSpPr>
      <dsp:spPr>
        <a:xfrm>
          <a:off x="936151" y="2799918"/>
          <a:ext cx="1313166" cy="65658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a:t>BERT, XLM-RoBERTa, DistilBERT</a:t>
          </a:r>
        </a:p>
      </dsp:txBody>
      <dsp:txXfrm>
        <a:off x="936151" y="2799918"/>
        <a:ext cx="1313166" cy="656583"/>
      </dsp:txXfrm>
    </dsp:sp>
    <dsp:sp modelId="{4BB7F02A-2CA4-4DE7-9F37-4A126881A4BA}">
      <dsp:nvSpPr>
        <dsp:cNvPr id="0" name=""/>
        <dsp:cNvSpPr/>
      </dsp:nvSpPr>
      <dsp:spPr>
        <a:xfrm>
          <a:off x="2196791" y="1867570"/>
          <a:ext cx="1313166" cy="65658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dirty="0"/>
            <a:t>Robust Experimental Setup</a:t>
          </a:r>
        </a:p>
      </dsp:txBody>
      <dsp:txXfrm>
        <a:off x="2196791" y="1867570"/>
        <a:ext cx="1313166" cy="656583"/>
      </dsp:txXfrm>
    </dsp:sp>
    <dsp:sp modelId="{DE1D42BE-9003-4D69-A9DD-FB3A618554AB}">
      <dsp:nvSpPr>
        <dsp:cNvPr id="0" name=""/>
        <dsp:cNvSpPr/>
      </dsp:nvSpPr>
      <dsp:spPr>
        <a:xfrm>
          <a:off x="2525082" y="2799918"/>
          <a:ext cx="1313166" cy="656583"/>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Effectiveness in Identifying Sexism in different source</a:t>
          </a:r>
        </a:p>
      </dsp:txBody>
      <dsp:txXfrm>
        <a:off x="2525082" y="2799918"/>
        <a:ext cx="1313166" cy="656583"/>
      </dsp:txXfrm>
    </dsp:sp>
    <dsp:sp modelId="{69D5B5AD-1091-440F-8AF2-C73477FD39DB}">
      <dsp:nvSpPr>
        <dsp:cNvPr id="0" name=""/>
        <dsp:cNvSpPr/>
      </dsp:nvSpPr>
      <dsp:spPr>
        <a:xfrm>
          <a:off x="3785722" y="935222"/>
          <a:ext cx="1313166" cy="656583"/>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dirty="0"/>
            <a:t>Future Work</a:t>
          </a:r>
        </a:p>
      </dsp:txBody>
      <dsp:txXfrm>
        <a:off x="3785722" y="935222"/>
        <a:ext cx="1313166" cy="656583"/>
      </dsp:txXfrm>
    </dsp:sp>
    <dsp:sp modelId="{A76A1F3F-1408-4BE2-BBF9-DC829D63F468}">
      <dsp:nvSpPr>
        <dsp:cNvPr id="0" name=""/>
        <dsp:cNvSpPr/>
      </dsp:nvSpPr>
      <dsp:spPr>
        <a:xfrm>
          <a:off x="4114013" y="1867570"/>
          <a:ext cx="1313166" cy="65658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dirty="0"/>
            <a:t>Incorporate Annotator Information</a:t>
          </a:r>
        </a:p>
      </dsp:txBody>
      <dsp:txXfrm>
        <a:off x="4114013" y="1867570"/>
        <a:ext cx="1313166" cy="656583"/>
      </dsp:txXfrm>
    </dsp:sp>
    <dsp:sp modelId="{A8557CC5-0746-45F3-9A2B-E0FC8556C47A}">
      <dsp:nvSpPr>
        <dsp:cNvPr id="0" name=""/>
        <dsp:cNvSpPr/>
      </dsp:nvSpPr>
      <dsp:spPr>
        <a:xfrm>
          <a:off x="4114013" y="2799918"/>
          <a:ext cx="1313166" cy="65658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dirty="0"/>
            <a:t>Assess Annotator Reliability</a:t>
          </a:r>
        </a:p>
      </dsp:txBody>
      <dsp:txXfrm>
        <a:off x="4114013" y="2799918"/>
        <a:ext cx="1313166" cy="656583"/>
      </dsp:txXfrm>
    </dsp:sp>
    <dsp:sp modelId="{BBF6D281-7971-42AF-918E-A073C115BAF7}">
      <dsp:nvSpPr>
        <dsp:cNvPr id="0" name=""/>
        <dsp:cNvSpPr/>
      </dsp:nvSpPr>
      <dsp:spPr>
        <a:xfrm>
          <a:off x="4114013" y="3732267"/>
          <a:ext cx="1313166" cy="65658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dirty="0"/>
            <a:t>Handle Imbalanced Data</a:t>
          </a:r>
        </a:p>
      </dsp:txBody>
      <dsp:txXfrm>
        <a:off x="4114013" y="3732267"/>
        <a:ext cx="1313166" cy="656583"/>
      </dsp:txXfrm>
    </dsp:sp>
    <dsp:sp modelId="{CD4AB6D8-F4FC-4B85-9A49-212186F42602}">
      <dsp:nvSpPr>
        <dsp:cNvPr id="0" name=""/>
        <dsp:cNvSpPr/>
      </dsp:nvSpPr>
      <dsp:spPr>
        <a:xfrm>
          <a:off x="4114013" y="4664615"/>
          <a:ext cx="1313166" cy="65658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kern="1200" dirty="0"/>
            <a:t>Deal with context-dependency Using XNLP technique</a:t>
          </a:r>
        </a:p>
      </dsp:txBody>
      <dsp:txXfrm>
        <a:off x="4114013" y="4664615"/>
        <a:ext cx="1313166" cy="656583"/>
      </dsp:txXfrm>
    </dsp:sp>
    <dsp:sp modelId="{3378EB59-A4CE-435D-9F53-BF043D185B7D}">
      <dsp:nvSpPr>
        <dsp:cNvPr id="0" name=""/>
        <dsp:cNvSpPr/>
      </dsp:nvSpPr>
      <dsp:spPr>
        <a:xfrm>
          <a:off x="4114013" y="5596963"/>
          <a:ext cx="1313166" cy="656583"/>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rtl="0">
            <a:lnSpc>
              <a:spcPct val="90000"/>
            </a:lnSpc>
            <a:spcBef>
              <a:spcPct val="0"/>
            </a:spcBef>
            <a:spcAft>
              <a:spcPct val="35000"/>
            </a:spcAft>
            <a:buNone/>
          </a:pPr>
          <a:r>
            <a:rPr lang="en-US" sz="1300" b="0" i="0" kern="1200" dirty="0"/>
            <a:t>Test Model on Different Datasets</a:t>
          </a:r>
          <a:endParaRPr lang="en-US" sz="1300" kern="1200" dirty="0"/>
        </a:p>
      </dsp:txBody>
      <dsp:txXfrm>
        <a:off x="4114013" y="5596963"/>
        <a:ext cx="1313166" cy="6565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43EE77-C424-4FDC-AFC9-59EF634C2FA2}">
      <dsp:nvSpPr>
        <dsp:cNvPr id="0" name=""/>
        <dsp:cNvSpPr/>
      </dsp:nvSpPr>
      <dsp:spPr>
        <a:xfrm>
          <a:off x="3941697" y="1595711"/>
          <a:ext cx="189116" cy="1475109"/>
        </a:xfrm>
        <a:custGeom>
          <a:avLst/>
          <a:gdLst/>
          <a:ahLst/>
          <a:cxnLst/>
          <a:rect l="0" t="0" r="0" b="0"/>
          <a:pathLst>
            <a:path>
              <a:moveTo>
                <a:pt x="0" y="0"/>
              </a:moveTo>
              <a:lnTo>
                <a:pt x="0" y="1475109"/>
              </a:lnTo>
              <a:lnTo>
                <a:pt x="189116" y="147510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5DFC05-4419-47C4-BD0F-89966094B678}">
      <dsp:nvSpPr>
        <dsp:cNvPr id="0" name=""/>
        <dsp:cNvSpPr/>
      </dsp:nvSpPr>
      <dsp:spPr>
        <a:xfrm>
          <a:off x="3941697" y="1595711"/>
          <a:ext cx="189116" cy="579957"/>
        </a:xfrm>
        <a:custGeom>
          <a:avLst/>
          <a:gdLst/>
          <a:ahLst/>
          <a:cxnLst/>
          <a:rect l="0" t="0" r="0" b="0"/>
          <a:pathLst>
            <a:path>
              <a:moveTo>
                <a:pt x="0" y="0"/>
              </a:moveTo>
              <a:lnTo>
                <a:pt x="0" y="579957"/>
              </a:lnTo>
              <a:lnTo>
                <a:pt x="189116" y="5799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FD51BE-96C7-4490-9AA5-F829EC46FEC8}">
      <dsp:nvSpPr>
        <dsp:cNvPr id="0" name=""/>
        <dsp:cNvSpPr/>
      </dsp:nvSpPr>
      <dsp:spPr>
        <a:xfrm>
          <a:off x="2920468" y="700559"/>
          <a:ext cx="1525540" cy="264763"/>
        </a:xfrm>
        <a:custGeom>
          <a:avLst/>
          <a:gdLst/>
          <a:ahLst/>
          <a:cxnLst/>
          <a:rect l="0" t="0" r="0" b="0"/>
          <a:pathLst>
            <a:path>
              <a:moveTo>
                <a:pt x="0" y="0"/>
              </a:moveTo>
              <a:lnTo>
                <a:pt x="0" y="132381"/>
              </a:lnTo>
              <a:lnTo>
                <a:pt x="1525540" y="132381"/>
              </a:lnTo>
              <a:lnTo>
                <a:pt x="1525540" y="2647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2D5782-121E-4469-A9B5-465D38C46080}">
      <dsp:nvSpPr>
        <dsp:cNvPr id="0" name=""/>
        <dsp:cNvSpPr/>
      </dsp:nvSpPr>
      <dsp:spPr>
        <a:xfrm>
          <a:off x="2874748" y="700559"/>
          <a:ext cx="91440" cy="264763"/>
        </a:xfrm>
        <a:custGeom>
          <a:avLst/>
          <a:gdLst/>
          <a:ahLst/>
          <a:cxnLst/>
          <a:rect l="0" t="0" r="0" b="0"/>
          <a:pathLst>
            <a:path>
              <a:moveTo>
                <a:pt x="45720" y="0"/>
              </a:moveTo>
              <a:lnTo>
                <a:pt x="45720" y="2647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8F699C-A03A-4FE3-9142-FB56DEBFFBA7}">
      <dsp:nvSpPr>
        <dsp:cNvPr id="0" name=""/>
        <dsp:cNvSpPr/>
      </dsp:nvSpPr>
      <dsp:spPr>
        <a:xfrm>
          <a:off x="1653387" y="2490863"/>
          <a:ext cx="189116" cy="1475109"/>
        </a:xfrm>
        <a:custGeom>
          <a:avLst/>
          <a:gdLst/>
          <a:ahLst/>
          <a:cxnLst/>
          <a:rect l="0" t="0" r="0" b="0"/>
          <a:pathLst>
            <a:path>
              <a:moveTo>
                <a:pt x="0" y="0"/>
              </a:moveTo>
              <a:lnTo>
                <a:pt x="0" y="1475109"/>
              </a:lnTo>
              <a:lnTo>
                <a:pt x="189116" y="147510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6794B5-4EC7-43D8-80CC-9F3AAEC53ECC}">
      <dsp:nvSpPr>
        <dsp:cNvPr id="0" name=""/>
        <dsp:cNvSpPr/>
      </dsp:nvSpPr>
      <dsp:spPr>
        <a:xfrm>
          <a:off x="1653387" y="2490863"/>
          <a:ext cx="189116" cy="579957"/>
        </a:xfrm>
        <a:custGeom>
          <a:avLst/>
          <a:gdLst/>
          <a:ahLst/>
          <a:cxnLst/>
          <a:rect l="0" t="0" r="0" b="0"/>
          <a:pathLst>
            <a:path>
              <a:moveTo>
                <a:pt x="0" y="0"/>
              </a:moveTo>
              <a:lnTo>
                <a:pt x="0" y="579957"/>
              </a:lnTo>
              <a:lnTo>
                <a:pt x="189116" y="5799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1078FE-A073-4AAC-8E44-3EEA487BE980}">
      <dsp:nvSpPr>
        <dsp:cNvPr id="0" name=""/>
        <dsp:cNvSpPr/>
      </dsp:nvSpPr>
      <dsp:spPr>
        <a:xfrm>
          <a:off x="1394928" y="1595711"/>
          <a:ext cx="762770" cy="264763"/>
        </a:xfrm>
        <a:custGeom>
          <a:avLst/>
          <a:gdLst/>
          <a:ahLst/>
          <a:cxnLst/>
          <a:rect l="0" t="0" r="0" b="0"/>
          <a:pathLst>
            <a:path>
              <a:moveTo>
                <a:pt x="0" y="0"/>
              </a:moveTo>
              <a:lnTo>
                <a:pt x="0" y="132381"/>
              </a:lnTo>
              <a:lnTo>
                <a:pt x="762770" y="132381"/>
              </a:lnTo>
              <a:lnTo>
                <a:pt x="762770" y="26476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2CC10F-2263-4436-AFD6-EB811EDBCBE7}">
      <dsp:nvSpPr>
        <dsp:cNvPr id="0" name=""/>
        <dsp:cNvSpPr/>
      </dsp:nvSpPr>
      <dsp:spPr>
        <a:xfrm>
          <a:off x="127847" y="2490863"/>
          <a:ext cx="189116" cy="1475109"/>
        </a:xfrm>
        <a:custGeom>
          <a:avLst/>
          <a:gdLst/>
          <a:ahLst/>
          <a:cxnLst/>
          <a:rect l="0" t="0" r="0" b="0"/>
          <a:pathLst>
            <a:path>
              <a:moveTo>
                <a:pt x="0" y="0"/>
              </a:moveTo>
              <a:lnTo>
                <a:pt x="0" y="1475109"/>
              </a:lnTo>
              <a:lnTo>
                <a:pt x="189116" y="147510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41C38F-837E-4E5D-ADE3-5F545B780B82}">
      <dsp:nvSpPr>
        <dsp:cNvPr id="0" name=""/>
        <dsp:cNvSpPr/>
      </dsp:nvSpPr>
      <dsp:spPr>
        <a:xfrm>
          <a:off x="127847" y="2490863"/>
          <a:ext cx="189116" cy="579957"/>
        </a:xfrm>
        <a:custGeom>
          <a:avLst/>
          <a:gdLst/>
          <a:ahLst/>
          <a:cxnLst/>
          <a:rect l="0" t="0" r="0" b="0"/>
          <a:pathLst>
            <a:path>
              <a:moveTo>
                <a:pt x="0" y="0"/>
              </a:moveTo>
              <a:lnTo>
                <a:pt x="0" y="579957"/>
              </a:lnTo>
              <a:lnTo>
                <a:pt x="189116" y="57995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8C814C-EE8D-4E0E-A98E-315DD9C82386}">
      <dsp:nvSpPr>
        <dsp:cNvPr id="0" name=""/>
        <dsp:cNvSpPr/>
      </dsp:nvSpPr>
      <dsp:spPr>
        <a:xfrm>
          <a:off x="632157" y="1595711"/>
          <a:ext cx="762770" cy="264763"/>
        </a:xfrm>
        <a:custGeom>
          <a:avLst/>
          <a:gdLst/>
          <a:ahLst/>
          <a:cxnLst/>
          <a:rect l="0" t="0" r="0" b="0"/>
          <a:pathLst>
            <a:path>
              <a:moveTo>
                <a:pt x="762770" y="0"/>
              </a:moveTo>
              <a:lnTo>
                <a:pt x="762770" y="132381"/>
              </a:lnTo>
              <a:lnTo>
                <a:pt x="0" y="132381"/>
              </a:lnTo>
              <a:lnTo>
                <a:pt x="0" y="26476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FD351D-0680-40DF-AB3B-01D269766D8A}">
      <dsp:nvSpPr>
        <dsp:cNvPr id="0" name=""/>
        <dsp:cNvSpPr/>
      </dsp:nvSpPr>
      <dsp:spPr>
        <a:xfrm>
          <a:off x="1394928" y="700559"/>
          <a:ext cx="1525540" cy="264763"/>
        </a:xfrm>
        <a:custGeom>
          <a:avLst/>
          <a:gdLst/>
          <a:ahLst/>
          <a:cxnLst/>
          <a:rect l="0" t="0" r="0" b="0"/>
          <a:pathLst>
            <a:path>
              <a:moveTo>
                <a:pt x="1525540" y="0"/>
              </a:moveTo>
              <a:lnTo>
                <a:pt x="1525540" y="132381"/>
              </a:lnTo>
              <a:lnTo>
                <a:pt x="0" y="132381"/>
              </a:lnTo>
              <a:lnTo>
                <a:pt x="0" y="26476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EF094C-02C7-4E1E-BD7A-6239971DC8D2}">
      <dsp:nvSpPr>
        <dsp:cNvPr id="0" name=""/>
        <dsp:cNvSpPr/>
      </dsp:nvSpPr>
      <dsp:spPr>
        <a:xfrm>
          <a:off x="2290079" y="70171"/>
          <a:ext cx="1260777" cy="6303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Modelling Techniques for Explainable NLP</a:t>
          </a:r>
        </a:p>
      </dsp:txBody>
      <dsp:txXfrm>
        <a:off x="2290079" y="70171"/>
        <a:ext cx="1260777" cy="630388"/>
      </dsp:txXfrm>
    </dsp:sp>
    <dsp:sp modelId="{CF91E0BB-535A-4AC7-AC48-03733DA7B9B3}">
      <dsp:nvSpPr>
        <dsp:cNvPr id="0" name=""/>
        <dsp:cNvSpPr/>
      </dsp:nvSpPr>
      <dsp:spPr>
        <a:xfrm>
          <a:off x="764539" y="965322"/>
          <a:ext cx="1260777" cy="6303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Traditional Explainable Models</a:t>
          </a:r>
        </a:p>
      </dsp:txBody>
      <dsp:txXfrm>
        <a:off x="764539" y="965322"/>
        <a:ext cx="1260777" cy="630388"/>
      </dsp:txXfrm>
    </dsp:sp>
    <dsp:sp modelId="{51BE8E12-5BD5-48FE-BAB3-33039CF29354}">
      <dsp:nvSpPr>
        <dsp:cNvPr id="0" name=""/>
        <dsp:cNvSpPr/>
      </dsp:nvSpPr>
      <dsp:spPr>
        <a:xfrm>
          <a:off x="1769" y="1860474"/>
          <a:ext cx="1260777" cy="6303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Bag of Words (BoW)</a:t>
          </a:r>
        </a:p>
      </dsp:txBody>
      <dsp:txXfrm>
        <a:off x="1769" y="1860474"/>
        <a:ext cx="1260777" cy="630388"/>
      </dsp:txXfrm>
    </dsp:sp>
    <dsp:sp modelId="{D28F900D-6E2B-4F4B-90D3-52B2136A141D}">
      <dsp:nvSpPr>
        <dsp:cNvPr id="0" name=""/>
        <dsp:cNvSpPr/>
      </dsp:nvSpPr>
      <dsp:spPr>
        <a:xfrm>
          <a:off x="316963" y="2755626"/>
          <a:ext cx="1260777" cy="6303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Bag of Words (BoW)</a:t>
          </a:r>
        </a:p>
      </dsp:txBody>
      <dsp:txXfrm>
        <a:off x="316963" y="2755626"/>
        <a:ext cx="1260777" cy="630388"/>
      </dsp:txXfrm>
    </dsp:sp>
    <dsp:sp modelId="{186F6E5D-4471-4D23-91EC-C33749373D1C}">
      <dsp:nvSpPr>
        <dsp:cNvPr id="0" name=""/>
        <dsp:cNvSpPr/>
      </dsp:nvSpPr>
      <dsp:spPr>
        <a:xfrm>
          <a:off x="316963" y="3650778"/>
          <a:ext cx="1260777" cy="6303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Weighted Bag of Words</a:t>
          </a:r>
        </a:p>
      </dsp:txBody>
      <dsp:txXfrm>
        <a:off x="316963" y="3650778"/>
        <a:ext cx="1260777" cy="630388"/>
      </dsp:txXfrm>
    </dsp:sp>
    <dsp:sp modelId="{37CF0D43-4011-4773-A699-4EAAC0A5CCBC}">
      <dsp:nvSpPr>
        <dsp:cNvPr id="0" name=""/>
        <dsp:cNvSpPr/>
      </dsp:nvSpPr>
      <dsp:spPr>
        <a:xfrm>
          <a:off x="1527309" y="1860474"/>
          <a:ext cx="1260777" cy="6303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Embedding Models</a:t>
          </a:r>
        </a:p>
      </dsp:txBody>
      <dsp:txXfrm>
        <a:off x="1527309" y="1860474"/>
        <a:ext cx="1260777" cy="630388"/>
      </dsp:txXfrm>
    </dsp:sp>
    <dsp:sp modelId="{0CF44A36-1A89-49FE-A998-2C49934FFD5C}">
      <dsp:nvSpPr>
        <dsp:cNvPr id="0" name=""/>
        <dsp:cNvSpPr/>
      </dsp:nvSpPr>
      <dsp:spPr>
        <a:xfrm>
          <a:off x="1842503" y="2755626"/>
          <a:ext cx="1260777" cy="6303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Word Embeddings </a:t>
          </a:r>
        </a:p>
      </dsp:txBody>
      <dsp:txXfrm>
        <a:off x="1842503" y="2755626"/>
        <a:ext cx="1260777" cy="630388"/>
      </dsp:txXfrm>
    </dsp:sp>
    <dsp:sp modelId="{A9842BDA-FDAF-43C1-BCFA-A45CBE8A5F49}">
      <dsp:nvSpPr>
        <dsp:cNvPr id="0" name=""/>
        <dsp:cNvSpPr/>
      </dsp:nvSpPr>
      <dsp:spPr>
        <a:xfrm>
          <a:off x="1842503" y="3650778"/>
          <a:ext cx="1260777" cy="6303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kern="1200" dirty="0"/>
            <a:t>Sentence </a:t>
          </a:r>
          <a:r>
            <a:rPr lang="fr-FR" sz="1400" kern="1200" dirty="0" err="1"/>
            <a:t>Embeddings</a:t>
          </a:r>
          <a:r>
            <a:rPr lang="fr-FR" sz="1400" kern="1200" dirty="0"/>
            <a:t> </a:t>
          </a:r>
          <a:endParaRPr lang="en-US" sz="1400" kern="1200" dirty="0"/>
        </a:p>
      </dsp:txBody>
      <dsp:txXfrm>
        <a:off x="1842503" y="3650778"/>
        <a:ext cx="1260777" cy="630388"/>
      </dsp:txXfrm>
    </dsp:sp>
    <dsp:sp modelId="{882212F6-144F-4E96-9D58-82F4AA0BFADC}">
      <dsp:nvSpPr>
        <dsp:cNvPr id="0" name=""/>
        <dsp:cNvSpPr/>
      </dsp:nvSpPr>
      <dsp:spPr>
        <a:xfrm>
          <a:off x="2290079" y="965322"/>
          <a:ext cx="1260777" cy="6303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effectLst/>
            </a:rPr>
            <a:t>Transformer Models</a:t>
          </a:r>
          <a:endParaRPr lang="en-US" sz="1400" kern="1200"/>
        </a:p>
      </dsp:txBody>
      <dsp:txXfrm>
        <a:off x="2290079" y="965322"/>
        <a:ext cx="1260777" cy="630388"/>
      </dsp:txXfrm>
    </dsp:sp>
    <dsp:sp modelId="{F6E081F3-FF02-4366-ABF3-4CC546C05B53}">
      <dsp:nvSpPr>
        <dsp:cNvPr id="0" name=""/>
        <dsp:cNvSpPr/>
      </dsp:nvSpPr>
      <dsp:spPr>
        <a:xfrm>
          <a:off x="3815620" y="965322"/>
          <a:ext cx="1260777" cy="6303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a:effectLst/>
            </a:rPr>
            <a:t>Rationalization Techniques</a:t>
          </a:r>
          <a:endParaRPr lang="en-US" sz="1400" kern="1200"/>
        </a:p>
      </dsp:txBody>
      <dsp:txXfrm>
        <a:off x="3815620" y="965322"/>
        <a:ext cx="1260777" cy="630388"/>
      </dsp:txXfrm>
    </dsp:sp>
    <dsp:sp modelId="{E4499FB0-717C-4E86-B47C-5173F9DD8C19}">
      <dsp:nvSpPr>
        <dsp:cNvPr id="0" name=""/>
        <dsp:cNvSpPr/>
      </dsp:nvSpPr>
      <dsp:spPr>
        <a:xfrm>
          <a:off x="4130814" y="1860474"/>
          <a:ext cx="1260777" cy="6303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Extractive Rationalization</a:t>
          </a:r>
        </a:p>
      </dsp:txBody>
      <dsp:txXfrm>
        <a:off x="4130814" y="1860474"/>
        <a:ext cx="1260777" cy="630388"/>
      </dsp:txXfrm>
    </dsp:sp>
    <dsp:sp modelId="{688FBBB3-482C-4CCB-81D0-BA1C7AF16F07}">
      <dsp:nvSpPr>
        <dsp:cNvPr id="0" name=""/>
        <dsp:cNvSpPr/>
      </dsp:nvSpPr>
      <dsp:spPr>
        <a:xfrm>
          <a:off x="4130814" y="2755626"/>
          <a:ext cx="1260777" cy="63038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Abstractive Rationalization</a:t>
          </a:r>
        </a:p>
      </dsp:txBody>
      <dsp:txXfrm>
        <a:off x="4130814" y="2755626"/>
        <a:ext cx="1260777" cy="6303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20A6A-FCBC-4687-A109-ED9F7B85B65C}">
      <dsp:nvSpPr>
        <dsp:cNvPr id="0" name=""/>
        <dsp:cNvSpPr/>
      </dsp:nvSpPr>
      <dsp:spPr>
        <a:xfrm>
          <a:off x="3588499" y="1576783"/>
          <a:ext cx="195288" cy="1523252"/>
        </a:xfrm>
        <a:custGeom>
          <a:avLst/>
          <a:gdLst/>
          <a:ahLst/>
          <a:cxnLst/>
          <a:rect l="0" t="0" r="0" b="0"/>
          <a:pathLst>
            <a:path>
              <a:moveTo>
                <a:pt x="0" y="0"/>
              </a:moveTo>
              <a:lnTo>
                <a:pt x="0" y="1523252"/>
              </a:lnTo>
              <a:lnTo>
                <a:pt x="195288" y="152325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CD823E-54F3-4E9F-9EF9-7522708DCAD5}">
      <dsp:nvSpPr>
        <dsp:cNvPr id="0" name=""/>
        <dsp:cNvSpPr/>
      </dsp:nvSpPr>
      <dsp:spPr>
        <a:xfrm>
          <a:off x="3588499" y="1576783"/>
          <a:ext cx="195288" cy="598885"/>
        </a:xfrm>
        <a:custGeom>
          <a:avLst/>
          <a:gdLst/>
          <a:ahLst/>
          <a:cxnLst/>
          <a:rect l="0" t="0" r="0" b="0"/>
          <a:pathLst>
            <a:path>
              <a:moveTo>
                <a:pt x="0" y="0"/>
              </a:moveTo>
              <a:lnTo>
                <a:pt x="0" y="598885"/>
              </a:lnTo>
              <a:lnTo>
                <a:pt x="195288" y="59888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7A41C9-1381-490A-8DA8-E923FBC39E34}">
      <dsp:nvSpPr>
        <dsp:cNvPr id="0" name=""/>
        <dsp:cNvSpPr/>
      </dsp:nvSpPr>
      <dsp:spPr>
        <a:xfrm>
          <a:off x="2533939" y="652416"/>
          <a:ext cx="1575329" cy="273404"/>
        </a:xfrm>
        <a:custGeom>
          <a:avLst/>
          <a:gdLst/>
          <a:ahLst/>
          <a:cxnLst/>
          <a:rect l="0" t="0" r="0" b="0"/>
          <a:pathLst>
            <a:path>
              <a:moveTo>
                <a:pt x="0" y="0"/>
              </a:moveTo>
              <a:lnTo>
                <a:pt x="0" y="136702"/>
              </a:lnTo>
              <a:lnTo>
                <a:pt x="1575329" y="136702"/>
              </a:lnTo>
              <a:lnTo>
                <a:pt x="1575329" y="27340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9395AE-F14E-4699-8AE9-A335622807E4}">
      <dsp:nvSpPr>
        <dsp:cNvPr id="0" name=""/>
        <dsp:cNvSpPr/>
      </dsp:nvSpPr>
      <dsp:spPr>
        <a:xfrm>
          <a:off x="2013169" y="1576783"/>
          <a:ext cx="195288" cy="2447619"/>
        </a:xfrm>
        <a:custGeom>
          <a:avLst/>
          <a:gdLst/>
          <a:ahLst/>
          <a:cxnLst/>
          <a:rect l="0" t="0" r="0" b="0"/>
          <a:pathLst>
            <a:path>
              <a:moveTo>
                <a:pt x="0" y="0"/>
              </a:moveTo>
              <a:lnTo>
                <a:pt x="0" y="2447619"/>
              </a:lnTo>
              <a:lnTo>
                <a:pt x="195288" y="2447619"/>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743377-E04E-4065-8DC0-DF3F2591E14A}">
      <dsp:nvSpPr>
        <dsp:cNvPr id="0" name=""/>
        <dsp:cNvSpPr/>
      </dsp:nvSpPr>
      <dsp:spPr>
        <a:xfrm>
          <a:off x="2013169" y="1576783"/>
          <a:ext cx="195288" cy="1523252"/>
        </a:xfrm>
        <a:custGeom>
          <a:avLst/>
          <a:gdLst/>
          <a:ahLst/>
          <a:cxnLst/>
          <a:rect l="0" t="0" r="0" b="0"/>
          <a:pathLst>
            <a:path>
              <a:moveTo>
                <a:pt x="0" y="0"/>
              </a:moveTo>
              <a:lnTo>
                <a:pt x="0" y="1523252"/>
              </a:lnTo>
              <a:lnTo>
                <a:pt x="195288" y="152325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03A6A4-0F8B-4143-BEDC-D36DB06BFA76}">
      <dsp:nvSpPr>
        <dsp:cNvPr id="0" name=""/>
        <dsp:cNvSpPr/>
      </dsp:nvSpPr>
      <dsp:spPr>
        <a:xfrm>
          <a:off x="2013169" y="1576783"/>
          <a:ext cx="195288" cy="598885"/>
        </a:xfrm>
        <a:custGeom>
          <a:avLst/>
          <a:gdLst/>
          <a:ahLst/>
          <a:cxnLst/>
          <a:rect l="0" t="0" r="0" b="0"/>
          <a:pathLst>
            <a:path>
              <a:moveTo>
                <a:pt x="0" y="0"/>
              </a:moveTo>
              <a:lnTo>
                <a:pt x="0" y="598885"/>
              </a:lnTo>
              <a:lnTo>
                <a:pt x="195288" y="59888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D02140-AD68-49CA-A4CC-E06632EF4B06}">
      <dsp:nvSpPr>
        <dsp:cNvPr id="0" name=""/>
        <dsp:cNvSpPr/>
      </dsp:nvSpPr>
      <dsp:spPr>
        <a:xfrm>
          <a:off x="2488219" y="652416"/>
          <a:ext cx="91440" cy="273404"/>
        </a:xfrm>
        <a:custGeom>
          <a:avLst/>
          <a:gdLst/>
          <a:ahLst/>
          <a:cxnLst/>
          <a:rect l="0" t="0" r="0" b="0"/>
          <a:pathLst>
            <a:path>
              <a:moveTo>
                <a:pt x="45720" y="0"/>
              </a:moveTo>
              <a:lnTo>
                <a:pt x="45720" y="27340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3E2870-4A43-42B9-85AD-B6D0CDC1018F}">
      <dsp:nvSpPr>
        <dsp:cNvPr id="0" name=""/>
        <dsp:cNvSpPr/>
      </dsp:nvSpPr>
      <dsp:spPr>
        <a:xfrm>
          <a:off x="437840" y="1576783"/>
          <a:ext cx="195288" cy="1523252"/>
        </a:xfrm>
        <a:custGeom>
          <a:avLst/>
          <a:gdLst/>
          <a:ahLst/>
          <a:cxnLst/>
          <a:rect l="0" t="0" r="0" b="0"/>
          <a:pathLst>
            <a:path>
              <a:moveTo>
                <a:pt x="0" y="0"/>
              </a:moveTo>
              <a:lnTo>
                <a:pt x="0" y="1523252"/>
              </a:lnTo>
              <a:lnTo>
                <a:pt x="195288" y="152325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F35C85-B4DB-4114-B85D-B3C152846AA8}">
      <dsp:nvSpPr>
        <dsp:cNvPr id="0" name=""/>
        <dsp:cNvSpPr/>
      </dsp:nvSpPr>
      <dsp:spPr>
        <a:xfrm>
          <a:off x="437840" y="1576783"/>
          <a:ext cx="195288" cy="598885"/>
        </a:xfrm>
        <a:custGeom>
          <a:avLst/>
          <a:gdLst/>
          <a:ahLst/>
          <a:cxnLst/>
          <a:rect l="0" t="0" r="0" b="0"/>
          <a:pathLst>
            <a:path>
              <a:moveTo>
                <a:pt x="0" y="0"/>
              </a:moveTo>
              <a:lnTo>
                <a:pt x="0" y="598885"/>
              </a:lnTo>
              <a:lnTo>
                <a:pt x="195288" y="598885"/>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966496-AA54-4104-BC1F-BDBD5AAC10E2}">
      <dsp:nvSpPr>
        <dsp:cNvPr id="0" name=""/>
        <dsp:cNvSpPr/>
      </dsp:nvSpPr>
      <dsp:spPr>
        <a:xfrm>
          <a:off x="958610" y="652416"/>
          <a:ext cx="1575329" cy="273404"/>
        </a:xfrm>
        <a:custGeom>
          <a:avLst/>
          <a:gdLst/>
          <a:ahLst/>
          <a:cxnLst/>
          <a:rect l="0" t="0" r="0" b="0"/>
          <a:pathLst>
            <a:path>
              <a:moveTo>
                <a:pt x="1575329" y="0"/>
              </a:moveTo>
              <a:lnTo>
                <a:pt x="1575329" y="136702"/>
              </a:lnTo>
              <a:lnTo>
                <a:pt x="0" y="136702"/>
              </a:lnTo>
              <a:lnTo>
                <a:pt x="0" y="27340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6255A0-13E6-41A7-9CB9-2F3D39B70CA8}">
      <dsp:nvSpPr>
        <dsp:cNvPr id="0" name=""/>
        <dsp:cNvSpPr/>
      </dsp:nvSpPr>
      <dsp:spPr>
        <a:xfrm>
          <a:off x="1882977" y="1453"/>
          <a:ext cx="1301925" cy="65096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Bag of Words </a:t>
          </a:r>
        </a:p>
      </dsp:txBody>
      <dsp:txXfrm>
        <a:off x="1882977" y="1453"/>
        <a:ext cx="1301925" cy="650962"/>
      </dsp:txXfrm>
    </dsp:sp>
    <dsp:sp modelId="{555B8E42-11ED-40DA-A196-9E9339400C5C}">
      <dsp:nvSpPr>
        <dsp:cNvPr id="0" name=""/>
        <dsp:cNvSpPr/>
      </dsp:nvSpPr>
      <dsp:spPr>
        <a:xfrm>
          <a:off x="307647" y="925820"/>
          <a:ext cx="1301925" cy="65096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Models</a:t>
          </a:r>
        </a:p>
      </dsp:txBody>
      <dsp:txXfrm>
        <a:off x="307647" y="925820"/>
        <a:ext cx="1301925" cy="650962"/>
      </dsp:txXfrm>
    </dsp:sp>
    <dsp:sp modelId="{A66ADCEC-C286-4E8F-95C5-2D9045ADEB09}">
      <dsp:nvSpPr>
        <dsp:cNvPr id="0" name=""/>
        <dsp:cNvSpPr/>
      </dsp:nvSpPr>
      <dsp:spPr>
        <a:xfrm>
          <a:off x="633129" y="1850187"/>
          <a:ext cx="1301925" cy="65096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Bag of Words (BoW)</a:t>
          </a:r>
        </a:p>
      </dsp:txBody>
      <dsp:txXfrm>
        <a:off x="633129" y="1850187"/>
        <a:ext cx="1301925" cy="650962"/>
      </dsp:txXfrm>
    </dsp:sp>
    <dsp:sp modelId="{B78024E5-4252-4FF6-AD6E-567EB89A11FE}">
      <dsp:nvSpPr>
        <dsp:cNvPr id="0" name=""/>
        <dsp:cNvSpPr/>
      </dsp:nvSpPr>
      <dsp:spPr>
        <a:xfrm>
          <a:off x="633129" y="2774554"/>
          <a:ext cx="1301925" cy="65096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Weighted Bag of Words</a:t>
          </a:r>
        </a:p>
      </dsp:txBody>
      <dsp:txXfrm>
        <a:off x="633129" y="2774554"/>
        <a:ext cx="1301925" cy="650962"/>
      </dsp:txXfrm>
    </dsp:sp>
    <dsp:sp modelId="{A216B6E9-99F2-46D3-A909-78A1CCC9E3A0}">
      <dsp:nvSpPr>
        <dsp:cNvPr id="0" name=""/>
        <dsp:cNvSpPr/>
      </dsp:nvSpPr>
      <dsp:spPr>
        <a:xfrm>
          <a:off x="1882977" y="925820"/>
          <a:ext cx="1301925" cy="65096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Explainability Techniques</a:t>
          </a:r>
        </a:p>
      </dsp:txBody>
      <dsp:txXfrm>
        <a:off x="1882977" y="925820"/>
        <a:ext cx="1301925" cy="650962"/>
      </dsp:txXfrm>
    </dsp:sp>
    <dsp:sp modelId="{3C2B3C35-27D1-48F3-8BBC-8D6305F59666}">
      <dsp:nvSpPr>
        <dsp:cNvPr id="0" name=""/>
        <dsp:cNvSpPr/>
      </dsp:nvSpPr>
      <dsp:spPr>
        <a:xfrm>
          <a:off x="2208458" y="1850187"/>
          <a:ext cx="1301925" cy="65096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Visualization of high-dimensional vector spaces</a:t>
          </a:r>
        </a:p>
      </dsp:txBody>
      <dsp:txXfrm>
        <a:off x="2208458" y="1850187"/>
        <a:ext cx="1301925" cy="650962"/>
      </dsp:txXfrm>
    </dsp:sp>
    <dsp:sp modelId="{DEB0E902-A77E-4E8B-AE34-01C2D121CD75}">
      <dsp:nvSpPr>
        <dsp:cNvPr id="0" name=""/>
        <dsp:cNvSpPr/>
      </dsp:nvSpPr>
      <dsp:spPr>
        <a:xfrm>
          <a:off x="2208458" y="2774554"/>
          <a:ext cx="1301925" cy="65096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Attention mechanisms in models like BERT</a:t>
          </a:r>
        </a:p>
      </dsp:txBody>
      <dsp:txXfrm>
        <a:off x="2208458" y="2774554"/>
        <a:ext cx="1301925" cy="650962"/>
      </dsp:txXfrm>
    </dsp:sp>
    <dsp:sp modelId="{68046C0E-C623-4A8E-9C2B-FBE1C55D2388}">
      <dsp:nvSpPr>
        <dsp:cNvPr id="0" name=""/>
        <dsp:cNvSpPr/>
      </dsp:nvSpPr>
      <dsp:spPr>
        <a:xfrm>
          <a:off x="2208458" y="3698921"/>
          <a:ext cx="1301925" cy="65096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Saliency maps or attention maps</a:t>
          </a:r>
        </a:p>
      </dsp:txBody>
      <dsp:txXfrm>
        <a:off x="2208458" y="3698921"/>
        <a:ext cx="1301925" cy="650962"/>
      </dsp:txXfrm>
    </dsp:sp>
    <dsp:sp modelId="{B6165215-B40A-4914-9A63-6E522E71F705}">
      <dsp:nvSpPr>
        <dsp:cNvPr id="0" name=""/>
        <dsp:cNvSpPr/>
      </dsp:nvSpPr>
      <dsp:spPr>
        <a:xfrm>
          <a:off x="3458306" y="925820"/>
          <a:ext cx="1301925" cy="65096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Rationalization Techniques</a:t>
          </a:r>
          <a:endParaRPr lang="en-US" sz="1100" kern="1200"/>
        </a:p>
      </dsp:txBody>
      <dsp:txXfrm>
        <a:off x="3458306" y="925820"/>
        <a:ext cx="1301925" cy="650962"/>
      </dsp:txXfrm>
    </dsp:sp>
    <dsp:sp modelId="{E5D42A3C-1F7B-4BBA-BFA1-D46F046E2FAE}">
      <dsp:nvSpPr>
        <dsp:cNvPr id="0" name=""/>
        <dsp:cNvSpPr/>
      </dsp:nvSpPr>
      <dsp:spPr>
        <a:xfrm>
          <a:off x="3783788" y="1850187"/>
          <a:ext cx="1301925" cy="65096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Struggle with complex and nuanced semantics</a:t>
          </a:r>
        </a:p>
      </dsp:txBody>
      <dsp:txXfrm>
        <a:off x="3783788" y="1850187"/>
        <a:ext cx="1301925" cy="650962"/>
      </dsp:txXfrm>
    </dsp:sp>
    <dsp:sp modelId="{115F2686-AFBA-422C-8E30-63BE3C9F2E1D}">
      <dsp:nvSpPr>
        <dsp:cNvPr id="0" name=""/>
        <dsp:cNvSpPr/>
      </dsp:nvSpPr>
      <dsp:spPr>
        <a:xfrm>
          <a:off x="3783788" y="2774554"/>
          <a:ext cx="1301925" cy="65096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Agnostic to syntactic structure and semantic relationships</a:t>
          </a:r>
        </a:p>
      </dsp:txBody>
      <dsp:txXfrm>
        <a:off x="3783788" y="2774554"/>
        <a:ext cx="1301925" cy="6509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F12ED3-25B3-4A42-BAAE-B6AB5F076DE2}">
      <dsp:nvSpPr>
        <dsp:cNvPr id="0" name=""/>
        <dsp:cNvSpPr/>
      </dsp:nvSpPr>
      <dsp:spPr>
        <a:xfrm>
          <a:off x="3588499" y="1576783"/>
          <a:ext cx="195288" cy="1523252"/>
        </a:xfrm>
        <a:custGeom>
          <a:avLst/>
          <a:gdLst/>
          <a:ahLst/>
          <a:cxnLst/>
          <a:rect l="0" t="0" r="0" b="0"/>
          <a:pathLst>
            <a:path>
              <a:moveTo>
                <a:pt x="0" y="0"/>
              </a:moveTo>
              <a:lnTo>
                <a:pt x="0" y="1523252"/>
              </a:lnTo>
              <a:lnTo>
                <a:pt x="195288" y="152325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10BF1E4-8D6D-4630-907C-B9F5FDD3BFA9}">
      <dsp:nvSpPr>
        <dsp:cNvPr id="0" name=""/>
        <dsp:cNvSpPr/>
      </dsp:nvSpPr>
      <dsp:spPr>
        <a:xfrm>
          <a:off x="3588499" y="1576783"/>
          <a:ext cx="195288" cy="598885"/>
        </a:xfrm>
        <a:custGeom>
          <a:avLst/>
          <a:gdLst/>
          <a:ahLst/>
          <a:cxnLst/>
          <a:rect l="0" t="0" r="0" b="0"/>
          <a:pathLst>
            <a:path>
              <a:moveTo>
                <a:pt x="0" y="0"/>
              </a:moveTo>
              <a:lnTo>
                <a:pt x="0" y="598885"/>
              </a:lnTo>
              <a:lnTo>
                <a:pt x="195288" y="59888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65FFB8-1BEA-408B-A68A-4834F3F8ECC4}">
      <dsp:nvSpPr>
        <dsp:cNvPr id="0" name=""/>
        <dsp:cNvSpPr/>
      </dsp:nvSpPr>
      <dsp:spPr>
        <a:xfrm>
          <a:off x="2533939" y="652416"/>
          <a:ext cx="1575329" cy="273404"/>
        </a:xfrm>
        <a:custGeom>
          <a:avLst/>
          <a:gdLst/>
          <a:ahLst/>
          <a:cxnLst/>
          <a:rect l="0" t="0" r="0" b="0"/>
          <a:pathLst>
            <a:path>
              <a:moveTo>
                <a:pt x="0" y="0"/>
              </a:moveTo>
              <a:lnTo>
                <a:pt x="0" y="136702"/>
              </a:lnTo>
              <a:lnTo>
                <a:pt x="1575329" y="136702"/>
              </a:lnTo>
              <a:lnTo>
                <a:pt x="1575329" y="27340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7809BC-41D0-4AEE-8B19-99016FAF8867}">
      <dsp:nvSpPr>
        <dsp:cNvPr id="0" name=""/>
        <dsp:cNvSpPr/>
      </dsp:nvSpPr>
      <dsp:spPr>
        <a:xfrm>
          <a:off x="2013169" y="1576783"/>
          <a:ext cx="195288" cy="2447619"/>
        </a:xfrm>
        <a:custGeom>
          <a:avLst/>
          <a:gdLst/>
          <a:ahLst/>
          <a:cxnLst/>
          <a:rect l="0" t="0" r="0" b="0"/>
          <a:pathLst>
            <a:path>
              <a:moveTo>
                <a:pt x="0" y="0"/>
              </a:moveTo>
              <a:lnTo>
                <a:pt x="0" y="2447619"/>
              </a:lnTo>
              <a:lnTo>
                <a:pt x="195288" y="244761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C5DE3D-F67A-4647-A71C-5FABE62C8DCC}">
      <dsp:nvSpPr>
        <dsp:cNvPr id="0" name=""/>
        <dsp:cNvSpPr/>
      </dsp:nvSpPr>
      <dsp:spPr>
        <a:xfrm>
          <a:off x="2013169" y="1576783"/>
          <a:ext cx="195288" cy="1523252"/>
        </a:xfrm>
        <a:custGeom>
          <a:avLst/>
          <a:gdLst/>
          <a:ahLst/>
          <a:cxnLst/>
          <a:rect l="0" t="0" r="0" b="0"/>
          <a:pathLst>
            <a:path>
              <a:moveTo>
                <a:pt x="0" y="0"/>
              </a:moveTo>
              <a:lnTo>
                <a:pt x="0" y="1523252"/>
              </a:lnTo>
              <a:lnTo>
                <a:pt x="195288" y="152325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3E6F89-6036-4AC5-9F40-25319407EFED}">
      <dsp:nvSpPr>
        <dsp:cNvPr id="0" name=""/>
        <dsp:cNvSpPr/>
      </dsp:nvSpPr>
      <dsp:spPr>
        <a:xfrm>
          <a:off x="2013169" y="1576783"/>
          <a:ext cx="195288" cy="598885"/>
        </a:xfrm>
        <a:custGeom>
          <a:avLst/>
          <a:gdLst/>
          <a:ahLst/>
          <a:cxnLst/>
          <a:rect l="0" t="0" r="0" b="0"/>
          <a:pathLst>
            <a:path>
              <a:moveTo>
                <a:pt x="0" y="0"/>
              </a:moveTo>
              <a:lnTo>
                <a:pt x="0" y="598885"/>
              </a:lnTo>
              <a:lnTo>
                <a:pt x="195288" y="59888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7B7084-62C5-4150-ADE3-CC1F7B6EDC27}">
      <dsp:nvSpPr>
        <dsp:cNvPr id="0" name=""/>
        <dsp:cNvSpPr/>
      </dsp:nvSpPr>
      <dsp:spPr>
        <a:xfrm>
          <a:off x="2488219" y="652416"/>
          <a:ext cx="91440" cy="273404"/>
        </a:xfrm>
        <a:custGeom>
          <a:avLst/>
          <a:gdLst/>
          <a:ahLst/>
          <a:cxnLst/>
          <a:rect l="0" t="0" r="0" b="0"/>
          <a:pathLst>
            <a:path>
              <a:moveTo>
                <a:pt x="45720" y="0"/>
              </a:moveTo>
              <a:lnTo>
                <a:pt x="45720" y="27340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C4949D-204B-4B21-B70A-EA964902F29F}">
      <dsp:nvSpPr>
        <dsp:cNvPr id="0" name=""/>
        <dsp:cNvSpPr/>
      </dsp:nvSpPr>
      <dsp:spPr>
        <a:xfrm>
          <a:off x="437840" y="1576783"/>
          <a:ext cx="195288" cy="1523252"/>
        </a:xfrm>
        <a:custGeom>
          <a:avLst/>
          <a:gdLst/>
          <a:ahLst/>
          <a:cxnLst/>
          <a:rect l="0" t="0" r="0" b="0"/>
          <a:pathLst>
            <a:path>
              <a:moveTo>
                <a:pt x="0" y="0"/>
              </a:moveTo>
              <a:lnTo>
                <a:pt x="0" y="1523252"/>
              </a:lnTo>
              <a:lnTo>
                <a:pt x="195288" y="152325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3241BA-DFF7-41F4-8515-A2E8A25E071B}">
      <dsp:nvSpPr>
        <dsp:cNvPr id="0" name=""/>
        <dsp:cNvSpPr/>
      </dsp:nvSpPr>
      <dsp:spPr>
        <a:xfrm>
          <a:off x="437840" y="1576783"/>
          <a:ext cx="195288" cy="598885"/>
        </a:xfrm>
        <a:custGeom>
          <a:avLst/>
          <a:gdLst/>
          <a:ahLst/>
          <a:cxnLst/>
          <a:rect l="0" t="0" r="0" b="0"/>
          <a:pathLst>
            <a:path>
              <a:moveTo>
                <a:pt x="0" y="0"/>
              </a:moveTo>
              <a:lnTo>
                <a:pt x="0" y="598885"/>
              </a:lnTo>
              <a:lnTo>
                <a:pt x="195288" y="59888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96D4A0-9859-4673-8439-BD091FC61B91}">
      <dsp:nvSpPr>
        <dsp:cNvPr id="0" name=""/>
        <dsp:cNvSpPr/>
      </dsp:nvSpPr>
      <dsp:spPr>
        <a:xfrm>
          <a:off x="958610" y="652416"/>
          <a:ext cx="1575329" cy="273404"/>
        </a:xfrm>
        <a:custGeom>
          <a:avLst/>
          <a:gdLst/>
          <a:ahLst/>
          <a:cxnLst/>
          <a:rect l="0" t="0" r="0" b="0"/>
          <a:pathLst>
            <a:path>
              <a:moveTo>
                <a:pt x="1575329" y="0"/>
              </a:moveTo>
              <a:lnTo>
                <a:pt x="1575329" y="136702"/>
              </a:lnTo>
              <a:lnTo>
                <a:pt x="0" y="136702"/>
              </a:lnTo>
              <a:lnTo>
                <a:pt x="0" y="27340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15D022-05AE-4A16-8D8B-4EDC197D9CA9}">
      <dsp:nvSpPr>
        <dsp:cNvPr id="0" name=""/>
        <dsp:cNvSpPr/>
      </dsp:nvSpPr>
      <dsp:spPr>
        <a:xfrm>
          <a:off x="1882977" y="1453"/>
          <a:ext cx="1301925" cy="6509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Embedding Models</a:t>
          </a:r>
        </a:p>
      </dsp:txBody>
      <dsp:txXfrm>
        <a:off x="1882977" y="1453"/>
        <a:ext cx="1301925" cy="650962"/>
      </dsp:txXfrm>
    </dsp:sp>
    <dsp:sp modelId="{2503D4EF-BE38-4D16-95C9-2141A3E219FD}">
      <dsp:nvSpPr>
        <dsp:cNvPr id="0" name=""/>
        <dsp:cNvSpPr/>
      </dsp:nvSpPr>
      <dsp:spPr>
        <a:xfrm>
          <a:off x="307647" y="925820"/>
          <a:ext cx="1301925" cy="6509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Models</a:t>
          </a:r>
        </a:p>
      </dsp:txBody>
      <dsp:txXfrm>
        <a:off x="307647" y="925820"/>
        <a:ext cx="1301925" cy="650962"/>
      </dsp:txXfrm>
    </dsp:sp>
    <dsp:sp modelId="{402DF4B5-1839-470A-A4C2-C7464FA2E54E}">
      <dsp:nvSpPr>
        <dsp:cNvPr id="0" name=""/>
        <dsp:cNvSpPr/>
      </dsp:nvSpPr>
      <dsp:spPr>
        <a:xfrm>
          <a:off x="633129" y="1850187"/>
          <a:ext cx="1301925" cy="6509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Word Embeddings (Word2Vec, </a:t>
          </a:r>
          <a:r>
            <a:rPr lang="en-US" sz="1100" kern="1200" dirty="0" err="1"/>
            <a:t>GloVe</a:t>
          </a:r>
          <a:r>
            <a:rPr lang="en-US" sz="1100" kern="1200" dirty="0"/>
            <a:t>)</a:t>
          </a:r>
        </a:p>
      </dsp:txBody>
      <dsp:txXfrm>
        <a:off x="633129" y="1850187"/>
        <a:ext cx="1301925" cy="650962"/>
      </dsp:txXfrm>
    </dsp:sp>
    <dsp:sp modelId="{28025996-D21F-4027-AE58-3704C0F0A17C}">
      <dsp:nvSpPr>
        <dsp:cNvPr id="0" name=""/>
        <dsp:cNvSpPr/>
      </dsp:nvSpPr>
      <dsp:spPr>
        <a:xfrm>
          <a:off x="633129" y="2774554"/>
          <a:ext cx="1301925" cy="6509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fr-FR" sz="1100" kern="1200" dirty="0"/>
            <a:t>Sentence </a:t>
          </a:r>
          <a:r>
            <a:rPr lang="fr-FR" sz="1100" kern="1200" dirty="0" err="1"/>
            <a:t>Embeddings</a:t>
          </a:r>
          <a:r>
            <a:rPr lang="fr-FR" sz="1100" kern="1200" dirty="0"/>
            <a:t> (Universal Sentence Encoder)</a:t>
          </a:r>
        </a:p>
      </dsp:txBody>
      <dsp:txXfrm>
        <a:off x="633129" y="2774554"/>
        <a:ext cx="1301925" cy="650962"/>
      </dsp:txXfrm>
    </dsp:sp>
    <dsp:sp modelId="{D2A27F31-D95F-4AEA-B470-87C61191318C}">
      <dsp:nvSpPr>
        <dsp:cNvPr id="0" name=""/>
        <dsp:cNvSpPr/>
      </dsp:nvSpPr>
      <dsp:spPr>
        <a:xfrm>
          <a:off x="1882977" y="925820"/>
          <a:ext cx="1301925" cy="6509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Explainability Techniques</a:t>
          </a:r>
        </a:p>
      </dsp:txBody>
      <dsp:txXfrm>
        <a:off x="1882977" y="925820"/>
        <a:ext cx="1301925" cy="650962"/>
      </dsp:txXfrm>
    </dsp:sp>
    <dsp:sp modelId="{B4BB3A54-73FC-4637-9EC4-7F85596F75DC}">
      <dsp:nvSpPr>
        <dsp:cNvPr id="0" name=""/>
        <dsp:cNvSpPr/>
      </dsp:nvSpPr>
      <dsp:spPr>
        <a:xfrm>
          <a:off x="2208458" y="1850187"/>
          <a:ext cx="1301925" cy="6509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0" i="0" kern="1200" dirty="0"/>
            <a:t>Visualization</a:t>
          </a:r>
          <a:endParaRPr lang="en-US" sz="1100" kern="1200" dirty="0"/>
        </a:p>
      </dsp:txBody>
      <dsp:txXfrm>
        <a:off x="2208458" y="1850187"/>
        <a:ext cx="1301925" cy="650962"/>
      </dsp:txXfrm>
    </dsp:sp>
    <dsp:sp modelId="{228187C3-9010-4451-BEBF-D4C54ACB4B61}">
      <dsp:nvSpPr>
        <dsp:cNvPr id="0" name=""/>
        <dsp:cNvSpPr/>
      </dsp:nvSpPr>
      <dsp:spPr>
        <a:xfrm>
          <a:off x="2208458" y="2774554"/>
          <a:ext cx="1301925" cy="6509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Attention Mechanisms</a:t>
          </a:r>
        </a:p>
      </dsp:txBody>
      <dsp:txXfrm>
        <a:off x="2208458" y="2774554"/>
        <a:ext cx="1301925" cy="650962"/>
      </dsp:txXfrm>
    </dsp:sp>
    <dsp:sp modelId="{B2C286A7-7DFC-405A-A053-8F4E64BA3E0A}">
      <dsp:nvSpPr>
        <dsp:cNvPr id="0" name=""/>
        <dsp:cNvSpPr/>
      </dsp:nvSpPr>
      <dsp:spPr>
        <a:xfrm>
          <a:off x="2208458" y="3698921"/>
          <a:ext cx="1301925" cy="6509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Saliency Maps</a:t>
          </a:r>
        </a:p>
      </dsp:txBody>
      <dsp:txXfrm>
        <a:off x="2208458" y="3698921"/>
        <a:ext cx="1301925" cy="650962"/>
      </dsp:txXfrm>
    </dsp:sp>
    <dsp:sp modelId="{3B65347F-5123-4C2F-975A-4306D28F0F28}">
      <dsp:nvSpPr>
        <dsp:cNvPr id="0" name=""/>
        <dsp:cNvSpPr/>
      </dsp:nvSpPr>
      <dsp:spPr>
        <a:xfrm>
          <a:off x="3458306" y="925820"/>
          <a:ext cx="1301925" cy="6509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effectLst/>
            </a:rPr>
            <a:t>Rationalization Techniques</a:t>
          </a:r>
          <a:endParaRPr lang="en-US" sz="1100" kern="1200"/>
        </a:p>
      </dsp:txBody>
      <dsp:txXfrm>
        <a:off x="3458306" y="925820"/>
        <a:ext cx="1301925" cy="650962"/>
      </dsp:txXfrm>
    </dsp:sp>
    <dsp:sp modelId="{B46D1456-340B-4F53-8E52-56EC27B4478A}">
      <dsp:nvSpPr>
        <dsp:cNvPr id="0" name=""/>
        <dsp:cNvSpPr/>
      </dsp:nvSpPr>
      <dsp:spPr>
        <a:xfrm>
          <a:off x="3783788" y="1850187"/>
          <a:ext cx="1301925" cy="6509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Embedding models viewed as black boxes</a:t>
          </a:r>
        </a:p>
      </dsp:txBody>
      <dsp:txXfrm>
        <a:off x="3783788" y="1850187"/>
        <a:ext cx="1301925" cy="650962"/>
      </dsp:txXfrm>
    </dsp:sp>
    <dsp:sp modelId="{BFCD101B-D667-4BCA-B3AF-A0CE0144F3F5}">
      <dsp:nvSpPr>
        <dsp:cNvPr id="0" name=""/>
        <dsp:cNvSpPr/>
      </dsp:nvSpPr>
      <dsp:spPr>
        <a:xfrm>
          <a:off x="3783788" y="2774554"/>
          <a:ext cx="1301925" cy="6509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Interpretability-complexity trade-off</a:t>
          </a:r>
        </a:p>
      </dsp:txBody>
      <dsp:txXfrm>
        <a:off x="3783788" y="2774554"/>
        <a:ext cx="1301925" cy="6509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155E2-1123-4982-91C4-494B6990C2B1}">
      <dsp:nvSpPr>
        <dsp:cNvPr id="0" name=""/>
        <dsp:cNvSpPr/>
      </dsp:nvSpPr>
      <dsp:spPr>
        <a:xfrm>
          <a:off x="5139632" y="1888290"/>
          <a:ext cx="206591" cy="2589284"/>
        </a:xfrm>
        <a:custGeom>
          <a:avLst/>
          <a:gdLst/>
          <a:ahLst/>
          <a:cxnLst/>
          <a:rect l="0" t="0" r="0" b="0"/>
          <a:pathLst>
            <a:path>
              <a:moveTo>
                <a:pt x="0" y="0"/>
              </a:moveTo>
              <a:lnTo>
                <a:pt x="0" y="2589284"/>
              </a:lnTo>
              <a:lnTo>
                <a:pt x="206591" y="2589284"/>
              </a:lnTo>
            </a:path>
          </a:pathLst>
        </a:custGeom>
        <a:noFill/>
        <a:ln w="6350" cap="flat" cmpd="sng" algn="ctr">
          <a:solidFill>
            <a:schemeClr val="accent5">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405AE68-6495-4B84-BE02-7E620D61C963}">
      <dsp:nvSpPr>
        <dsp:cNvPr id="0" name=""/>
        <dsp:cNvSpPr/>
      </dsp:nvSpPr>
      <dsp:spPr>
        <a:xfrm>
          <a:off x="5139632" y="1888290"/>
          <a:ext cx="206591" cy="1611416"/>
        </a:xfrm>
        <a:custGeom>
          <a:avLst/>
          <a:gdLst/>
          <a:ahLst/>
          <a:cxnLst/>
          <a:rect l="0" t="0" r="0" b="0"/>
          <a:pathLst>
            <a:path>
              <a:moveTo>
                <a:pt x="0" y="0"/>
              </a:moveTo>
              <a:lnTo>
                <a:pt x="0" y="1611416"/>
              </a:lnTo>
              <a:lnTo>
                <a:pt x="206591" y="1611416"/>
              </a:lnTo>
            </a:path>
          </a:pathLst>
        </a:custGeom>
        <a:noFill/>
        <a:ln w="6350" cap="flat" cmpd="sng" algn="ctr">
          <a:solidFill>
            <a:schemeClr val="accent5">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51C4A47-C03B-4A4F-AB45-45771B4E4251}">
      <dsp:nvSpPr>
        <dsp:cNvPr id="0" name=""/>
        <dsp:cNvSpPr/>
      </dsp:nvSpPr>
      <dsp:spPr>
        <a:xfrm>
          <a:off x="5139632" y="1888290"/>
          <a:ext cx="206591" cy="633548"/>
        </a:xfrm>
        <a:custGeom>
          <a:avLst/>
          <a:gdLst/>
          <a:ahLst/>
          <a:cxnLst/>
          <a:rect l="0" t="0" r="0" b="0"/>
          <a:pathLst>
            <a:path>
              <a:moveTo>
                <a:pt x="0" y="0"/>
              </a:moveTo>
              <a:lnTo>
                <a:pt x="0" y="633548"/>
              </a:lnTo>
              <a:lnTo>
                <a:pt x="206591" y="633548"/>
              </a:lnTo>
            </a:path>
          </a:pathLst>
        </a:custGeom>
        <a:noFill/>
        <a:ln w="6350" cap="flat" cmpd="sng" algn="ctr">
          <a:solidFill>
            <a:schemeClr val="accent5">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A058C10-9476-4C08-84C3-6E8E339940B3}">
      <dsp:nvSpPr>
        <dsp:cNvPr id="0" name=""/>
        <dsp:cNvSpPr/>
      </dsp:nvSpPr>
      <dsp:spPr>
        <a:xfrm>
          <a:off x="3190782" y="910422"/>
          <a:ext cx="2499761" cy="289228"/>
        </a:xfrm>
        <a:custGeom>
          <a:avLst/>
          <a:gdLst/>
          <a:ahLst/>
          <a:cxnLst/>
          <a:rect l="0" t="0" r="0" b="0"/>
          <a:pathLst>
            <a:path>
              <a:moveTo>
                <a:pt x="0" y="0"/>
              </a:moveTo>
              <a:lnTo>
                <a:pt x="0" y="144614"/>
              </a:lnTo>
              <a:lnTo>
                <a:pt x="2499761" y="144614"/>
              </a:lnTo>
              <a:lnTo>
                <a:pt x="2499761" y="289228"/>
              </a:lnTo>
            </a:path>
          </a:pathLst>
        </a:custGeom>
        <a:noFill/>
        <a:ln w="6350" cap="flat" cmpd="sng" algn="ctr">
          <a:solidFill>
            <a:schemeClr val="accent5">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EE37F1D-71E6-438E-8562-34F1E4986336}">
      <dsp:nvSpPr>
        <dsp:cNvPr id="0" name=""/>
        <dsp:cNvSpPr/>
      </dsp:nvSpPr>
      <dsp:spPr>
        <a:xfrm>
          <a:off x="3473124" y="1888290"/>
          <a:ext cx="206591" cy="2589284"/>
        </a:xfrm>
        <a:custGeom>
          <a:avLst/>
          <a:gdLst/>
          <a:ahLst/>
          <a:cxnLst/>
          <a:rect l="0" t="0" r="0" b="0"/>
          <a:pathLst>
            <a:path>
              <a:moveTo>
                <a:pt x="0" y="0"/>
              </a:moveTo>
              <a:lnTo>
                <a:pt x="0" y="2589284"/>
              </a:lnTo>
              <a:lnTo>
                <a:pt x="206591" y="2589284"/>
              </a:lnTo>
            </a:path>
          </a:pathLst>
        </a:custGeom>
        <a:noFill/>
        <a:ln w="6350" cap="flat" cmpd="sng" algn="ctr">
          <a:solidFill>
            <a:schemeClr val="accent5">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489A3B1-1587-4BD1-A7C6-3BA96B6FEF0E}">
      <dsp:nvSpPr>
        <dsp:cNvPr id="0" name=""/>
        <dsp:cNvSpPr/>
      </dsp:nvSpPr>
      <dsp:spPr>
        <a:xfrm>
          <a:off x="3473124" y="1888290"/>
          <a:ext cx="206591" cy="1611416"/>
        </a:xfrm>
        <a:custGeom>
          <a:avLst/>
          <a:gdLst/>
          <a:ahLst/>
          <a:cxnLst/>
          <a:rect l="0" t="0" r="0" b="0"/>
          <a:pathLst>
            <a:path>
              <a:moveTo>
                <a:pt x="0" y="0"/>
              </a:moveTo>
              <a:lnTo>
                <a:pt x="0" y="1611416"/>
              </a:lnTo>
              <a:lnTo>
                <a:pt x="206591" y="1611416"/>
              </a:lnTo>
            </a:path>
          </a:pathLst>
        </a:custGeom>
        <a:noFill/>
        <a:ln w="6350" cap="flat" cmpd="sng" algn="ctr">
          <a:solidFill>
            <a:schemeClr val="accent5">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BCEB77B-FAA6-4749-AB76-B2214915D063}">
      <dsp:nvSpPr>
        <dsp:cNvPr id="0" name=""/>
        <dsp:cNvSpPr/>
      </dsp:nvSpPr>
      <dsp:spPr>
        <a:xfrm>
          <a:off x="3473124" y="1888290"/>
          <a:ext cx="206591" cy="633548"/>
        </a:xfrm>
        <a:custGeom>
          <a:avLst/>
          <a:gdLst/>
          <a:ahLst/>
          <a:cxnLst/>
          <a:rect l="0" t="0" r="0" b="0"/>
          <a:pathLst>
            <a:path>
              <a:moveTo>
                <a:pt x="0" y="0"/>
              </a:moveTo>
              <a:lnTo>
                <a:pt x="0" y="633548"/>
              </a:lnTo>
              <a:lnTo>
                <a:pt x="206591" y="633548"/>
              </a:lnTo>
            </a:path>
          </a:pathLst>
        </a:custGeom>
        <a:noFill/>
        <a:ln w="6350" cap="flat" cmpd="sng" algn="ctr">
          <a:solidFill>
            <a:schemeClr val="accent5">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E3F84ED-6935-4C21-937D-4F5962653EE9}">
      <dsp:nvSpPr>
        <dsp:cNvPr id="0" name=""/>
        <dsp:cNvSpPr/>
      </dsp:nvSpPr>
      <dsp:spPr>
        <a:xfrm>
          <a:off x="3190782" y="910422"/>
          <a:ext cx="833253" cy="289228"/>
        </a:xfrm>
        <a:custGeom>
          <a:avLst/>
          <a:gdLst/>
          <a:ahLst/>
          <a:cxnLst/>
          <a:rect l="0" t="0" r="0" b="0"/>
          <a:pathLst>
            <a:path>
              <a:moveTo>
                <a:pt x="0" y="0"/>
              </a:moveTo>
              <a:lnTo>
                <a:pt x="0" y="144614"/>
              </a:lnTo>
              <a:lnTo>
                <a:pt x="833253" y="144614"/>
              </a:lnTo>
              <a:lnTo>
                <a:pt x="833253" y="289228"/>
              </a:lnTo>
            </a:path>
          </a:pathLst>
        </a:custGeom>
        <a:noFill/>
        <a:ln w="6350" cap="flat" cmpd="sng" algn="ctr">
          <a:solidFill>
            <a:schemeClr val="accent5">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E4E1984-5CEC-4BCD-9F04-4428B8850158}">
      <dsp:nvSpPr>
        <dsp:cNvPr id="0" name=""/>
        <dsp:cNvSpPr/>
      </dsp:nvSpPr>
      <dsp:spPr>
        <a:xfrm>
          <a:off x="1806616" y="1888290"/>
          <a:ext cx="206591" cy="633548"/>
        </a:xfrm>
        <a:custGeom>
          <a:avLst/>
          <a:gdLst/>
          <a:ahLst/>
          <a:cxnLst/>
          <a:rect l="0" t="0" r="0" b="0"/>
          <a:pathLst>
            <a:path>
              <a:moveTo>
                <a:pt x="0" y="0"/>
              </a:moveTo>
              <a:lnTo>
                <a:pt x="0" y="633548"/>
              </a:lnTo>
              <a:lnTo>
                <a:pt x="206591" y="633548"/>
              </a:lnTo>
            </a:path>
          </a:pathLst>
        </a:custGeom>
        <a:noFill/>
        <a:ln w="6350" cap="flat" cmpd="sng" algn="ctr">
          <a:solidFill>
            <a:schemeClr val="accent5">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E7763F3-CBBD-4CD3-AC8E-E08E42792781}">
      <dsp:nvSpPr>
        <dsp:cNvPr id="0" name=""/>
        <dsp:cNvSpPr/>
      </dsp:nvSpPr>
      <dsp:spPr>
        <a:xfrm>
          <a:off x="2357528" y="910422"/>
          <a:ext cx="833253" cy="289228"/>
        </a:xfrm>
        <a:custGeom>
          <a:avLst/>
          <a:gdLst/>
          <a:ahLst/>
          <a:cxnLst/>
          <a:rect l="0" t="0" r="0" b="0"/>
          <a:pathLst>
            <a:path>
              <a:moveTo>
                <a:pt x="833253" y="0"/>
              </a:moveTo>
              <a:lnTo>
                <a:pt x="833253" y="144614"/>
              </a:lnTo>
              <a:lnTo>
                <a:pt x="0" y="144614"/>
              </a:lnTo>
              <a:lnTo>
                <a:pt x="0" y="289228"/>
              </a:lnTo>
            </a:path>
          </a:pathLst>
        </a:custGeom>
        <a:noFill/>
        <a:ln w="6350" cap="flat" cmpd="sng" algn="ctr">
          <a:solidFill>
            <a:schemeClr val="accent5">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05E43F0-B5B8-4FAD-AAA2-97FFC2FE490C}">
      <dsp:nvSpPr>
        <dsp:cNvPr id="0" name=""/>
        <dsp:cNvSpPr/>
      </dsp:nvSpPr>
      <dsp:spPr>
        <a:xfrm>
          <a:off x="140108" y="1888290"/>
          <a:ext cx="206591" cy="633548"/>
        </a:xfrm>
        <a:custGeom>
          <a:avLst/>
          <a:gdLst/>
          <a:ahLst/>
          <a:cxnLst/>
          <a:rect l="0" t="0" r="0" b="0"/>
          <a:pathLst>
            <a:path>
              <a:moveTo>
                <a:pt x="0" y="0"/>
              </a:moveTo>
              <a:lnTo>
                <a:pt x="0" y="633548"/>
              </a:lnTo>
              <a:lnTo>
                <a:pt x="206591" y="633548"/>
              </a:lnTo>
            </a:path>
          </a:pathLst>
        </a:custGeom>
        <a:noFill/>
        <a:ln w="6350" cap="flat" cmpd="sng" algn="ctr">
          <a:solidFill>
            <a:schemeClr val="accent5">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C573363-CB30-470F-A259-F2B9C3853678}">
      <dsp:nvSpPr>
        <dsp:cNvPr id="0" name=""/>
        <dsp:cNvSpPr/>
      </dsp:nvSpPr>
      <dsp:spPr>
        <a:xfrm>
          <a:off x="691020" y="910422"/>
          <a:ext cx="2499761" cy="289228"/>
        </a:xfrm>
        <a:custGeom>
          <a:avLst/>
          <a:gdLst/>
          <a:ahLst/>
          <a:cxnLst/>
          <a:rect l="0" t="0" r="0" b="0"/>
          <a:pathLst>
            <a:path>
              <a:moveTo>
                <a:pt x="2499761" y="0"/>
              </a:moveTo>
              <a:lnTo>
                <a:pt x="2499761" y="144614"/>
              </a:lnTo>
              <a:lnTo>
                <a:pt x="0" y="144614"/>
              </a:lnTo>
              <a:lnTo>
                <a:pt x="0" y="289228"/>
              </a:lnTo>
            </a:path>
          </a:pathLst>
        </a:custGeom>
        <a:noFill/>
        <a:ln w="6350" cap="flat" cmpd="sng" algn="ctr">
          <a:solidFill>
            <a:schemeClr val="accent5">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D7475AB-1138-4F0E-B4A7-41A132301791}">
      <dsp:nvSpPr>
        <dsp:cNvPr id="0" name=""/>
        <dsp:cNvSpPr/>
      </dsp:nvSpPr>
      <dsp:spPr>
        <a:xfrm>
          <a:off x="2502142" y="221782"/>
          <a:ext cx="1377279" cy="68863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Transformer Models</a:t>
          </a:r>
        </a:p>
      </dsp:txBody>
      <dsp:txXfrm>
        <a:off x="2502142" y="221782"/>
        <a:ext cx="1377279" cy="688639"/>
      </dsp:txXfrm>
    </dsp:sp>
    <dsp:sp modelId="{3EE552F8-EBF2-4B9C-810D-1CD099842CB4}">
      <dsp:nvSpPr>
        <dsp:cNvPr id="0" name=""/>
        <dsp:cNvSpPr/>
      </dsp:nvSpPr>
      <dsp:spPr>
        <a:xfrm>
          <a:off x="2380" y="1199651"/>
          <a:ext cx="1377279" cy="68863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i="0" kern="1200" dirty="0"/>
            <a:t>Performance</a:t>
          </a:r>
          <a:endParaRPr lang="en-US" sz="1500" kern="1200" dirty="0"/>
        </a:p>
      </dsp:txBody>
      <dsp:txXfrm>
        <a:off x="2380" y="1199651"/>
        <a:ext cx="1377279" cy="688639"/>
      </dsp:txXfrm>
    </dsp:sp>
    <dsp:sp modelId="{EC8664E4-1B5B-497B-AB11-B941FD7887CB}">
      <dsp:nvSpPr>
        <dsp:cNvPr id="0" name=""/>
        <dsp:cNvSpPr/>
      </dsp:nvSpPr>
      <dsp:spPr>
        <a:xfrm>
          <a:off x="346700" y="2177519"/>
          <a:ext cx="1377279" cy="68863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Self-attention mechanisms</a:t>
          </a:r>
        </a:p>
      </dsp:txBody>
      <dsp:txXfrm>
        <a:off x="346700" y="2177519"/>
        <a:ext cx="1377279" cy="688639"/>
      </dsp:txXfrm>
    </dsp:sp>
    <dsp:sp modelId="{D927D22A-CE73-48A7-B1E7-7EDA32D5189F}">
      <dsp:nvSpPr>
        <dsp:cNvPr id="0" name=""/>
        <dsp:cNvSpPr/>
      </dsp:nvSpPr>
      <dsp:spPr>
        <a:xfrm>
          <a:off x="1668888" y="1199651"/>
          <a:ext cx="1377279" cy="68863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i="0" kern="1200" dirty="0"/>
            <a:t>Complexity</a:t>
          </a:r>
          <a:endParaRPr lang="en-US" sz="1500" kern="1200" dirty="0"/>
        </a:p>
      </dsp:txBody>
      <dsp:txXfrm>
        <a:off x="1668888" y="1199651"/>
        <a:ext cx="1377279" cy="688639"/>
      </dsp:txXfrm>
    </dsp:sp>
    <dsp:sp modelId="{B0B76236-4C80-4C0E-920F-11FE2C0635F7}">
      <dsp:nvSpPr>
        <dsp:cNvPr id="0" name=""/>
        <dsp:cNvSpPr/>
      </dsp:nvSpPr>
      <dsp:spPr>
        <a:xfrm>
          <a:off x="2013208" y="2177519"/>
          <a:ext cx="1377279" cy="68863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Black box nature</a:t>
          </a:r>
        </a:p>
      </dsp:txBody>
      <dsp:txXfrm>
        <a:off x="2013208" y="2177519"/>
        <a:ext cx="1377279" cy="688639"/>
      </dsp:txXfrm>
    </dsp:sp>
    <dsp:sp modelId="{43D66108-CCC5-426B-8586-F34E0D1DFA48}">
      <dsp:nvSpPr>
        <dsp:cNvPr id="0" name=""/>
        <dsp:cNvSpPr/>
      </dsp:nvSpPr>
      <dsp:spPr>
        <a:xfrm>
          <a:off x="3335396" y="1199651"/>
          <a:ext cx="1377279" cy="68863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Interpretability and Explainability</a:t>
          </a:r>
        </a:p>
      </dsp:txBody>
      <dsp:txXfrm>
        <a:off x="3335396" y="1199651"/>
        <a:ext cx="1377279" cy="688639"/>
      </dsp:txXfrm>
    </dsp:sp>
    <dsp:sp modelId="{0B14932A-A8CC-4DB7-B041-94B78BE9B163}">
      <dsp:nvSpPr>
        <dsp:cNvPr id="0" name=""/>
        <dsp:cNvSpPr/>
      </dsp:nvSpPr>
      <dsp:spPr>
        <a:xfrm>
          <a:off x="3679716" y="2177519"/>
          <a:ext cx="1377279" cy="68863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Visualizing attention weights</a:t>
          </a:r>
        </a:p>
      </dsp:txBody>
      <dsp:txXfrm>
        <a:off x="3679716" y="2177519"/>
        <a:ext cx="1377279" cy="688639"/>
      </dsp:txXfrm>
    </dsp:sp>
    <dsp:sp modelId="{6A7CB64D-62A8-4EA5-86E3-408B59340EC7}">
      <dsp:nvSpPr>
        <dsp:cNvPr id="0" name=""/>
        <dsp:cNvSpPr/>
      </dsp:nvSpPr>
      <dsp:spPr>
        <a:xfrm>
          <a:off x="3679716" y="3155387"/>
          <a:ext cx="1377279" cy="68863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Input perturbation techniques</a:t>
          </a:r>
        </a:p>
      </dsp:txBody>
      <dsp:txXfrm>
        <a:off x="3679716" y="3155387"/>
        <a:ext cx="1377279" cy="688639"/>
      </dsp:txXfrm>
    </dsp:sp>
    <dsp:sp modelId="{940AACB2-AF7E-4BD2-AAD9-6FAED2443DB1}">
      <dsp:nvSpPr>
        <dsp:cNvPr id="0" name=""/>
        <dsp:cNvSpPr/>
      </dsp:nvSpPr>
      <dsp:spPr>
        <a:xfrm>
          <a:off x="3679716" y="4133255"/>
          <a:ext cx="1377279" cy="68863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Contextual decomposition</a:t>
          </a:r>
        </a:p>
      </dsp:txBody>
      <dsp:txXfrm>
        <a:off x="3679716" y="4133255"/>
        <a:ext cx="1377279" cy="688639"/>
      </dsp:txXfrm>
    </dsp:sp>
    <dsp:sp modelId="{4773B62F-09EF-43CB-A089-11D5BACA5C91}">
      <dsp:nvSpPr>
        <dsp:cNvPr id="0" name=""/>
        <dsp:cNvSpPr/>
      </dsp:nvSpPr>
      <dsp:spPr>
        <a:xfrm>
          <a:off x="5001904" y="1199651"/>
          <a:ext cx="1377279" cy="68863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Challenges and Limitations</a:t>
          </a:r>
        </a:p>
      </dsp:txBody>
      <dsp:txXfrm>
        <a:off x="5001904" y="1199651"/>
        <a:ext cx="1377279" cy="688639"/>
      </dsp:txXfrm>
    </dsp:sp>
    <dsp:sp modelId="{E72FAFFD-F799-4DC4-8780-22F76CC16848}">
      <dsp:nvSpPr>
        <dsp:cNvPr id="0" name=""/>
        <dsp:cNvSpPr/>
      </dsp:nvSpPr>
      <dsp:spPr>
        <a:xfrm>
          <a:off x="5346223" y="2177519"/>
          <a:ext cx="1377279" cy="68863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Significant computational resources</a:t>
          </a:r>
        </a:p>
      </dsp:txBody>
      <dsp:txXfrm>
        <a:off x="5346223" y="2177519"/>
        <a:ext cx="1377279" cy="688639"/>
      </dsp:txXfrm>
    </dsp:sp>
    <dsp:sp modelId="{253F5EB4-4176-4AE9-BE38-F49A44C4E363}">
      <dsp:nvSpPr>
        <dsp:cNvPr id="0" name=""/>
        <dsp:cNvSpPr/>
      </dsp:nvSpPr>
      <dsp:spPr>
        <a:xfrm>
          <a:off x="5346223" y="3155387"/>
          <a:ext cx="1377279" cy="68863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Handling long-term dependencies</a:t>
          </a:r>
        </a:p>
      </dsp:txBody>
      <dsp:txXfrm>
        <a:off x="5346223" y="3155387"/>
        <a:ext cx="1377279" cy="688639"/>
      </dsp:txXfrm>
    </dsp:sp>
    <dsp:sp modelId="{21963D1C-F600-4CDC-BB05-C70D62CEFFD5}">
      <dsp:nvSpPr>
        <dsp:cNvPr id="0" name=""/>
        <dsp:cNvSpPr/>
      </dsp:nvSpPr>
      <dsp:spPr>
        <a:xfrm>
          <a:off x="5346223" y="4133255"/>
          <a:ext cx="1377279" cy="68863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0" i="0" kern="1200" dirty="0"/>
            <a:t>Understanding decision-making processes</a:t>
          </a:r>
          <a:endParaRPr lang="en-US" sz="1500" kern="1200" dirty="0"/>
        </a:p>
      </dsp:txBody>
      <dsp:txXfrm>
        <a:off x="5346223" y="4133255"/>
        <a:ext cx="1377279" cy="6886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AF0AC5-F3E5-41DA-9288-F12B729FC923}">
      <dsp:nvSpPr>
        <dsp:cNvPr id="0" name=""/>
        <dsp:cNvSpPr/>
      </dsp:nvSpPr>
      <dsp:spPr>
        <a:xfrm>
          <a:off x="6211068" y="2534572"/>
          <a:ext cx="249659" cy="1947341"/>
        </a:xfrm>
        <a:custGeom>
          <a:avLst/>
          <a:gdLst/>
          <a:ahLst/>
          <a:cxnLst/>
          <a:rect l="0" t="0" r="0" b="0"/>
          <a:pathLst>
            <a:path>
              <a:moveTo>
                <a:pt x="0" y="0"/>
              </a:moveTo>
              <a:lnTo>
                <a:pt x="0" y="1947341"/>
              </a:lnTo>
              <a:lnTo>
                <a:pt x="249659" y="194734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1E8DA0-2DEE-4D75-8272-05BF5EF362E2}">
      <dsp:nvSpPr>
        <dsp:cNvPr id="0" name=""/>
        <dsp:cNvSpPr/>
      </dsp:nvSpPr>
      <dsp:spPr>
        <a:xfrm>
          <a:off x="6211068" y="2534572"/>
          <a:ext cx="249659" cy="765621"/>
        </a:xfrm>
        <a:custGeom>
          <a:avLst/>
          <a:gdLst/>
          <a:ahLst/>
          <a:cxnLst/>
          <a:rect l="0" t="0" r="0" b="0"/>
          <a:pathLst>
            <a:path>
              <a:moveTo>
                <a:pt x="0" y="0"/>
              </a:moveTo>
              <a:lnTo>
                <a:pt x="0" y="765621"/>
              </a:lnTo>
              <a:lnTo>
                <a:pt x="249659" y="76562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835B328-DF3D-4F70-B619-4A87235495BC}">
      <dsp:nvSpPr>
        <dsp:cNvPr id="0" name=""/>
        <dsp:cNvSpPr/>
      </dsp:nvSpPr>
      <dsp:spPr>
        <a:xfrm>
          <a:off x="3855950" y="1352851"/>
          <a:ext cx="3020876" cy="349522"/>
        </a:xfrm>
        <a:custGeom>
          <a:avLst/>
          <a:gdLst/>
          <a:ahLst/>
          <a:cxnLst/>
          <a:rect l="0" t="0" r="0" b="0"/>
          <a:pathLst>
            <a:path>
              <a:moveTo>
                <a:pt x="0" y="0"/>
              </a:moveTo>
              <a:lnTo>
                <a:pt x="0" y="174761"/>
              </a:lnTo>
              <a:lnTo>
                <a:pt x="3020876" y="174761"/>
              </a:lnTo>
              <a:lnTo>
                <a:pt x="3020876" y="34952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BED08B-0426-4DA2-BCFD-DD01A0D8D115}">
      <dsp:nvSpPr>
        <dsp:cNvPr id="0" name=""/>
        <dsp:cNvSpPr/>
      </dsp:nvSpPr>
      <dsp:spPr>
        <a:xfrm>
          <a:off x="4197151" y="2534572"/>
          <a:ext cx="249659" cy="1947341"/>
        </a:xfrm>
        <a:custGeom>
          <a:avLst/>
          <a:gdLst/>
          <a:ahLst/>
          <a:cxnLst/>
          <a:rect l="0" t="0" r="0" b="0"/>
          <a:pathLst>
            <a:path>
              <a:moveTo>
                <a:pt x="0" y="0"/>
              </a:moveTo>
              <a:lnTo>
                <a:pt x="0" y="1947341"/>
              </a:lnTo>
              <a:lnTo>
                <a:pt x="249659" y="194734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D773E9E-1DED-419D-858E-2054D9128424}">
      <dsp:nvSpPr>
        <dsp:cNvPr id="0" name=""/>
        <dsp:cNvSpPr/>
      </dsp:nvSpPr>
      <dsp:spPr>
        <a:xfrm>
          <a:off x="4197151" y="2534572"/>
          <a:ext cx="249659" cy="765621"/>
        </a:xfrm>
        <a:custGeom>
          <a:avLst/>
          <a:gdLst/>
          <a:ahLst/>
          <a:cxnLst/>
          <a:rect l="0" t="0" r="0" b="0"/>
          <a:pathLst>
            <a:path>
              <a:moveTo>
                <a:pt x="0" y="0"/>
              </a:moveTo>
              <a:lnTo>
                <a:pt x="0" y="765621"/>
              </a:lnTo>
              <a:lnTo>
                <a:pt x="249659" y="76562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9429A9-AE5B-4D4B-A1F3-E508B5988B8A}">
      <dsp:nvSpPr>
        <dsp:cNvPr id="0" name=""/>
        <dsp:cNvSpPr/>
      </dsp:nvSpPr>
      <dsp:spPr>
        <a:xfrm>
          <a:off x="3855950" y="1352851"/>
          <a:ext cx="1006958" cy="349522"/>
        </a:xfrm>
        <a:custGeom>
          <a:avLst/>
          <a:gdLst/>
          <a:ahLst/>
          <a:cxnLst/>
          <a:rect l="0" t="0" r="0" b="0"/>
          <a:pathLst>
            <a:path>
              <a:moveTo>
                <a:pt x="0" y="0"/>
              </a:moveTo>
              <a:lnTo>
                <a:pt x="0" y="174761"/>
              </a:lnTo>
              <a:lnTo>
                <a:pt x="1006958" y="174761"/>
              </a:lnTo>
              <a:lnTo>
                <a:pt x="1006958" y="34952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E3B825-40C1-4372-A60B-89D3E6AFECB6}">
      <dsp:nvSpPr>
        <dsp:cNvPr id="0" name=""/>
        <dsp:cNvSpPr/>
      </dsp:nvSpPr>
      <dsp:spPr>
        <a:xfrm>
          <a:off x="2183234" y="2534572"/>
          <a:ext cx="249659" cy="765621"/>
        </a:xfrm>
        <a:custGeom>
          <a:avLst/>
          <a:gdLst/>
          <a:ahLst/>
          <a:cxnLst/>
          <a:rect l="0" t="0" r="0" b="0"/>
          <a:pathLst>
            <a:path>
              <a:moveTo>
                <a:pt x="0" y="0"/>
              </a:moveTo>
              <a:lnTo>
                <a:pt x="0" y="765621"/>
              </a:lnTo>
              <a:lnTo>
                <a:pt x="249659" y="76562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F7E5DB-AA11-4165-8DC5-D53A9EA9A536}">
      <dsp:nvSpPr>
        <dsp:cNvPr id="0" name=""/>
        <dsp:cNvSpPr/>
      </dsp:nvSpPr>
      <dsp:spPr>
        <a:xfrm>
          <a:off x="2848991" y="1352851"/>
          <a:ext cx="1006958" cy="349522"/>
        </a:xfrm>
        <a:custGeom>
          <a:avLst/>
          <a:gdLst/>
          <a:ahLst/>
          <a:cxnLst/>
          <a:rect l="0" t="0" r="0" b="0"/>
          <a:pathLst>
            <a:path>
              <a:moveTo>
                <a:pt x="1006958" y="0"/>
              </a:moveTo>
              <a:lnTo>
                <a:pt x="1006958" y="174761"/>
              </a:lnTo>
              <a:lnTo>
                <a:pt x="0" y="174761"/>
              </a:lnTo>
              <a:lnTo>
                <a:pt x="0" y="34952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5F6DDE6-591C-420E-A651-2225967850E3}">
      <dsp:nvSpPr>
        <dsp:cNvPr id="0" name=""/>
        <dsp:cNvSpPr/>
      </dsp:nvSpPr>
      <dsp:spPr>
        <a:xfrm>
          <a:off x="169316" y="2534572"/>
          <a:ext cx="249659" cy="1947341"/>
        </a:xfrm>
        <a:custGeom>
          <a:avLst/>
          <a:gdLst/>
          <a:ahLst/>
          <a:cxnLst/>
          <a:rect l="0" t="0" r="0" b="0"/>
          <a:pathLst>
            <a:path>
              <a:moveTo>
                <a:pt x="0" y="0"/>
              </a:moveTo>
              <a:lnTo>
                <a:pt x="0" y="1947341"/>
              </a:lnTo>
              <a:lnTo>
                <a:pt x="249659" y="194734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ACDBA0-7FF8-45E1-B553-5AFC3355744D}">
      <dsp:nvSpPr>
        <dsp:cNvPr id="0" name=""/>
        <dsp:cNvSpPr/>
      </dsp:nvSpPr>
      <dsp:spPr>
        <a:xfrm>
          <a:off x="169316" y="2534572"/>
          <a:ext cx="249659" cy="765621"/>
        </a:xfrm>
        <a:custGeom>
          <a:avLst/>
          <a:gdLst/>
          <a:ahLst/>
          <a:cxnLst/>
          <a:rect l="0" t="0" r="0" b="0"/>
          <a:pathLst>
            <a:path>
              <a:moveTo>
                <a:pt x="0" y="0"/>
              </a:moveTo>
              <a:lnTo>
                <a:pt x="0" y="765621"/>
              </a:lnTo>
              <a:lnTo>
                <a:pt x="249659" y="76562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7E17C54-66F5-42B0-A369-8B48F7F25538}">
      <dsp:nvSpPr>
        <dsp:cNvPr id="0" name=""/>
        <dsp:cNvSpPr/>
      </dsp:nvSpPr>
      <dsp:spPr>
        <a:xfrm>
          <a:off x="835074" y="1352851"/>
          <a:ext cx="3020876" cy="349522"/>
        </a:xfrm>
        <a:custGeom>
          <a:avLst/>
          <a:gdLst/>
          <a:ahLst/>
          <a:cxnLst/>
          <a:rect l="0" t="0" r="0" b="0"/>
          <a:pathLst>
            <a:path>
              <a:moveTo>
                <a:pt x="3020876" y="0"/>
              </a:moveTo>
              <a:lnTo>
                <a:pt x="3020876" y="174761"/>
              </a:lnTo>
              <a:lnTo>
                <a:pt x="0" y="174761"/>
              </a:lnTo>
              <a:lnTo>
                <a:pt x="0" y="349522"/>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E1855B-5BB1-4C4B-BB14-D6C503565DEF}">
      <dsp:nvSpPr>
        <dsp:cNvPr id="0" name=""/>
        <dsp:cNvSpPr/>
      </dsp:nvSpPr>
      <dsp:spPr>
        <a:xfrm>
          <a:off x="3023753" y="520654"/>
          <a:ext cx="1664394" cy="83219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Rationalization Techniques</a:t>
          </a:r>
        </a:p>
      </dsp:txBody>
      <dsp:txXfrm>
        <a:off x="3023753" y="520654"/>
        <a:ext cx="1664394" cy="832197"/>
      </dsp:txXfrm>
    </dsp:sp>
    <dsp:sp modelId="{62E05505-85F7-4070-AC57-991FCF829ED9}">
      <dsp:nvSpPr>
        <dsp:cNvPr id="0" name=""/>
        <dsp:cNvSpPr/>
      </dsp:nvSpPr>
      <dsp:spPr>
        <a:xfrm>
          <a:off x="2877" y="1702374"/>
          <a:ext cx="1664394" cy="83219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Extractive Rationalization</a:t>
          </a:r>
        </a:p>
      </dsp:txBody>
      <dsp:txXfrm>
        <a:off x="2877" y="1702374"/>
        <a:ext cx="1664394" cy="832197"/>
      </dsp:txXfrm>
    </dsp:sp>
    <dsp:sp modelId="{2DF59E57-EC82-4537-A46D-59F588B85818}">
      <dsp:nvSpPr>
        <dsp:cNvPr id="0" name=""/>
        <dsp:cNvSpPr/>
      </dsp:nvSpPr>
      <dsp:spPr>
        <a:xfrm>
          <a:off x="418975" y="2884094"/>
          <a:ext cx="1664394" cy="83219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0" i="0" kern="1200" dirty="0"/>
            <a:t>LIME</a:t>
          </a:r>
          <a:endParaRPr lang="en-US" sz="1900" kern="1200" dirty="0"/>
        </a:p>
      </dsp:txBody>
      <dsp:txXfrm>
        <a:off x="418975" y="2884094"/>
        <a:ext cx="1664394" cy="832197"/>
      </dsp:txXfrm>
    </dsp:sp>
    <dsp:sp modelId="{6F810F6D-4D19-46D4-BE85-C993A0B93CA2}">
      <dsp:nvSpPr>
        <dsp:cNvPr id="0" name=""/>
        <dsp:cNvSpPr/>
      </dsp:nvSpPr>
      <dsp:spPr>
        <a:xfrm>
          <a:off x="418975" y="4065815"/>
          <a:ext cx="1664394" cy="83219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Grad-CAM</a:t>
          </a:r>
        </a:p>
      </dsp:txBody>
      <dsp:txXfrm>
        <a:off x="418975" y="4065815"/>
        <a:ext cx="1664394" cy="832197"/>
      </dsp:txXfrm>
    </dsp:sp>
    <dsp:sp modelId="{7EC8E51E-51C5-4899-9763-AAF636FCA01A}">
      <dsp:nvSpPr>
        <dsp:cNvPr id="0" name=""/>
        <dsp:cNvSpPr/>
      </dsp:nvSpPr>
      <dsp:spPr>
        <a:xfrm>
          <a:off x="2016794" y="1702374"/>
          <a:ext cx="1664394" cy="83219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Abstractive Rationalization</a:t>
          </a:r>
        </a:p>
      </dsp:txBody>
      <dsp:txXfrm>
        <a:off x="2016794" y="1702374"/>
        <a:ext cx="1664394" cy="832197"/>
      </dsp:txXfrm>
    </dsp:sp>
    <dsp:sp modelId="{AA8A838B-0A3A-49EC-AA9D-C9DC016D61F8}">
      <dsp:nvSpPr>
        <dsp:cNvPr id="0" name=""/>
        <dsp:cNvSpPr/>
      </dsp:nvSpPr>
      <dsp:spPr>
        <a:xfrm>
          <a:off x="2432893" y="2884094"/>
          <a:ext cx="1664394" cy="83219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0" i="0" kern="1200" dirty="0"/>
            <a:t>SEARCH</a:t>
          </a:r>
          <a:endParaRPr lang="en-US" sz="1900" kern="1200" dirty="0"/>
        </a:p>
      </dsp:txBody>
      <dsp:txXfrm>
        <a:off x="2432893" y="2884094"/>
        <a:ext cx="1664394" cy="832197"/>
      </dsp:txXfrm>
    </dsp:sp>
    <dsp:sp modelId="{47F2A530-5751-4016-8958-CF72D1922C9A}">
      <dsp:nvSpPr>
        <dsp:cNvPr id="0" name=""/>
        <dsp:cNvSpPr/>
      </dsp:nvSpPr>
      <dsp:spPr>
        <a:xfrm>
          <a:off x="4030712" y="1702374"/>
          <a:ext cx="1664394" cy="83219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Current Developments and Applications</a:t>
          </a:r>
        </a:p>
      </dsp:txBody>
      <dsp:txXfrm>
        <a:off x="4030712" y="1702374"/>
        <a:ext cx="1664394" cy="832197"/>
      </dsp:txXfrm>
    </dsp:sp>
    <dsp:sp modelId="{BF85C3A7-175D-404E-BD83-641E388B9E6D}">
      <dsp:nvSpPr>
        <dsp:cNvPr id="0" name=""/>
        <dsp:cNvSpPr/>
      </dsp:nvSpPr>
      <dsp:spPr>
        <a:xfrm>
          <a:off x="4446810" y="2884094"/>
          <a:ext cx="1664394" cy="83219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Sentiment Analysis</a:t>
          </a:r>
        </a:p>
      </dsp:txBody>
      <dsp:txXfrm>
        <a:off x="4446810" y="2884094"/>
        <a:ext cx="1664394" cy="832197"/>
      </dsp:txXfrm>
    </dsp:sp>
    <dsp:sp modelId="{1EC27148-84CA-4A1B-842B-5BF9469F0BC2}">
      <dsp:nvSpPr>
        <dsp:cNvPr id="0" name=""/>
        <dsp:cNvSpPr/>
      </dsp:nvSpPr>
      <dsp:spPr>
        <a:xfrm>
          <a:off x="4446810" y="4065815"/>
          <a:ext cx="1664394" cy="83219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Hate Speech Detection</a:t>
          </a:r>
        </a:p>
      </dsp:txBody>
      <dsp:txXfrm>
        <a:off x="4446810" y="4065815"/>
        <a:ext cx="1664394" cy="832197"/>
      </dsp:txXfrm>
    </dsp:sp>
    <dsp:sp modelId="{0165B395-2DF1-4DBF-85B5-427ACA054723}">
      <dsp:nvSpPr>
        <dsp:cNvPr id="0" name=""/>
        <dsp:cNvSpPr/>
      </dsp:nvSpPr>
      <dsp:spPr>
        <a:xfrm>
          <a:off x="6044629" y="1702374"/>
          <a:ext cx="1664394" cy="83219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Challenges and Future Directions</a:t>
          </a:r>
        </a:p>
      </dsp:txBody>
      <dsp:txXfrm>
        <a:off x="6044629" y="1702374"/>
        <a:ext cx="1664394" cy="832197"/>
      </dsp:txXfrm>
    </dsp:sp>
    <dsp:sp modelId="{E1609B94-0C06-43A7-B40F-A70F310D0F29}">
      <dsp:nvSpPr>
        <dsp:cNvPr id="0" name=""/>
        <dsp:cNvSpPr/>
      </dsp:nvSpPr>
      <dsp:spPr>
        <a:xfrm>
          <a:off x="6460728" y="2884094"/>
          <a:ext cx="1664394" cy="83219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Rationalization Post-Hoc</a:t>
          </a:r>
        </a:p>
      </dsp:txBody>
      <dsp:txXfrm>
        <a:off x="6460728" y="2884094"/>
        <a:ext cx="1664394" cy="832197"/>
      </dsp:txXfrm>
    </dsp:sp>
    <dsp:sp modelId="{4EB5A070-1EAA-46D8-80EF-42A30ED44EFA}">
      <dsp:nvSpPr>
        <dsp:cNvPr id="0" name=""/>
        <dsp:cNvSpPr/>
      </dsp:nvSpPr>
      <dsp:spPr>
        <a:xfrm>
          <a:off x="6460728" y="4065815"/>
          <a:ext cx="1664394" cy="832197"/>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0" i="0" kern="1200" dirty="0"/>
            <a:t>Standardized Evaluation Metric</a:t>
          </a:r>
          <a:endParaRPr lang="en-US" sz="1900" kern="1200" dirty="0"/>
        </a:p>
      </dsp:txBody>
      <dsp:txXfrm>
        <a:off x="6460728" y="4065815"/>
        <a:ext cx="1664394" cy="83219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DB8492-3253-4C6B-ABD5-5EB1A38B302B}">
      <dsp:nvSpPr>
        <dsp:cNvPr id="0" name=""/>
        <dsp:cNvSpPr/>
      </dsp:nvSpPr>
      <dsp:spPr>
        <a:xfrm>
          <a:off x="0" y="2124"/>
          <a:ext cx="1051560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CEAE2F72-D1C5-4BDF-804D-012532301126}">
      <dsp:nvSpPr>
        <dsp:cNvPr id="0" name=""/>
        <dsp:cNvSpPr/>
      </dsp:nvSpPr>
      <dsp:spPr>
        <a:xfrm>
          <a:off x="0" y="2124"/>
          <a:ext cx="2103120" cy="4347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t>Overview of different application areas</a:t>
          </a:r>
          <a:endParaRPr lang="en-US" sz="3200" kern="1200" dirty="0">
            <a:latin typeface="Times New Roman" panose="02020603050405020304" pitchFamily="18" charset="0"/>
            <a:cs typeface="Times New Roman" panose="02020603050405020304" pitchFamily="18" charset="0"/>
          </a:endParaRPr>
        </a:p>
      </dsp:txBody>
      <dsp:txXfrm>
        <a:off x="0" y="2124"/>
        <a:ext cx="2103120" cy="4347088"/>
      </dsp:txXfrm>
    </dsp:sp>
    <dsp:sp modelId="{81671527-1978-49BE-A465-0B0369E8C363}">
      <dsp:nvSpPr>
        <dsp:cNvPr id="0" name=""/>
        <dsp:cNvSpPr/>
      </dsp:nvSpPr>
      <dsp:spPr>
        <a:xfrm>
          <a:off x="2260854" y="36351"/>
          <a:ext cx="2645724" cy="684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Medicine</a:t>
          </a:r>
        </a:p>
      </dsp:txBody>
      <dsp:txXfrm>
        <a:off x="2260854" y="36351"/>
        <a:ext cx="2645724" cy="684539"/>
      </dsp:txXfrm>
    </dsp:sp>
    <dsp:sp modelId="{A333978F-3E89-4646-AD1C-641917543E7A}">
      <dsp:nvSpPr>
        <dsp:cNvPr id="0" name=""/>
        <dsp:cNvSpPr/>
      </dsp:nvSpPr>
      <dsp:spPr>
        <a:xfrm>
          <a:off x="5064312" y="36351"/>
          <a:ext cx="2645724" cy="342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latin typeface="Times New Roman" panose="02020603050405020304" pitchFamily="18" charset="0"/>
              <a:cs typeface="Times New Roman" panose="02020603050405020304" pitchFamily="18" charset="0"/>
            </a:rPr>
            <a:t>Electronic Health Records</a:t>
          </a:r>
        </a:p>
      </dsp:txBody>
      <dsp:txXfrm>
        <a:off x="5064312" y="36351"/>
        <a:ext cx="2645724" cy="342269"/>
      </dsp:txXfrm>
    </dsp:sp>
    <dsp:sp modelId="{98BD5F3D-0D44-43A3-B78D-07675DE5ECF3}">
      <dsp:nvSpPr>
        <dsp:cNvPr id="0" name=""/>
        <dsp:cNvSpPr/>
      </dsp:nvSpPr>
      <dsp:spPr>
        <a:xfrm>
          <a:off x="4906578" y="378621"/>
          <a:ext cx="5606917"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7C62855B-1663-45A2-8464-C3401828107A}">
      <dsp:nvSpPr>
        <dsp:cNvPr id="0" name=""/>
        <dsp:cNvSpPr/>
      </dsp:nvSpPr>
      <dsp:spPr>
        <a:xfrm>
          <a:off x="5064312" y="378621"/>
          <a:ext cx="2645724" cy="342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latin typeface="Times New Roman" panose="02020603050405020304" pitchFamily="18" charset="0"/>
              <a:cs typeface="Times New Roman" panose="02020603050405020304" pitchFamily="18" charset="0"/>
            </a:rPr>
            <a:t>Medical Literature Analysis</a:t>
          </a:r>
        </a:p>
      </dsp:txBody>
      <dsp:txXfrm>
        <a:off x="5064312" y="378621"/>
        <a:ext cx="2645724" cy="342269"/>
      </dsp:txXfrm>
    </dsp:sp>
    <dsp:sp modelId="{22980E2C-E5E3-406E-83F1-1E03CEF0AD55}">
      <dsp:nvSpPr>
        <dsp:cNvPr id="0" name=""/>
        <dsp:cNvSpPr/>
      </dsp:nvSpPr>
      <dsp:spPr>
        <a:xfrm>
          <a:off x="2103120" y="720890"/>
          <a:ext cx="8412480"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08B984F5-A643-4B91-B056-351DBCDC66CE}">
      <dsp:nvSpPr>
        <dsp:cNvPr id="0" name=""/>
        <dsp:cNvSpPr/>
      </dsp:nvSpPr>
      <dsp:spPr>
        <a:xfrm>
          <a:off x="2260854" y="755117"/>
          <a:ext cx="2645724" cy="684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Finance</a:t>
          </a:r>
        </a:p>
      </dsp:txBody>
      <dsp:txXfrm>
        <a:off x="2260854" y="755117"/>
        <a:ext cx="2645724" cy="684539"/>
      </dsp:txXfrm>
    </dsp:sp>
    <dsp:sp modelId="{063F7995-629B-4484-A4E4-474DF46DBFD9}">
      <dsp:nvSpPr>
        <dsp:cNvPr id="0" name=""/>
        <dsp:cNvSpPr/>
      </dsp:nvSpPr>
      <dsp:spPr>
        <a:xfrm>
          <a:off x="5064312" y="755117"/>
          <a:ext cx="2645724" cy="342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latin typeface="Times New Roman" panose="02020603050405020304" pitchFamily="18" charset="0"/>
              <a:cs typeface="Times New Roman" panose="02020603050405020304" pitchFamily="18" charset="0"/>
            </a:rPr>
            <a:t>Risk Assessment</a:t>
          </a:r>
        </a:p>
      </dsp:txBody>
      <dsp:txXfrm>
        <a:off x="5064312" y="755117"/>
        <a:ext cx="2645724" cy="342269"/>
      </dsp:txXfrm>
    </dsp:sp>
    <dsp:sp modelId="{E5C17033-6E6D-4F21-8D80-4E5CE704F655}">
      <dsp:nvSpPr>
        <dsp:cNvPr id="0" name=""/>
        <dsp:cNvSpPr/>
      </dsp:nvSpPr>
      <dsp:spPr>
        <a:xfrm>
          <a:off x="4906578" y="1097387"/>
          <a:ext cx="5606917"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49FFD933-7DEE-4E5A-B30E-64DFBD9626C9}">
      <dsp:nvSpPr>
        <dsp:cNvPr id="0" name=""/>
        <dsp:cNvSpPr/>
      </dsp:nvSpPr>
      <dsp:spPr>
        <a:xfrm>
          <a:off x="5064312" y="1097387"/>
          <a:ext cx="2645724" cy="342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latin typeface="Times New Roman" panose="02020603050405020304" pitchFamily="18" charset="0"/>
              <a:cs typeface="Times New Roman" panose="02020603050405020304" pitchFamily="18" charset="0"/>
            </a:rPr>
            <a:t>Fraud Detection</a:t>
          </a:r>
        </a:p>
      </dsp:txBody>
      <dsp:txXfrm>
        <a:off x="5064312" y="1097387"/>
        <a:ext cx="2645724" cy="342269"/>
      </dsp:txXfrm>
    </dsp:sp>
    <dsp:sp modelId="{721B0CDC-9A85-4D2C-ABD7-88E235228AB5}">
      <dsp:nvSpPr>
        <dsp:cNvPr id="0" name=""/>
        <dsp:cNvSpPr/>
      </dsp:nvSpPr>
      <dsp:spPr>
        <a:xfrm>
          <a:off x="2103120" y="1439656"/>
          <a:ext cx="8412480"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47187A68-77A3-42ED-A259-1A18EDC62DA1}">
      <dsp:nvSpPr>
        <dsp:cNvPr id="0" name=""/>
        <dsp:cNvSpPr/>
      </dsp:nvSpPr>
      <dsp:spPr>
        <a:xfrm>
          <a:off x="2260854" y="1473883"/>
          <a:ext cx="2645724" cy="684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Systematic Reviews</a:t>
          </a:r>
        </a:p>
      </dsp:txBody>
      <dsp:txXfrm>
        <a:off x="2260854" y="1473883"/>
        <a:ext cx="2645724" cy="684539"/>
      </dsp:txXfrm>
    </dsp:sp>
    <dsp:sp modelId="{ABB83BED-F654-4D6E-BF77-33B62A5E61D0}">
      <dsp:nvSpPr>
        <dsp:cNvPr id="0" name=""/>
        <dsp:cNvSpPr/>
      </dsp:nvSpPr>
      <dsp:spPr>
        <a:xfrm>
          <a:off x="5064312" y="1473883"/>
          <a:ext cx="2645724" cy="342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dirty="0">
              <a:latin typeface="Times New Roman" panose="02020603050405020304" pitchFamily="18" charset="0"/>
              <a:cs typeface="Times New Roman" panose="02020603050405020304" pitchFamily="18" charset="0"/>
            </a:rPr>
            <a:t>Review Automation</a:t>
          </a:r>
        </a:p>
      </dsp:txBody>
      <dsp:txXfrm>
        <a:off x="5064312" y="1473883"/>
        <a:ext cx="2645724" cy="342269"/>
      </dsp:txXfrm>
    </dsp:sp>
    <dsp:sp modelId="{4EB3EA00-28BF-4677-93D1-DC993AC8DDCA}">
      <dsp:nvSpPr>
        <dsp:cNvPr id="0" name=""/>
        <dsp:cNvSpPr/>
      </dsp:nvSpPr>
      <dsp:spPr>
        <a:xfrm>
          <a:off x="4906578" y="1816153"/>
          <a:ext cx="5606917"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58BE8362-11EB-4D01-9547-CB28CA0E687F}">
      <dsp:nvSpPr>
        <dsp:cNvPr id="0" name=""/>
        <dsp:cNvSpPr/>
      </dsp:nvSpPr>
      <dsp:spPr>
        <a:xfrm>
          <a:off x="5064312" y="1816153"/>
          <a:ext cx="2645724" cy="342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66725">
            <a:lnSpc>
              <a:spcPct val="90000"/>
            </a:lnSpc>
            <a:spcBef>
              <a:spcPct val="0"/>
            </a:spcBef>
            <a:spcAft>
              <a:spcPct val="35000"/>
            </a:spcAft>
            <a:buNone/>
          </a:pPr>
          <a:r>
            <a:rPr lang="en-US" sz="1050" kern="1200">
              <a:latin typeface="Times New Roman" panose="02020603050405020304" pitchFamily="18" charset="0"/>
              <a:cs typeface="Times New Roman" panose="02020603050405020304" pitchFamily="18" charset="0"/>
            </a:rPr>
            <a:t>Text Summarization</a:t>
          </a:r>
        </a:p>
      </dsp:txBody>
      <dsp:txXfrm>
        <a:off x="5064312" y="1816153"/>
        <a:ext cx="2645724" cy="342269"/>
      </dsp:txXfrm>
    </dsp:sp>
    <dsp:sp modelId="{EAD992EF-4FA7-4D62-8A5B-E2728306FECC}">
      <dsp:nvSpPr>
        <dsp:cNvPr id="0" name=""/>
        <dsp:cNvSpPr/>
      </dsp:nvSpPr>
      <dsp:spPr>
        <a:xfrm>
          <a:off x="2103120" y="2158422"/>
          <a:ext cx="8412480"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5A666E8A-8125-447B-8667-FFC7501A882B}">
      <dsp:nvSpPr>
        <dsp:cNvPr id="0" name=""/>
        <dsp:cNvSpPr/>
      </dsp:nvSpPr>
      <dsp:spPr>
        <a:xfrm>
          <a:off x="2260854" y="2192649"/>
          <a:ext cx="2645724" cy="684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Customer Relationship Management</a:t>
          </a:r>
        </a:p>
      </dsp:txBody>
      <dsp:txXfrm>
        <a:off x="2260854" y="2192649"/>
        <a:ext cx="2645724" cy="684539"/>
      </dsp:txXfrm>
    </dsp:sp>
    <dsp:sp modelId="{91B8A487-C7B0-4E7D-8FE9-1175ACB369E8}">
      <dsp:nvSpPr>
        <dsp:cNvPr id="0" name=""/>
        <dsp:cNvSpPr/>
      </dsp:nvSpPr>
      <dsp:spPr>
        <a:xfrm>
          <a:off x="5064312" y="2192649"/>
          <a:ext cx="2645724" cy="342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latin typeface="Times New Roman" panose="02020603050405020304" pitchFamily="18" charset="0"/>
              <a:cs typeface="Times New Roman" panose="02020603050405020304" pitchFamily="18" charset="0"/>
            </a:rPr>
            <a:t>Sentiment Analysis</a:t>
          </a:r>
        </a:p>
      </dsp:txBody>
      <dsp:txXfrm>
        <a:off x="5064312" y="2192649"/>
        <a:ext cx="2645724" cy="342269"/>
      </dsp:txXfrm>
    </dsp:sp>
    <dsp:sp modelId="{53579208-4163-4370-A479-B91B2F47AE3D}">
      <dsp:nvSpPr>
        <dsp:cNvPr id="0" name=""/>
        <dsp:cNvSpPr/>
      </dsp:nvSpPr>
      <dsp:spPr>
        <a:xfrm>
          <a:off x="4906578" y="2534919"/>
          <a:ext cx="5606917"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D49E3197-24D6-42A1-86E7-C3F8FB916276}">
      <dsp:nvSpPr>
        <dsp:cNvPr id="0" name=""/>
        <dsp:cNvSpPr/>
      </dsp:nvSpPr>
      <dsp:spPr>
        <a:xfrm>
          <a:off x="5064312" y="2534919"/>
          <a:ext cx="2645724" cy="342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latin typeface="Times New Roman" panose="02020603050405020304" pitchFamily="18" charset="0"/>
              <a:cs typeface="Times New Roman" panose="02020603050405020304" pitchFamily="18" charset="0"/>
            </a:rPr>
            <a:t>Customer Support Automation</a:t>
          </a:r>
        </a:p>
      </dsp:txBody>
      <dsp:txXfrm>
        <a:off x="5064312" y="2534919"/>
        <a:ext cx="2645724" cy="342269"/>
      </dsp:txXfrm>
    </dsp:sp>
    <dsp:sp modelId="{D281FB9C-892D-4BE9-BC82-BA2782D26F12}">
      <dsp:nvSpPr>
        <dsp:cNvPr id="0" name=""/>
        <dsp:cNvSpPr/>
      </dsp:nvSpPr>
      <dsp:spPr>
        <a:xfrm>
          <a:off x="2103120" y="2877188"/>
          <a:ext cx="8412480"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D9D19101-C2EB-4112-B864-D50B3AA4A079}">
      <dsp:nvSpPr>
        <dsp:cNvPr id="0" name=""/>
        <dsp:cNvSpPr/>
      </dsp:nvSpPr>
      <dsp:spPr>
        <a:xfrm>
          <a:off x="2260854" y="2911415"/>
          <a:ext cx="2645724" cy="684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Chatbots and Conversational AI</a:t>
          </a:r>
        </a:p>
      </dsp:txBody>
      <dsp:txXfrm>
        <a:off x="2260854" y="2911415"/>
        <a:ext cx="2645724" cy="684539"/>
      </dsp:txXfrm>
    </dsp:sp>
    <dsp:sp modelId="{6E84FC6B-78D1-4EC2-9B79-41BD58A0A008}">
      <dsp:nvSpPr>
        <dsp:cNvPr id="0" name=""/>
        <dsp:cNvSpPr/>
      </dsp:nvSpPr>
      <dsp:spPr>
        <a:xfrm>
          <a:off x="5064312" y="2911415"/>
          <a:ext cx="2645724" cy="342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latin typeface="Times New Roman" panose="02020603050405020304" pitchFamily="18" charset="0"/>
              <a:cs typeface="Times New Roman" panose="02020603050405020304" pitchFamily="18" charset="0"/>
            </a:rPr>
            <a:t>Conversational Agents</a:t>
          </a:r>
        </a:p>
      </dsp:txBody>
      <dsp:txXfrm>
        <a:off x="5064312" y="2911415"/>
        <a:ext cx="2645724" cy="342269"/>
      </dsp:txXfrm>
    </dsp:sp>
    <dsp:sp modelId="{3E26CA89-1DF7-4C57-82BB-1446D786901E}">
      <dsp:nvSpPr>
        <dsp:cNvPr id="0" name=""/>
        <dsp:cNvSpPr/>
      </dsp:nvSpPr>
      <dsp:spPr>
        <a:xfrm>
          <a:off x="4906578" y="3253685"/>
          <a:ext cx="5606917"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6E2491CE-55B6-4101-AE3B-CFC48C87F020}">
      <dsp:nvSpPr>
        <dsp:cNvPr id="0" name=""/>
        <dsp:cNvSpPr/>
      </dsp:nvSpPr>
      <dsp:spPr>
        <a:xfrm>
          <a:off x="5064312" y="3253685"/>
          <a:ext cx="2645724" cy="3422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US" sz="1000" kern="1200" dirty="0">
              <a:latin typeface="Times New Roman" panose="02020603050405020304" pitchFamily="18" charset="0"/>
              <a:cs typeface="Times New Roman" panose="02020603050405020304" pitchFamily="18" charset="0"/>
            </a:rPr>
            <a:t>Context-Aware Recommendations</a:t>
          </a:r>
        </a:p>
      </dsp:txBody>
      <dsp:txXfrm>
        <a:off x="5064312" y="3253685"/>
        <a:ext cx="2645724" cy="342269"/>
      </dsp:txXfrm>
    </dsp:sp>
    <dsp:sp modelId="{22DB6F0A-5BB3-417A-908C-A6E85A878274}">
      <dsp:nvSpPr>
        <dsp:cNvPr id="0" name=""/>
        <dsp:cNvSpPr/>
      </dsp:nvSpPr>
      <dsp:spPr>
        <a:xfrm>
          <a:off x="2103120" y="3595954"/>
          <a:ext cx="8412480"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38F1DF68-3AED-4A4A-950B-477DC5A3E21B}">
      <dsp:nvSpPr>
        <dsp:cNvPr id="0" name=""/>
        <dsp:cNvSpPr/>
      </dsp:nvSpPr>
      <dsp:spPr>
        <a:xfrm>
          <a:off x="2260854" y="3630181"/>
          <a:ext cx="2645724" cy="684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Case Studies</a:t>
          </a:r>
        </a:p>
      </dsp:txBody>
      <dsp:txXfrm>
        <a:off x="2260854" y="3630181"/>
        <a:ext cx="2645724" cy="684539"/>
      </dsp:txXfrm>
    </dsp:sp>
    <dsp:sp modelId="{04E58A42-D1DB-46E9-86DE-8C9E17026DB5}">
      <dsp:nvSpPr>
        <dsp:cNvPr id="0" name=""/>
        <dsp:cNvSpPr/>
      </dsp:nvSpPr>
      <dsp:spPr>
        <a:xfrm>
          <a:off x="5064312" y="3630181"/>
          <a:ext cx="2645724" cy="136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Medical Diagnosis</a:t>
          </a:r>
        </a:p>
      </dsp:txBody>
      <dsp:txXfrm>
        <a:off x="5064312" y="3630181"/>
        <a:ext cx="2645724" cy="136874"/>
      </dsp:txXfrm>
    </dsp:sp>
    <dsp:sp modelId="{B2A9C89E-2E3F-41C1-9F89-EB978721AFC2}">
      <dsp:nvSpPr>
        <dsp:cNvPr id="0" name=""/>
        <dsp:cNvSpPr/>
      </dsp:nvSpPr>
      <dsp:spPr>
        <a:xfrm>
          <a:off x="7867771" y="3630181"/>
          <a:ext cx="2645724" cy="136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Study: Choi et al. (2016)</a:t>
          </a:r>
        </a:p>
      </dsp:txBody>
      <dsp:txXfrm>
        <a:off x="7867771" y="3630181"/>
        <a:ext cx="2645724" cy="136874"/>
      </dsp:txXfrm>
    </dsp:sp>
    <dsp:sp modelId="{EF5CAD45-DFA5-45C2-BB39-5C49B2624B4F}">
      <dsp:nvSpPr>
        <dsp:cNvPr id="0" name=""/>
        <dsp:cNvSpPr/>
      </dsp:nvSpPr>
      <dsp:spPr>
        <a:xfrm>
          <a:off x="4906578" y="3767056"/>
          <a:ext cx="5606917"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BAC6B423-3E1B-437E-9CC5-316C16A40E0E}">
      <dsp:nvSpPr>
        <dsp:cNvPr id="0" name=""/>
        <dsp:cNvSpPr/>
      </dsp:nvSpPr>
      <dsp:spPr>
        <a:xfrm>
          <a:off x="5064312" y="3767056"/>
          <a:ext cx="2645724" cy="136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Fraud Detection</a:t>
          </a:r>
        </a:p>
      </dsp:txBody>
      <dsp:txXfrm>
        <a:off x="5064312" y="3767056"/>
        <a:ext cx="2645724" cy="136874"/>
      </dsp:txXfrm>
    </dsp:sp>
    <dsp:sp modelId="{36CD2A5F-DE32-49CF-9564-DC003BB0602D}">
      <dsp:nvSpPr>
        <dsp:cNvPr id="0" name=""/>
        <dsp:cNvSpPr/>
      </dsp:nvSpPr>
      <dsp:spPr>
        <a:xfrm>
          <a:off x="7867771" y="3767056"/>
          <a:ext cx="2645724" cy="136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Study: Li et al. (2020)</a:t>
          </a:r>
        </a:p>
      </dsp:txBody>
      <dsp:txXfrm>
        <a:off x="7867771" y="3767056"/>
        <a:ext cx="2645724" cy="136874"/>
      </dsp:txXfrm>
    </dsp:sp>
    <dsp:sp modelId="{1C8A5CA2-310C-420D-9A34-CC3DF3280216}">
      <dsp:nvSpPr>
        <dsp:cNvPr id="0" name=""/>
        <dsp:cNvSpPr/>
      </dsp:nvSpPr>
      <dsp:spPr>
        <a:xfrm>
          <a:off x="4906578" y="3903930"/>
          <a:ext cx="5606917"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C7C3CB24-688C-45F5-BB0E-3C81E5BBE260}">
      <dsp:nvSpPr>
        <dsp:cNvPr id="0" name=""/>
        <dsp:cNvSpPr/>
      </dsp:nvSpPr>
      <dsp:spPr>
        <a:xfrm>
          <a:off x="5064312" y="3903930"/>
          <a:ext cx="2645724" cy="136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Systematic Review Automation</a:t>
          </a:r>
        </a:p>
      </dsp:txBody>
      <dsp:txXfrm>
        <a:off x="5064312" y="3903930"/>
        <a:ext cx="2645724" cy="136874"/>
      </dsp:txXfrm>
    </dsp:sp>
    <dsp:sp modelId="{FCDCD1D8-8E3C-42E8-9327-CF7744487E89}">
      <dsp:nvSpPr>
        <dsp:cNvPr id="0" name=""/>
        <dsp:cNvSpPr/>
      </dsp:nvSpPr>
      <dsp:spPr>
        <a:xfrm>
          <a:off x="7867771" y="3903930"/>
          <a:ext cx="2645724" cy="136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Study: Marshall et al. (2020)</a:t>
          </a:r>
        </a:p>
      </dsp:txBody>
      <dsp:txXfrm>
        <a:off x="7867771" y="3903930"/>
        <a:ext cx="2645724" cy="136874"/>
      </dsp:txXfrm>
    </dsp:sp>
    <dsp:sp modelId="{0A586B0B-8351-4D22-9A1D-CAC11304D5B8}">
      <dsp:nvSpPr>
        <dsp:cNvPr id="0" name=""/>
        <dsp:cNvSpPr/>
      </dsp:nvSpPr>
      <dsp:spPr>
        <a:xfrm>
          <a:off x="4906578" y="4040805"/>
          <a:ext cx="5606917"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C4664D21-60F4-4069-A61F-635D90042419}">
      <dsp:nvSpPr>
        <dsp:cNvPr id="0" name=""/>
        <dsp:cNvSpPr/>
      </dsp:nvSpPr>
      <dsp:spPr>
        <a:xfrm>
          <a:off x="5064312" y="4040805"/>
          <a:ext cx="2645724" cy="136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Customer Sentiment Analysis</a:t>
          </a:r>
        </a:p>
      </dsp:txBody>
      <dsp:txXfrm>
        <a:off x="5064312" y="4040805"/>
        <a:ext cx="2645724" cy="136874"/>
      </dsp:txXfrm>
    </dsp:sp>
    <dsp:sp modelId="{18F9104C-8391-4791-8B96-F2B003A96BBF}">
      <dsp:nvSpPr>
        <dsp:cNvPr id="0" name=""/>
        <dsp:cNvSpPr/>
      </dsp:nvSpPr>
      <dsp:spPr>
        <a:xfrm>
          <a:off x="7867771" y="4040805"/>
          <a:ext cx="2645724" cy="136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Study: Liu et al. (2019)</a:t>
          </a:r>
        </a:p>
      </dsp:txBody>
      <dsp:txXfrm>
        <a:off x="7867771" y="4040805"/>
        <a:ext cx="2645724" cy="136874"/>
      </dsp:txXfrm>
    </dsp:sp>
    <dsp:sp modelId="{3EB17AEA-2C9D-431B-B8CE-E6F98B5C1AD6}">
      <dsp:nvSpPr>
        <dsp:cNvPr id="0" name=""/>
        <dsp:cNvSpPr/>
      </dsp:nvSpPr>
      <dsp:spPr>
        <a:xfrm>
          <a:off x="4906578" y="4177679"/>
          <a:ext cx="5606917"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 modelId="{B075839A-B401-4F43-842C-B9BE7A03B84A}">
      <dsp:nvSpPr>
        <dsp:cNvPr id="0" name=""/>
        <dsp:cNvSpPr/>
      </dsp:nvSpPr>
      <dsp:spPr>
        <a:xfrm>
          <a:off x="5064312" y="4177679"/>
          <a:ext cx="2645724" cy="136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Conversational AI</a:t>
          </a:r>
        </a:p>
      </dsp:txBody>
      <dsp:txXfrm>
        <a:off x="5064312" y="4177679"/>
        <a:ext cx="2645724" cy="136874"/>
      </dsp:txXfrm>
    </dsp:sp>
    <dsp:sp modelId="{D858D393-BFF7-4112-A36B-414D44F71912}">
      <dsp:nvSpPr>
        <dsp:cNvPr id="0" name=""/>
        <dsp:cNvSpPr/>
      </dsp:nvSpPr>
      <dsp:spPr>
        <a:xfrm>
          <a:off x="7867771" y="4177679"/>
          <a:ext cx="2645724" cy="136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Study: </a:t>
          </a:r>
          <a:r>
            <a:rPr lang="en-US" sz="900" kern="1200" dirty="0" err="1">
              <a:latin typeface="Times New Roman" panose="02020603050405020304" pitchFamily="18" charset="0"/>
              <a:cs typeface="Times New Roman" panose="02020603050405020304" pitchFamily="18" charset="0"/>
            </a:rPr>
            <a:t>Guidotti</a:t>
          </a:r>
          <a:r>
            <a:rPr lang="en-US" sz="900" kern="1200" dirty="0">
              <a:latin typeface="Times New Roman" panose="02020603050405020304" pitchFamily="18" charset="0"/>
              <a:cs typeface="Times New Roman" panose="02020603050405020304" pitchFamily="18" charset="0"/>
            </a:rPr>
            <a:t> et al. (2018)</a:t>
          </a:r>
        </a:p>
      </dsp:txBody>
      <dsp:txXfrm>
        <a:off x="7867771" y="4177679"/>
        <a:ext cx="2645724" cy="136874"/>
      </dsp:txXfrm>
    </dsp:sp>
    <dsp:sp modelId="{5D25B276-2EF8-4A8A-AAD9-E72FE3390859}">
      <dsp:nvSpPr>
        <dsp:cNvPr id="0" name=""/>
        <dsp:cNvSpPr/>
      </dsp:nvSpPr>
      <dsp:spPr>
        <a:xfrm>
          <a:off x="2103120" y="4314721"/>
          <a:ext cx="8412480" cy="0"/>
        </a:xfrm>
        <a:prstGeom prst="line">
          <a:avLst/>
        </a:prstGeom>
        <a:noFill/>
        <a:ln w="6350" cap="flat" cmpd="sng" algn="ctr">
          <a:solidFill>
            <a:schemeClr val="accent2">
              <a:tint val="50000"/>
              <a:hueOff val="0"/>
              <a:satOff val="0"/>
              <a:lumOff val="0"/>
              <a:alphaOff val="0"/>
            </a:schemeClr>
          </a:solidFill>
          <a:prstDash val="solid"/>
          <a:miter lim="800000"/>
        </a:ln>
        <a:effectLst/>
      </dsp:spPr>
      <dsp:style>
        <a:lnRef idx="1">
          <a:scrgbClr r="0" g="0" b="0"/>
        </a:lnRef>
        <a:fillRef idx="0">
          <a:scrgbClr r="0" g="0" b="0"/>
        </a:fillRef>
        <a:effectRef idx="1">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45AFE-4771-4730-AF46-B58D70398CB2}">
      <dsp:nvSpPr>
        <dsp:cNvPr id="0" name=""/>
        <dsp:cNvSpPr/>
      </dsp:nvSpPr>
      <dsp:spPr>
        <a:xfrm>
          <a:off x="1817011" y="1475583"/>
          <a:ext cx="182922" cy="1426797"/>
        </a:xfrm>
        <a:custGeom>
          <a:avLst/>
          <a:gdLst/>
          <a:ahLst/>
          <a:cxnLst/>
          <a:rect l="0" t="0" r="0" b="0"/>
          <a:pathLst>
            <a:path>
              <a:moveTo>
                <a:pt x="0" y="0"/>
              </a:moveTo>
              <a:lnTo>
                <a:pt x="0" y="1426797"/>
              </a:lnTo>
              <a:lnTo>
                <a:pt x="182922" y="1426797"/>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E4055D2-B501-4DFB-A777-64173852470F}">
      <dsp:nvSpPr>
        <dsp:cNvPr id="0" name=""/>
        <dsp:cNvSpPr/>
      </dsp:nvSpPr>
      <dsp:spPr>
        <a:xfrm>
          <a:off x="1817011" y="1475583"/>
          <a:ext cx="182922" cy="560963"/>
        </a:xfrm>
        <a:custGeom>
          <a:avLst/>
          <a:gdLst/>
          <a:ahLst/>
          <a:cxnLst/>
          <a:rect l="0" t="0" r="0" b="0"/>
          <a:pathLst>
            <a:path>
              <a:moveTo>
                <a:pt x="0" y="0"/>
              </a:moveTo>
              <a:lnTo>
                <a:pt x="0" y="560963"/>
              </a:lnTo>
              <a:lnTo>
                <a:pt x="182922" y="56096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CD608F8-AFFE-4CE0-9A4C-AC45F69034BF}">
      <dsp:nvSpPr>
        <dsp:cNvPr id="0" name=""/>
        <dsp:cNvSpPr/>
      </dsp:nvSpPr>
      <dsp:spPr>
        <a:xfrm>
          <a:off x="1567017" y="609748"/>
          <a:ext cx="737788" cy="256091"/>
        </a:xfrm>
        <a:custGeom>
          <a:avLst/>
          <a:gdLst/>
          <a:ahLst/>
          <a:cxnLst/>
          <a:rect l="0" t="0" r="0" b="0"/>
          <a:pathLst>
            <a:path>
              <a:moveTo>
                <a:pt x="0" y="0"/>
              </a:moveTo>
              <a:lnTo>
                <a:pt x="0" y="128045"/>
              </a:lnTo>
              <a:lnTo>
                <a:pt x="737788" y="128045"/>
              </a:lnTo>
              <a:lnTo>
                <a:pt x="737788" y="25609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BF29C29-70FD-49E4-870D-C825F50C5CB6}">
      <dsp:nvSpPr>
        <dsp:cNvPr id="0" name=""/>
        <dsp:cNvSpPr/>
      </dsp:nvSpPr>
      <dsp:spPr>
        <a:xfrm>
          <a:off x="341434" y="1475583"/>
          <a:ext cx="182922" cy="1426797"/>
        </a:xfrm>
        <a:custGeom>
          <a:avLst/>
          <a:gdLst/>
          <a:ahLst/>
          <a:cxnLst/>
          <a:rect l="0" t="0" r="0" b="0"/>
          <a:pathLst>
            <a:path>
              <a:moveTo>
                <a:pt x="0" y="0"/>
              </a:moveTo>
              <a:lnTo>
                <a:pt x="0" y="1426797"/>
              </a:lnTo>
              <a:lnTo>
                <a:pt x="182922" y="1426797"/>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8C9CD24-BA8C-4C7E-9BFA-217BCAA37830}">
      <dsp:nvSpPr>
        <dsp:cNvPr id="0" name=""/>
        <dsp:cNvSpPr/>
      </dsp:nvSpPr>
      <dsp:spPr>
        <a:xfrm>
          <a:off x="341434" y="1475583"/>
          <a:ext cx="182922" cy="560963"/>
        </a:xfrm>
        <a:custGeom>
          <a:avLst/>
          <a:gdLst/>
          <a:ahLst/>
          <a:cxnLst/>
          <a:rect l="0" t="0" r="0" b="0"/>
          <a:pathLst>
            <a:path>
              <a:moveTo>
                <a:pt x="0" y="0"/>
              </a:moveTo>
              <a:lnTo>
                <a:pt x="0" y="560963"/>
              </a:lnTo>
              <a:lnTo>
                <a:pt x="182922" y="56096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07CE40E-B68B-4F0E-B4CA-B0581BF26A08}">
      <dsp:nvSpPr>
        <dsp:cNvPr id="0" name=""/>
        <dsp:cNvSpPr/>
      </dsp:nvSpPr>
      <dsp:spPr>
        <a:xfrm>
          <a:off x="829228" y="609748"/>
          <a:ext cx="737788" cy="256091"/>
        </a:xfrm>
        <a:custGeom>
          <a:avLst/>
          <a:gdLst/>
          <a:ahLst/>
          <a:cxnLst/>
          <a:rect l="0" t="0" r="0" b="0"/>
          <a:pathLst>
            <a:path>
              <a:moveTo>
                <a:pt x="737788" y="0"/>
              </a:moveTo>
              <a:lnTo>
                <a:pt x="737788" y="128045"/>
              </a:lnTo>
              <a:lnTo>
                <a:pt x="0" y="128045"/>
              </a:lnTo>
              <a:lnTo>
                <a:pt x="0" y="25609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2EC9113-019E-48BD-A842-2731021BA3FE}">
      <dsp:nvSpPr>
        <dsp:cNvPr id="0" name=""/>
        <dsp:cNvSpPr/>
      </dsp:nvSpPr>
      <dsp:spPr>
        <a:xfrm>
          <a:off x="957274" y="6"/>
          <a:ext cx="1219485" cy="6097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Explainable NLP in Medicine</a:t>
          </a:r>
        </a:p>
      </dsp:txBody>
      <dsp:txXfrm>
        <a:off x="957274" y="6"/>
        <a:ext cx="1219485" cy="609742"/>
      </dsp:txXfrm>
    </dsp:sp>
    <dsp:sp modelId="{03AB9E8D-0A5E-4788-98A5-D761E35F5354}">
      <dsp:nvSpPr>
        <dsp:cNvPr id="0" name=""/>
        <dsp:cNvSpPr/>
      </dsp:nvSpPr>
      <dsp:spPr>
        <a:xfrm>
          <a:off x="219486" y="865840"/>
          <a:ext cx="1219485" cy="6097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Electronic Health Records (EHR)</a:t>
          </a:r>
        </a:p>
      </dsp:txBody>
      <dsp:txXfrm>
        <a:off x="219486" y="865840"/>
        <a:ext cx="1219485" cy="609742"/>
      </dsp:txXfrm>
    </dsp:sp>
    <dsp:sp modelId="{B15BDF66-6DCF-410B-9F20-DF5D7A1DB44F}">
      <dsp:nvSpPr>
        <dsp:cNvPr id="0" name=""/>
        <dsp:cNvSpPr/>
      </dsp:nvSpPr>
      <dsp:spPr>
        <a:xfrm>
          <a:off x="524357" y="1731674"/>
          <a:ext cx="1219485" cy="6097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Extract meaningful insights</a:t>
          </a:r>
        </a:p>
      </dsp:txBody>
      <dsp:txXfrm>
        <a:off x="524357" y="1731674"/>
        <a:ext cx="1219485" cy="609742"/>
      </dsp:txXfrm>
    </dsp:sp>
    <dsp:sp modelId="{878D3D07-CD21-433E-971B-38ABDCCC899F}">
      <dsp:nvSpPr>
        <dsp:cNvPr id="0" name=""/>
        <dsp:cNvSpPr/>
      </dsp:nvSpPr>
      <dsp:spPr>
        <a:xfrm>
          <a:off x="524357" y="2597509"/>
          <a:ext cx="1219485" cy="6097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Explain diagnoses or treatment recommendations</a:t>
          </a:r>
        </a:p>
      </dsp:txBody>
      <dsp:txXfrm>
        <a:off x="524357" y="2597509"/>
        <a:ext cx="1219485" cy="609742"/>
      </dsp:txXfrm>
    </dsp:sp>
    <dsp:sp modelId="{69B221C4-7D7D-48D0-AF80-28251F46CB94}">
      <dsp:nvSpPr>
        <dsp:cNvPr id="0" name=""/>
        <dsp:cNvSpPr/>
      </dsp:nvSpPr>
      <dsp:spPr>
        <a:xfrm>
          <a:off x="1695063" y="865840"/>
          <a:ext cx="1219485" cy="6097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Medical Literature Analysis</a:t>
          </a:r>
        </a:p>
      </dsp:txBody>
      <dsp:txXfrm>
        <a:off x="1695063" y="865840"/>
        <a:ext cx="1219485" cy="609742"/>
      </dsp:txXfrm>
    </dsp:sp>
    <dsp:sp modelId="{FC95091D-5A71-41F7-8B09-E76BB3D96059}">
      <dsp:nvSpPr>
        <dsp:cNvPr id="0" name=""/>
        <dsp:cNvSpPr/>
      </dsp:nvSpPr>
      <dsp:spPr>
        <a:xfrm>
          <a:off x="1999934" y="1731674"/>
          <a:ext cx="1219485" cy="6097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Analyze medical literature and research papers</a:t>
          </a:r>
        </a:p>
      </dsp:txBody>
      <dsp:txXfrm>
        <a:off x="1999934" y="1731674"/>
        <a:ext cx="1219485" cy="609742"/>
      </dsp:txXfrm>
    </dsp:sp>
    <dsp:sp modelId="{703D7AB1-D7A8-4709-AFA0-26F3F341B9A9}">
      <dsp:nvSpPr>
        <dsp:cNvPr id="0" name=""/>
        <dsp:cNvSpPr/>
      </dsp:nvSpPr>
      <dsp:spPr>
        <a:xfrm>
          <a:off x="1999934" y="2597509"/>
          <a:ext cx="1219485" cy="60974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b="0" i="0" kern="1200" dirty="0"/>
            <a:t>Deliver clear, understandable explanations of findings or recommendations</a:t>
          </a:r>
          <a:endParaRPr lang="en-US" sz="900" kern="1200" dirty="0"/>
        </a:p>
      </dsp:txBody>
      <dsp:txXfrm>
        <a:off x="1999934" y="2597509"/>
        <a:ext cx="1219485" cy="609742"/>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6508A53-FEEE-5697-5B1A-340C587BB79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B70E3AF-635D-0CAF-A1C5-0A562F9610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8998F6-4C13-4B85-BC18-6F984865D4C0}" type="datetimeFigureOut">
              <a:rPr lang="en-US" smtClean="0"/>
              <a:t>10/4/23</a:t>
            </a:fld>
            <a:endParaRPr lang="en-US"/>
          </a:p>
        </p:txBody>
      </p:sp>
      <p:sp>
        <p:nvSpPr>
          <p:cNvPr id="4" name="Footer Placeholder 3">
            <a:extLst>
              <a:ext uri="{FF2B5EF4-FFF2-40B4-BE49-F238E27FC236}">
                <a16:creationId xmlns:a16="http://schemas.microsoft.com/office/drawing/2014/main" id="{B196AE48-3FAA-BBEB-C814-92B330394A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CD29044-9D75-960F-5046-4DFF82FC4DD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682937-A505-4AF0-BED2-4F3A745410E4}" type="slidenum">
              <a:rPr lang="en-US" smtClean="0"/>
              <a:t>‹#›</a:t>
            </a:fld>
            <a:endParaRPr lang="en-US"/>
          </a:p>
        </p:txBody>
      </p:sp>
    </p:spTree>
    <p:extLst>
      <p:ext uri="{BB962C8B-B14F-4D97-AF65-F5344CB8AC3E}">
        <p14:creationId xmlns:p14="http://schemas.microsoft.com/office/powerpoint/2010/main" val="14274936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CB0833-A093-4A53-82FC-15EEB8938E57}" type="datetimeFigureOut">
              <a:rPr lang="en-US" smtClean="0"/>
              <a:t>10/4/23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FB1137-DB3E-40E8-8EB8-1F849A95F5CC}" type="slidenum">
              <a:rPr lang="en-US" smtClean="0"/>
              <a:t>‹#›</a:t>
            </a:fld>
            <a:endParaRPr lang="en-US"/>
          </a:p>
        </p:txBody>
      </p:sp>
    </p:spTree>
    <p:extLst>
      <p:ext uri="{BB962C8B-B14F-4D97-AF65-F5344CB8AC3E}">
        <p14:creationId xmlns:p14="http://schemas.microsoft.com/office/powerpoint/2010/main" val="33793553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FB1137-DB3E-40E8-8EB8-1F849A95F5CC}" type="slidenum">
              <a:rPr lang="en-US" smtClean="0"/>
              <a:t>2</a:t>
            </a:fld>
            <a:endParaRPr lang="en-US"/>
          </a:p>
        </p:txBody>
      </p:sp>
    </p:spTree>
    <p:extLst>
      <p:ext uri="{BB962C8B-B14F-4D97-AF65-F5344CB8AC3E}">
        <p14:creationId xmlns:p14="http://schemas.microsoft.com/office/powerpoint/2010/main" val="219369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summary, explainable NLP in CRM involves sentiment analysis and customer support automation. Layer-wise Relevance Propagation (LRP) is used in sentiment analysis to provide clear explanations for sentiment predictions. In customer support automation, chatbots incorporate explainability to elucidate the reasoning behind specific responses or recommendations. This integration of explainable NLP into CRM can lead to an enhanced understanding of the customer, better customer relations, and more informed decision-making for businesses.</a:t>
            </a:r>
            <a:endParaRPr lang="en-US" dirty="0"/>
          </a:p>
        </p:txBody>
      </p:sp>
      <p:sp>
        <p:nvSpPr>
          <p:cNvPr id="4" name="Slide Number Placeholder 3"/>
          <p:cNvSpPr>
            <a:spLocks noGrp="1"/>
          </p:cNvSpPr>
          <p:nvPr>
            <p:ph type="sldNum" sz="quarter" idx="5"/>
          </p:nvPr>
        </p:nvSpPr>
        <p:spPr/>
        <p:txBody>
          <a:bodyPr/>
          <a:lstStyle/>
          <a:p>
            <a:fld id="{C6FB1137-DB3E-40E8-8EB8-1F849A95F5CC}" type="slidenum">
              <a:rPr lang="en-US" smtClean="0"/>
              <a:t>15</a:t>
            </a:fld>
            <a:endParaRPr lang="en-US"/>
          </a:p>
        </p:txBody>
      </p:sp>
    </p:spTree>
    <p:extLst>
      <p:ext uri="{BB962C8B-B14F-4D97-AF65-F5344CB8AC3E}">
        <p14:creationId xmlns:p14="http://schemas.microsoft.com/office/powerpoint/2010/main" val="419998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Explainable NLP techniques can enhance the transparency and effectiveness of chatbots and conversational AI systems by providing explanations for the generated responses or recommendations.</a:t>
            </a:r>
          </a:p>
          <a:p>
            <a:r>
              <a:rPr lang="en-US" dirty="0"/>
              <a:t>Users can trust the system's suggestions and feel more engaged in the conversation when they understand the reasoning behind the chatbot's responses.</a:t>
            </a:r>
          </a:p>
          <a:p>
            <a:r>
              <a:rPr lang="en-US" dirty="0"/>
              <a:t>Context-aware recommendations, where explanations are provided for personalized recommendations, can improve user satisfaction and enable users to make informed decisions.</a:t>
            </a:r>
          </a:p>
          <a:p>
            <a:endParaRPr lang="en-US" dirty="0"/>
          </a:p>
        </p:txBody>
      </p:sp>
      <p:sp>
        <p:nvSpPr>
          <p:cNvPr id="4" name="Slide Number Placeholder 3"/>
          <p:cNvSpPr>
            <a:spLocks noGrp="1"/>
          </p:cNvSpPr>
          <p:nvPr>
            <p:ph type="sldNum" sz="quarter" idx="5"/>
          </p:nvPr>
        </p:nvSpPr>
        <p:spPr/>
        <p:txBody>
          <a:bodyPr/>
          <a:lstStyle/>
          <a:p>
            <a:fld id="{C6FB1137-DB3E-40E8-8EB8-1F849A95F5CC}" type="slidenum">
              <a:rPr lang="en-US" smtClean="0"/>
              <a:t>16</a:t>
            </a:fld>
            <a:endParaRPr lang="en-US"/>
          </a:p>
        </p:txBody>
      </p:sp>
    </p:spTree>
    <p:extLst>
      <p:ext uri="{BB962C8B-B14F-4D97-AF65-F5344CB8AC3E}">
        <p14:creationId xmlns:p14="http://schemas.microsoft.com/office/powerpoint/2010/main" val="1191193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D1D5DB"/>
                </a:solidFill>
                <a:effectLst/>
                <a:latin typeface="Söhne"/>
              </a:rPr>
              <a:t>Medical Diagnosis</a:t>
            </a:r>
            <a:r>
              <a:rPr lang="en-US" b="0" i="0" dirty="0">
                <a:solidFill>
                  <a:srgbClr val="D1D5DB"/>
                </a:solidFill>
                <a:effectLst/>
                <a:latin typeface="Söhne"/>
              </a:rPr>
              <a:t>: Explainable NLP has been used in medical diagnosis using Electronic Health Records (EHR). An interpretable recurrent neural network was used to predict heart failure from EHR data, providing doctors with reasons behind their predictions.</a:t>
            </a:r>
          </a:p>
          <a:p>
            <a:pPr algn="l">
              <a:buFont typeface="Arial" panose="020B0604020202020204" pitchFamily="34" charset="0"/>
              <a:buChar char="•"/>
            </a:pPr>
            <a:r>
              <a:rPr lang="en-US" b="1" i="0" dirty="0">
                <a:solidFill>
                  <a:srgbClr val="D1D5DB"/>
                </a:solidFill>
                <a:effectLst/>
                <a:latin typeface="Söhne"/>
              </a:rPr>
              <a:t>Fraud Detection</a:t>
            </a:r>
            <a:r>
              <a:rPr lang="en-US" b="0" i="0" dirty="0">
                <a:solidFill>
                  <a:srgbClr val="D1D5DB"/>
                </a:solidFill>
                <a:effectLst/>
                <a:latin typeface="Söhne"/>
              </a:rPr>
              <a:t>: In the finance sector, explainable NLP has been used for fraud detection. A model was developed that identifies fraudulent transactions and also justifies its decisions.</a:t>
            </a:r>
          </a:p>
          <a:p>
            <a:pPr algn="l">
              <a:buFont typeface="Arial" panose="020B0604020202020204" pitchFamily="34" charset="0"/>
              <a:buChar char="•"/>
            </a:pPr>
            <a:r>
              <a:rPr lang="en-US" b="1" i="0" dirty="0">
                <a:solidFill>
                  <a:srgbClr val="D1D5DB"/>
                </a:solidFill>
                <a:effectLst/>
                <a:latin typeface="Söhne"/>
              </a:rPr>
              <a:t>Systematic Review Automation</a:t>
            </a:r>
            <a:r>
              <a:rPr lang="en-US" b="0" i="0" dirty="0">
                <a:solidFill>
                  <a:srgbClr val="D1D5DB"/>
                </a:solidFill>
                <a:effectLst/>
                <a:latin typeface="Söhne"/>
              </a:rPr>
              <a:t>: In the research domain, explainable NLP has been used to automate the identification of eligible studies for systematic reviews. The model provides interpretable reasons for each selection.</a:t>
            </a:r>
          </a:p>
          <a:p>
            <a:pPr algn="l">
              <a:buFont typeface="Arial" panose="020B0604020202020204" pitchFamily="34" charset="0"/>
              <a:buChar char="•"/>
            </a:pPr>
            <a:r>
              <a:rPr lang="en-US" b="1" i="0" dirty="0">
                <a:solidFill>
                  <a:srgbClr val="D1D5DB"/>
                </a:solidFill>
                <a:effectLst/>
                <a:latin typeface="Söhne"/>
              </a:rPr>
              <a:t>Customer Sentiment Analysis</a:t>
            </a:r>
            <a:r>
              <a:rPr lang="en-US" b="0" i="0" dirty="0">
                <a:solidFill>
                  <a:srgbClr val="D1D5DB"/>
                </a:solidFill>
                <a:effectLst/>
                <a:latin typeface="Söhne"/>
              </a:rPr>
              <a:t>: Explainable NLP has been used in customer sentiment analysis. A model was developed for sentiment analysis that provides explanations for the model's predictions, delivering valuable insights into customer feedback.</a:t>
            </a:r>
          </a:p>
          <a:p>
            <a:pPr algn="l">
              <a:buFont typeface="Arial" panose="020B0604020202020204" pitchFamily="34" charset="0"/>
              <a:buChar char="•"/>
            </a:pPr>
            <a:r>
              <a:rPr lang="en-US" b="1" i="0" dirty="0">
                <a:solidFill>
                  <a:srgbClr val="D1D5DB"/>
                </a:solidFill>
                <a:effectLst/>
                <a:latin typeface="Söhne"/>
              </a:rPr>
              <a:t>Conversational AI</a:t>
            </a:r>
            <a:r>
              <a:rPr lang="en-US" b="0" i="0" dirty="0">
                <a:solidFill>
                  <a:srgbClr val="D1D5DB"/>
                </a:solidFill>
                <a:effectLst/>
                <a:latin typeface="Söhne"/>
              </a:rPr>
              <a:t>: In conversational AI, explainable NLP has been used to enhance the transparency and effectiveness of chatbot interactions. A chatbot was developed that provides reasoning behind its responses, fostering user trust and engagement.</a:t>
            </a:r>
          </a:p>
          <a:p>
            <a:pPr algn="l">
              <a:buFont typeface="Arial" panose="020B0604020202020204" pitchFamily="34" charset="0"/>
              <a:buChar char="•"/>
            </a:pPr>
            <a:r>
              <a:rPr lang="en-US" b="1" i="0" dirty="0">
                <a:solidFill>
                  <a:srgbClr val="D1D5DB"/>
                </a:solidFill>
                <a:effectLst/>
                <a:latin typeface="Söhne"/>
              </a:rPr>
              <a:t>Impact of Explainability on Performance and User Trust</a:t>
            </a:r>
            <a:r>
              <a:rPr lang="en-US" b="0" i="0" dirty="0">
                <a:solidFill>
                  <a:srgbClr val="D1D5DB"/>
                </a:solidFill>
                <a:effectLst/>
                <a:latin typeface="Söhne"/>
              </a:rPr>
              <a:t>: Across these case studies, the value of explainability in NLP is evident. The transparency and interpretability of explainable models improve their performance and augment user trust. When users understand the reasoning behind a model's decision, they are more likely to trust its output, leading to increased adoption of these AI-driven systems.</a:t>
            </a:r>
          </a:p>
        </p:txBody>
      </p:sp>
      <p:sp>
        <p:nvSpPr>
          <p:cNvPr id="4" name="Slide Number Placeholder 3"/>
          <p:cNvSpPr>
            <a:spLocks noGrp="1"/>
          </p:cNvSpPr>
          <p:nvPr>
            <p:ph type="sldNum" sz="quarter" idx="5"/>
          </p:nvPr>
        </p:nvSpPr>
        <p:spPr/>
        <p:txBody>
          <a:bodyPr/>
          <a:lstStyle/>
          <a:p>
            <a:fld id="{C6FB1137-DB3E-40E8-8EB8-1F849A95F5CC}" type="slidenum">
              <a:rPr lang="en-US" smtClean="0"/>
              <a:t>17</a:t>
            </a:fld>
            <a:endParaRPr lang="en-US"/>
          </a:p>
        </p:txBody>
      </p:sp>
    </p:spTree>
    <p:extLst>
      <p:ext uri="{BB962C8B-B14F-4D97-AF65-F5344CB8AC3E}">
        <p14:creationId xmlns:p14="http://schemas.microsoft.com/office/powerpoint/2010/main" val="3244424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Evaluation and Challenges of Explainable NLP Evaluation Metrics: Quantifying Understanding</a:t>
            </a:r>
          </a:p>
          <a:p>
            <a:pPr marL="742950" lvl="1" indent="-285750" algn="l">
              <a:buFont typeface="Arial" panose="020B0604020202020204" pitchFamily="34" charset="0"/>
              <a:buChar char="•"/>
            </a:pPr>
            <a:r>
              <a:rPr lang="en-US" b="0" i="0" dirty="0">
                <a:solidFill>
                  <a:srgbClr val="D1D5DB"/>
                </a:solidFill>
                <a:effectLst/>
                <a:latin typeface="Söhne"/>
              </a:rPr>
              <a:t>Quantitative Metrics</a:t>
            </a:r>
          </a:p>
          <a:p>
            <a:pPr marL="1143000" lvl="2" indent="-228600" algn="l">
              <a:buFont typeface="Arial" panose="020B0604020202020204" pitchFamily="34" charset="0"/>
              <a:buChar char="•"/>
            </a:pPr>
            <a:r>
              <a:rPr lang="en-US" b="0" i="0" dirty="0">
                <a:solidFill>
                  <a:srgbClr val="D1D5DB"/>
                </a:solidFill>
                <a:effectLst/>
                <a:latin typeface="Söhne"/>
              </a:rPr>
              <a:t>Fidelity: Evaluates how well the explanations reflect the actual behavior of the NLP model.</a:t>
            </a:r>
          </a:p>
          <a:p>
            <a:pPr marL="1143000" lvl="2" indent="-228600" algn="l">
              <a:buFont typeface="Arial" panose="020B0604020202020204" pitchFamily="34" charset="0"/>
              <a:buChar char="•"/>
            </a:pPr>
            <a:r>
              <a:rPr lang="en-US" b="0" i="0" dirty="0">
                <a:solidFill>
                  <a:srgbClr val="D1D5DB"/>
                </a:solidFill>
                <a:effectLst/>
                <a:latin typeface="Söhne"/>
              </a:rPr>
              <a:t>Coherence: Measures the understandability of the explanation.</a:t>
            </a:r>
          </a:p>
          <a:p>
            <a:pPr marL="1143000" lvl="2" indent="-228600" algn="l">
              <a:buFont typeface="Arial" panose="020B0604020202020204" pitchFamily="34" charset="0"/>
              <a:buChar char="•"/>
            </a:pPr>
            <a:r>
              <a:rPr lang="en-US" b="0" i="0" dirty="0">
                <a:solidFill>
                  <a:srgbClr val="D1D5DB"/>
                </a:solidFill>
                <a:effectLst/>
                <a:latin typeface="Söhne"/>
              </a:rPr>
              <a:t>Completeness: Evaluates the coverage of the explanation.</a:t>
            </a:r>
          </a:p>
          <a:p>
            <a:pPr marL="742950" lvl="1" indent="-285750" algn="l">
              <a:buFont typeface="Arial" panose="020B0604020202020204" pitchFamily="34" charset="0"/>
              <a:buChar char="•"/>
            </a:pPr>
            <a:r>
              <a:rPr lang="en-US" b="0" i="0" dirty="0">
                <a:solidFill>
                  <a:srgbClr val="D1D5DB"/>
                </a:solidFill>
                <a:effectLst/>
                <a:latin typeface="Söhne"/>
              </a:rPr>
              <a:t>Qualitative Metrics</a:t>
            </a:r>
          </a:p>
          <a:p>
            <a:pPr marL="1143000" lvl="2" indent="-228600" algn="l">
              <a:buFont typeface="Arial" panose="020B0604020202020204" pitchFamily="34" charset="0"/>
              <a:buChar char="•"/>
            </a:pPr>
            <a:r>
              <a:rPr lang="en-US" b="0" i="0" dirty="0">
                <a:solidFill>
                  <a:srgbClr val="D1D5DB"/>
                </a:solidFill>
                <a:effectLst/>
                <a:latin typeface="Söhne"/>
              </a:rPr>
              <a:t>User Trust: Assesses users' confidence in the model's decisions based on its explanations.</a:t>
            </a:r>
          </a:p>
          <a:p>
            <a:pPr marL="1143000" lvl="2" indent="-228600" algn="l">
              <a:buFont typeface="Arial" panose="020B0604020202020204" pitchFamily="34" charset="0"/>
              <a:buChar char="•"/>
            </a:pPr>
            <a:r>
              <a:rPr lang="en-US" b="0" i="0" dirty="0">
                <a:solidFill>
                  <a:srgbClr val="D1D5DB"/>
                </a:solidFill>
                <a:effectLst/>
                <a:latin typeface="Söhne"/>
              </a:rPr>
              <a:t>Satisfaction: Measures the user's acceptance and perceived usefulness of the explanations provided by the model.</a:t>
            </a:r>
          </a:p>
          <a:p>
            <a:pPr marL="1143000" lvl="2" indent="-228600" algn="l">
              <a:buFont typeface="Arial" panose="020B0604020202020204" pitchFamily="34" charset="0"/>
              <a:buChar char="•"/>
            </a:pPr>
            <a:r>
              <a:rPr lang="en-US" b="0" i="0" dirty="0">
                <a:solidFill>
                  <a:srgbClr val="D1D5DB"/>
                </a:solidFill>
                <a:effectLst/>
                <a:latin typeface="Söhne"/>
              </a:rPr>
              <a:t>Perceived Transparency: The extent to which users believe they understand the model’s decision-making process based on the explanations.</a:t>
            </a:r>
          </a:p>
          <a:p>
            <a:pPr algn="l">
              <a:buFont typeface="Arial" panose="020B0604020202020204" pitchFamily="34" charset="0"/>
              <a:buChar char="•"/>
            </a:pPr>
            <a:r>
              <a:rPr lang="en-US" b="0" i="0" dirty="0">
                <a:solidFill>
                  <a:srgbClr val="D1D5DB"/>
                </a:solidFill>
                <a:effectLst/>
                <a:latin typeface="Söhne"/>
              </a:rPr>
              <a:t>Trade-offs and Challenges: The Price of Explanation</a:t>
            </a:r>
          </a:p>
          <a:p>
            <a:pPr marL="742950" lvl="1" indent="-285750" algn="l">
              <a:buFont typeface="Arial" panose="020B0604020202020204" pitchFamily="34" charset="0"/>
              <a:buChar char="•"/>
            </a:pPr>
            <a:r>
              <a:rPr lang="en-US" b="0" i="0" dirty="0">
                <a:solidFill>
                  <a:srgbClr val="D1D5DB"/>
                </a:solidFill>
                <a:effectLst/>
                <a:latin typeface="Söhne"/>
              </a:rPr>
              <a:t>Explainability-Performance Balance: The trade-off between explainability and predictive performance is a common challenge in explainable NLP.</a:t>
            </a:r>
          </a:p>
          <a:p>
            <a:pPr marL="742950" lvl="1" indent="-285750" algn="l">
              <a:buFont typeface="Arial" panose="020B0604020202020204" pitchFamily="34" charset="0"/>
              <a:buChar char="•"/>
            </a:pPr>
            <a:r>
              <a:rPr lang="en-US" b="0" i="0" dirty="0">
                <a:solidFill>
                  <a:srgbClr val="D1D5DB"/>
                </a:solidFill>
                <a:effectLst/>
                <a:latin typeface="Söhne"/>
              </a:rPr>
              <a:t>Time Complexity Considerations: The computational complexity of some explainable NLP techniques poses a significant challenge.</a:t>
            </a:r>
          </a:p>
          <a:p>
            <a:pPr marL="742950" lvl="1" indent="-285750" algn="l">
              <a:buFont typeface="Arial" panose="020B0604020202020204" pitchFamily="34" charset="0"/>
              <a:buChar char="•"/>
            </a:pPr>
            <a:r>
              <a:rPr lang="en-US" b="0" i="0" dirty="0">
                <a:solidFill>
                  <a:srgbClr val="D1D5DB"/>
                </a:solidFill>
                <a:effectLst/>
                <a:latin typeface="Söhne"/>
              </a:rPr>
              <a:t>Scalability of Explainable NLP Models: As NLP models grow in size and complexity, scalability issues become more pressing.</a:t>
            </a:r>
          </a:p>
          <a:p>
            <a:pPr algn="l">
              <a:buFont typeface="Arial" panose="020B0604020202020204" pitchFamily="34" charset="0"/>
              <a:buChar char="•"/>
            </a:pPr>
            <a:r>
              <a:rPr lang="en-US" b="0" i="0" dirty="0">
                <a:solidFill>
                  <a:srgbClr val="D1D5DB"/>
                </a:solidFill>
                <a:effectLst/>
                <a:latin typeface="Söhne"/>
              </a:rPr>
              <a:t>Human Evaluation and User Studies: Human in the Loop</a:t>
            </a:r>
          </a:p>
          <a:p>
            <a:pPr marL="742950" lvl="1" indent="-285750" algn="l">
              <a:buFont typeface="Arial" panose="020B0604020202020204" pitchFamily="34" charset="0"/>
              <a:buChar char="•"/>
            </a:pPr>
            <a:r>
              <a:rPr lang="en-US" b="0" i="0" dirty="0">
                <a:solidFill>
                  <a:srgbClr val="D1D5DB"/>
                </a:solidFill>
                <a:effectLst/>
                <a:latin typeface="Söhne"/>
              </a:rPr>
              <a:t>Human-in-the-Loop Approaches: Involves incorporating human feedback and judgments to validate and improve the explanations generated by NLP models.</a:t>
            </a:r>
          </a:p>
          <a:p>
            <a:pPr marL="742950" lvl="1" indent="-285750" algn="l">
              <a:buFont typeface="Arial" panose="020B0604020202020204" pitchFamily="34" charset="0"/>
              <a:buChar char="•"/>
            </a:pPr>
            <a:r>
              <a:rPr lang="en-US" b="0" i="0" dirty="0">
                <a:solidFill>
                  <a:srgbClr val="D1D5DB"/>
                </a:solidFill>
                <a:effectLst/>
                <a:latin typeface="Söhne"/>
              </a:rPr>
              <a:t>Bias Detection and Mitigation: Detecting and mitigating bias in explainable NLP is a significant challenge.</a:t>
            </a:r>
          </a:p>
          <a:p>
            <a:pPr marL="742950" lvl="1" indent="-285750" algn="l">
              <a:buFont typeface="Arial" panose="020B0604020202020204" pitchFamily="34" charset="0"/>
              <a:buChar char="•"/>
            </a:pPr>
            <a:r>
              <a:rPr lang="en-US" b="0" i="0" dirty="0">
                <a:solidFill>
                  <a:srgbClr val="D1D5DB"/>
                </a:solidFill>
                <a:effectLst/>
                <a:latin typeface="Söhne"/>
              </a:rPr>
              <a:t>User Satisfaction and Trust: Trust and user satisfaction are pivotal factors influencing the adoption and acceptance of explainable NLP systems.</a:t>
            </a:r>
          </a:p>
          <a:p>
            <a:endParaRPr lang="en-US" dirty="0"/>
          </a:p>
        </p:txBody>
      </p:sp>
      <p:sp>
        <p:nvSpPr>
          <p:cNvPr id="4" name="Slide Number Placeholder 3"/>
          <p:cNvSpPr>
            <a:spLocks noGrp="1"/>
          </p:cNvSpPr>
          <p:nvPr>
            <p:ph type="sldNum" sz="quarter" idx="5"/>
          </p:nvPr>
        </p:nvSpPr>
        <p:spPr/>
        <p:txBody>
          <a:bodyPr/>
          <a:lstStyle/>
          <a:p>
            <a:fld id="{C6FB1137-DB3E-40E8-8EB8-1F849A95F5CC}" type="slidenum">
              <a:rPr lang="en-US" smtClean="0"/>
              <a:t>18</a:t>
            </a:fld>
            <a:endParaRPr lang="en-US"/>
          </a:p>
        </p:txBody>
      </p:sp>
    </p:spTree>
    <p:extLst>
      <p:ext uri="{BB962C8B-B14F-4D97-AF65-F5344CB8AC3E}">
        <p14:creationId xmlns:p14="http://schemas.microsoft.com/office/powerpoint/2010/main" val="1625195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D1D5DB"/>
                </a:solidFill>
                <a:effectLst/>
                <a:latin typeface="Söhne"/>
              </a:rPr>
              <a:t>Integration with Other Machine Learning Approaches</a:t>
            </a:r>
            <a:endParaRPr lang="en-US" b="0" i="0" dirty="0">
              <a:solidFill>
                <a:srgbClr val="D1D5DB"/>
              </a:solidFill>
              <a:effectLst/>
              <a:latin typeface="Söhne"/>
            </a:endParaRPr>
          </a:p>
          <a:p>
            <a:pPr marL="742950" lvl="1" indent="-285750" algn="l">
              <a:buFont typeface="Arial" panose="020B0604020202020204" pitchFamily="34" charset="0"/>
              <a:buChar char="•"/>
            </a:pPr>
            <a:r>
              <a:rPr lang="en-US" b="0" i="0" dirty="0">
                <a:solidFill>
                  <a:srgbClr val="D1D5DB"/>
                </a:solidFill>
                <a:effectLst/>
                <a:latin typeface="Söhne"/>
              </a:rPr>
              <a:t>Reinforcement Learning in NLP: Reinforcement learning techniques can be integrated with NLP for better decision-making and increased transparency in interactive settings.</a:t>
            </a:r>
          </a:p>
          <a:p>
            <a:pPr marL="742950" lvl="1" indent="-285750" algn="l">
              <a:buFont typeface="Arial" panose="020B0604020202020204" pitchFamily="34" charset="0"/>
              <a:buChar char="•"/>
            </a:pPr>
            <a:r>
              <a:rPr lang="en-US" b="0" i="0" dirty="0">
                <a:solidFill>
                  <a:srgbClr val="D1D5DB"/>
                </a:solidFill>
                <a:effectLst/>
                <a:latin typeface="Söhne"/>
              </a:rPr>
              <a:t>Explainability in Hybrid Models: Hybrid models that combine rule-based systems, symbolic reasoning, and neural networks can leverage the interpretability of rule-based approaches while benefiting from the expressive power and generalization capabilities of neural networks.</a:t>
            </a:r>
          </a:p>
          <a:p>
            <a:pPr algn="l">
              <a:buFont typeface="Arial" panose="020B0604020202020204" pitchFamily="34" charset="0"/>
              <a:buChar char="•"/>
            </a:pPr>
            <a:r>
              <a:rPr lang="en-US" b="1" i="0" dirty="0">
                <a:solidFill>
                  <a:srgbClr val="D1D5DB"/>
                </a:solidFill>
                <a:effectLst/>
                <a:latin typeface="Söhne"/>
              </a:rPr>
              <a:t>Emerging Research Directions</a:t>
            </a:r>
            <a:endParaRPr lang="en-US" b="0" i="0" dirty="0">
              <a:solidFill>
                <a:srgbClr val="D1D5DB"/>
              </a:solidFill>
              <a:effectLst/>
              <a:latin typeface="Söhne"/>
            </a:endParaRPr>
          </a:p>
          <a:p>
            <a:pPr marL="742950" lvl="1" indent="-285750" algn="l">
              <a:buFont typeface="Arial" panose="020B0604020202020204" pitchFamily="34" charset="0"/>
              <a:buChar char="•"/>
            </a:pPr>
            <a:r>
              <a:rPr lang="en-US" b="0" i="0" dirty="0">
                <a:solidFill>
                  <a:srgbClr val="D1D5DB"/>
                </a:solidFill>
                <a:effectLst/>
                <a:latin typeface="Söhne"/>
              </a:rPr>
              <a:t>Explainable Dialogue Systems: Transparent and interpretable conversational agents can provide coherent and meaningful responses while explaining the reasoning behind their suggestions or recommendations.</a:t>
            </a:r>
          </a:p>
          <a:p>
            <a:pPr marL="742950" lvl="1" indent="-285750" algn="l">
              <a:buFont typeface="Arial" panose="020B0604020202020204" pitchFamily="34" charset="0"/>
              <a:buChar char="•"/>
            </a:pPr>
            <a:r>
              <a:rPr lang="en-US" b="0" i="0" dirty="0">
                <a:solidFill>
                  <a:srgbClr val="D1D5DB"/>
                </a:solidFill>
                <a:effectLst/>
                <a:latin typeface="Söhne"/>
              </a:rPr>
              <a:t>Explainable Social Media Analytics: NLP techniques can provide insights into the motivations, sentiments, and influences driving social media discussions, assisting in understanding public opinions, identifying trends, and addressing the challenges of misinformation and fake news.</a:t>
            </a:r>
          </a:p>
          <a:p>
            <a:pPr marL="742950" lvl="1" indent="-285750" algn="l">
              <a:buFont typeface="Arial" panose="020B0604020202020204" pitchFamily="34" charset="0"/>
              <a:buChar char="•"/>
            </a:pPr>
            <a:r>
              <a:rPr lang="en-US" b="0" i="0" dirty="0">
                <a:solidFill>
                  <a:srgbClr val="D1D5DB"/>
                </a:solidFill>
                <a:effectLst/>
                <a:latin typeface="Söhne"/>
              </a:rPr>
              <a:t>Personalized and Adaptive Explainability: Research is being conducted to customize explanations based on individual user preferences, domain expertise, or cultural factors.</a:t>
            </a:r>
          </a:p>
          <a:p>
            <a:pPr marL="742950" lvl="1" indent="-285750" algn="l">
              <a:buFont typeface="Arial" panose="020B0604020202020204" pitchFamily="34" charset="0"/>
              <a:buChar char="•"/>
            </a:pPr>
            <a:r>
              <a:rPr lang="en-US" b="0" i="0" dirty="0">
                <a:solidFill>
                  <a:srgbClr val="D1D5DB"/>
                </a:solidFill>
                <a:effectLst/>
                <a:latin typeface="Söhne"/>
              </a:rPr>
              <a:t>The Promising Role of Rationalization in Explainable AI (XAI) and Rational AI (RAI): Rationalization techniques, which generate concise explanations or summaries, hold promise in explainable AI and rational AI.</a:t>
            </a:r>
          </a:p>
        </p:txBody>
      </p:sp>
      <p:sp>
        <p:nvSpPr>
          <p:cNvPr id="4" name="Slide Number Placeholder 3"/>
          <p:cNvSpPr>
            <a:spLocks noGrp="1"/>
          </p:cNvSpPr>
          <p:nvPr>
            <p:ph type="sldNum" sz="quarter" idx="5"/>
          </p:nvPr>
        </p:nvSpPr>
        <p:spPr/>
        <p:txBody>
          <a:bodyPr/>
          <a:lstStyle/>
          <a:p>
            <a:fld id="{C6FB1137-DB3E-40E8-8EB8-1F849A95F5CC}" type="slidenum">
              <a:rPr lang="en-US" smtClean="0"/>
              <a:t>19</a:t>
            </a:fld>
            <a:endParaRPr lang="en-US"/>
          </a:p>
        </p:txBody>
      </p:sp>
    </p:spTree>
    <p:extLst>
      <p:ext uri="{BB962C8B-B14F-4D97-AF65-F5344CB8AC3E}">
        <p14:creationId xmlns:p14="http://schemas.microsoft.com/office/powerpoint/2010/main" val="3661480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The conclusion discusses the background and importance of explainable NLP, emphasizing its role in addressing transparency, trust, and accountability issues in complex NLP models.</a:t>
            </a:r>
          </a:p>
          <a:p>
            <a:pPr algn="l">
              <a:buFont typeface="Arial" panose="020B0604020202020204" pitchFamily="34" charset="0"/>
              <a:buChar char="•"/>
            </a:pPr>
            <a:r>
              <a:rPr lang="en-US" b="0" i="0" dirty="0">
                <a:solidFill>
                  <a:srgbClr val="D1D5DB"/>
                </a:solidFill>
                <a:effectLst/>
                <a:latin typeface="Söhne"/>
              </a:rPr>
              <a:t>Various modeling techniques for explainable NLP are explored, including traditional models, embedding models, and transformer models. These techniques aim to provide insights into the decision-making process of NLP models and offer transparent and understandable explanations to humans.</a:t>
            </a:r>
          </a:p>
          <a:p>
            <a:pPr algn="l">
              <a:buFont typeface="Arial" panose="020B0604020202020204" pitchFamily="34" charset="0"/>
              <a:buChar char="•"/>
            </a:pPr>
            <a:r>
              <a:rPr lang="en-US" b="0" i="0" dirty="0">
                <a:solidFill>
                  <a:srgbClr val="D1D5DB"/>
                </a:solidFill>
                <a:effectLst/>
                <a:latin typeface="Söhne"/>
              </a:rPr>
              <a:t>The applications and domains of explainable NLP are discussed, including its use in medicine, finance, systematic reviews, customer relationship management, and chatbots and conversational AI systems.</a:t>
            </a:r>
          </a:p>
          <a:p>
            <a:pPr algn="l">
              <a:buFont typeface="Arial" panose="020B0604020202020204" pitchFamily="34" charset="0"/>
              <a:buChar char="•"/>
            </a:pPr>
            <a:r>
              <a:rPr lang="en-US" b="0" i="0" dirty="0">
                <a:solidFill>
                  <a:srgbClr val="D1D5DB"/>
                </a:solidFill>
                <a:effectLst/>
                <a:latin typeface="Söhne"/>
              </a:rPr>
              <a:t>The evaluation and challenges of explainable NLP are highlighted, emphasizing the need for appropriate evaluation metrics, the importance of human evaluation and user studies, and the trade-offs between explainability and model performance.</a:t>
            </a:r>
          </a:p>
          <a:p>
            <a:pPr algn="l">
              <a:buFont typeface="Arial" panose="020B0604020202020204" pitchFamily="34" charset="0"/>
              <a:buChar char="•"/>
            </a:pPr>
            <a:r>
              <a:rPr lang="en-US" b="0" i="0" dirty="0">
                <a:solidFill>
                  <a:srgbClr val="D1D5DB"/>
                </a:solidFill>
                <a:effectLst/>
                <a:latin typeface="Söhne"/>
              </a:rPr>
              <a:t>Future directions and research opportunities in explainable NLP are explored, including the integration of explainability with other machine learning approaches, emerging research directions such as explainable dialogue systems, explainable social media analytics, personalized and adaptive explainability, and the promising role of rationalization in explainable AI and rational AI.</a:t>
            </a:r>
          </a:p>
        </p:txBody>
      </p:sp>
      <p:sp>
        <p:nvSpPr>
          <p:cNvPr id="4" name="Slide Number Placeholder 3"/>
          <p:cNvSpPr>
            <a:spLocks noGrp="1"/>
          </p:cNvSpPr>
          <p:nvPr>
            <p:ph type="sldNum" sz="quarter" idx="5"/>
          </p:nvPr>
        </p:nvSpPr>
        <p:spPr/>
        <p:txBody>
          <a:bodyPr/>
          <a:lstStyle/>
          <a:p>
            <a:fld id="{C6FB1137-DB3E-40E8-8EB8-1F849A95F5CC}" type="slidenum">
              <a:rPr lang="en-US" smtClean="0"/>
              <a:t>20</a:t>
            </a:fld>
            <a:endParaRPr lang="en-US"/>
          </a:p>
        </p:txBody>
      </p:sp>
    </p:spTree>
    <p:extLst>
      <p:ext uri="{BB962C8B-B14F-4D97-AF65-F5344CB8AC3E}">
        <p14:creationId xmlns:p14="http://schemas.microsoft.com/office/powerpoint/2010/main" val="2109679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FB1137-DB3E-40E8-8EB8-1F849A95F5CC}" type="slidenum">
              <a:rPr lang="en-US" smtClean="0"/>
              <a:t>23</a:t>
            </a:fld>
            <a:endParaRPr lang="en-US"/>
          </a:p>
        </p:txBody>
      </p:sp>
    </p:spTree>
    <p:extLst>
      <p:ext uri="{BB962C8B-B14F-4D97-AF65-F5344CB8AC3E}">
        <p14:creationId xmlns:p14="http://schemas.microsoft.com/office/powerpoint/2010/main" val="2942581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Introduction</a:t>
            </a:r>
          </a:p>
          <a:p>
            <a:pPr marL="742950" lvl="1" indent="-285750" algn="l">
              <a:buFont typeface="Arial" panose="020B0604020202020204" pitchFamily="34" charset="0"/>
              <a:buChar char="•"/>
            </a:pPr>
            <a:r>
              <a:rPr lang="en-US" b="0" i="0" dirty="0">
                <a:solidFill>
                  <a:srgbClr val="D1D5DB"/>
                </a:solidFill>
                <a:effectLst/>
                <a:latin typeface="Söhne"/>
              </a:rPr>
              <a:t>The digital revolution brought by social media has also led to challenges such as the propagation of harmful content like hate speech, discrimination, and sexism.</a:t>
            </a:r>
          </a:p>
          <a:p>
            <a:pPr marL="742950" lvl="1" indent="-285750" algn="l">
              <a:buFont typeface="Arial" panose="020B0604020202020204" pitchFamily="34" charset="0"/>
              <a:buChar char="•"/>
            </a:pPr>
            <a:r>
              <a:rPr lang="en-US" b="0" i="0" dirty="0">
                <a:solidFill>
                  <a:srgbClr val="D1D5DB"/>
                </a:solidFill>
                <a:effectLst/>
                <a:latin typeface="Söhne"/>
              </a:rPr>
              <a:t>There is a need for advanced Natural Language Processing (NLP) tools to comprehend the subtleties and context-dependent language often used in sexist expressions.</a:t>
            </a:r>
          </a:p>
          <a:p>
            <a:pPr marL="742950" lvl="1" indent="-285750" algn="l">
              <a:buFont typeface="Arial" panose="020B0604020202020204" pitchFamily="34" charset="0"/>
              <a:buChar char="•"/>
            </a:pPr>
            <a:r>
              <a:rPr lang="en-US" b="0" i="0" dirty="0">
                <a:solidFill>
                  <a:srgbClr val="D1D5DB"/>
                </a:solidFill>
                <a:effectLst/>
                <a:latin typeface="Söhne"/>
              </a:rPr>
              <a:t>The EXIST 2023 competition is an initiative to enhance the understanding and detection of sexism on social media platforms.</a:t>
            </a:r>
          </a:p>
          <a:p>
            <a:pPr algn="l">
              <a:buFont typeface="Arial" panose="020B0604020202020204" pitchFamily="34" charset="0"/>
              <a:buChar char="•"/>
            </a:pPr>
            <a:r>
              <a:rPr lang="en-US" b="0" i="0" dirty="0">
                <a:solidFill>
                  <a:srgbClr val="D1D5DB"/>
                </a:solidFill>
                <a:effectLst/>
                <a:latin typeface="Söhne"/>
              </a:rPr>
              <a:t>Background and Related Work</a:t>
            </a:r>
          </a:p>
          <a:p>
            <a:pPr marL="742950" lvl="1" indent="-285750" algn="l">
              <a:buFont typeface="Arial" panose="020B0604020202020204" pitchFamily="34" charset="0"/>
              <a:buChar char="•"/>
            </a:pPr>
            <a:r>
              <a:rPr lang="en-US" b="0" i="0" dirty="0">
                <a:solidFill>
                  <a:srgbClr val="D1D5DB"/>
                </a:solidFill>
                <a:effectLst/>
                <a:latin typeface="Söhne"/>
              </a:rPr>
              <a:t>The field of NLP has seen significant progress due to the emergence of deep learning algorithms for text classification.</a:t>
            </a:r>
          </a:p>
          <a:p>
            <a:pPr marL="742950" lvl="1" indent="-285750" algn="l">
              <a:buFont typeface="Arial" panose="020B0604020202020204" pitchFamily="34" charset="0"/>
              <a:buChar char="•"/>
            </a:pPr>
            <a:r>
              <a:rPr lang="en-US" b="0" i="0" dirty="0">
                <a:solidFill>
                  <a:srgbClr val="D1D5DB"/>
                </a:solidFill>
                <a:effectLst/>
                <a:latin typeface="Söhne"/>
              </a:rPr>
              <a:t>However, these models often struggle with nuanced or context-dependent language, leading to misclassifications and errors.</a:t>
            </a:r>
          </a:p>
          <a:p>
            <a:pPr marL="742950" lvl="1" indent="-285750" algn="l">
              <a:buFont typeface="Arial" panose="020B0604020202020204" pitchFamily="34" charset="0"/>
              <a:buChar char="•"/>
            </a:pPr>
            <a:r>
              <a:rPr lang="en-US" b="0" i="0" dirty="0">
                <a:solidFill>
                  <a:srgbClr val="D1D5DB"/>
                </a:solidFill>
                <a:effectLst/>
                <a:latin typeface="Söhne"/>
              </a:rPr>
              <a:t>The EXIST lab was launched as part of the CLEF conference to push the boundaries in online sexism detection and categorization.</a:t>
            </a:r>
          </a:p>
          <a:p>
            <a:pPr algn="l">
              <a:buFont typeface="Arial" panose="020B0604020202020204" pitchFamily="34" charset="0"/>
              <a:buChar char="•"/>
            </a:pPr>
            <a:r>
              <a:rPr lang="en-US" b="0" i="0" dirty="0">
                <a:solidFill>
                  <a:srgbClr val="D1D5DB"/>
                </a:solidFill>
                <a:effectLst/>
                <a:latin typeface="Söhne"/>
              </a:rPr>
              <a:t>EXIST 2023 Tasks Overview</a:t>
            </a:r>
          </a:p>
          <a:p>
            <a:pPr marL="742950" lvl="1" indent="-285750" algn="l">
              <a:buFont typeface="Arial" panose="020B0604020202020204" pitchFamily="34" charset="0"/>
              <a:buChar char="•"/>
            </a:pPr>
            <a:r>
              <a:rPr lang="en-US" b="0" i="0" dirty="0">
                <a:solidFill>
                  <a:srgbClr val="D1D5DB"/>
                </a:solidFill>
                <a:effectLst/>
                <a:latin typeface="Söhne"/>
              </a:rPr>
              <a:t>The competition comprises three tasks: Sexism Identification, Source Intention, and Sexism Categorization.</a:t>
            </a:r>
          </a:p>
          <a:p>
            <a:pPr marL="742950" lvl="1" indent="-285750" algn="l">
              <a:buFont typeface="Arial" panose="020B0604020202020204" pitchFamily="34" charset="0"/>
              <a:buChar char="•"/>
            </a:pPr>
            <a:r>
              <a:rPr lang="en-US" b="0" i="0" dirty="0">
                <a:solidFill>
                  <a:srgbClr val="D1D5DB"/>
                </a:solidFill>
                <a:effectLst/>
                <a:latin typeface="Söhne"/>
              </a:rPr>
              <a:t>Sexism Identification is a binary classification task, Source Intention is a categorization task, and Sexism Categorization is a multiclass task.</a:t>
            </a:r>
          </a:p>
          <a:p>
            <a:pPr algn="l">
              <a:buFont typeface="Arial" panose="020B0604020202020204" pitchFamily="34" charset="0"/>
              <a:buChar char="•"/>
            </a:pPr>
            <a:r>
              <a:rPr lang="en-US" b="0" i="0" dirty="0">
                <a:solidFill>
                  <a:srgbClr val="D1D5DB"/>
                </a:solidFill>
                <a:effectLst/>
                <a:latin typeface="Söhne"/>
              </a:rPr>
              <a:t>Dataset Description</a:t>
            </a:r>
          </a:p>
          <a:p>
            <a:pPr marL="742950" lvl="1" indent="-285750" algn="l">
              <a:buFont typeface="Arial" panose="020B0604020202020204" pitchFamily="34" charset="0"/>
              <a:buChar char="•"/>
            </a:pPr>
            <a:r>
              <a:rPr lang="en-US" b="0" i="0" dirty="0">
                <a:solidFill>
                  <a:srgbClr val="D1D5DB"/>
                </a:solidFill>
                <a:effectLst/>
                <a:latin typeface="Söhne"/>
              </a:rPr>
              <a:t>EXIST 2023 provides a dataset of over 10,000 labeled tweets in English and Spanish.</a:t>
            </a:r>
          </a:p>
          <a:p>
            <a:pPr marL="742950" lvl="1" indent="-285750" algn="l">
              <a:buFont typeface="Arial" panose="020B0604020202020204" pitchFamily="34" charset="0"/>
              <a:buChar char="•"/>
            </a:pPr>
            <a:r>
              <a:rPr lang="en-US" b="0" i="0" dirty="0">
                <a:solidFill>
                  <a:srgbClr val="D1D5DB"/>
                </a:solidFill>
                <a:effectLst/>
                <a:latin typeface="Söhne"/>
              </a:rPr>
              <a:t>The dataset is partitioned into training, development, and test sets.</a:t>
            </a:r>
          </a:p>
          <a:p>
            <a:pPr algn="l">
              <a:buFont typeface="Arial" panose="020B0604020202020204" pitchFamily="34" charset="0"/>
              <a:buChar char="•"/>
            </a:pPr>
            <a:r>
              <a:rPr lang="en-US" b="0" i="0" dirty="0">
                <a:solidFill>
                  <a:srgbClr val="D1D5DB"/>
                </a:solidFill>
                <a:effectLst/>
                <a:latin typeface="Söhne"/>
              </a:rPr>
              <a:t>Additional Dataset Description</a:t>
            </a:r>
          </a:p>
          <a:p>
            <a:pPr marL="742950" lvl="1" indent="-285750" algn="l">
              <a:buFont typeface="Arial" panose="020B0604020202020204" pitchFamily="34" charset="0"/>
              <a:buChar char="•"/>
            </a:pPr>
            <a:r>
              <a:rPr lang="en-US" b="0" i="0" dirty="0">
                <a:solidFill>
                  <a:srgbClr val="D1D5DB"/>
                </a:solidFill>
                <a:effectLst/>
                <a:latin typeface="Söhne"/>
              </a:rPr>
              <a:t>In addition to the EXIST 2023 dataset, the SemEval-2023 Task 10: Explainable Detection of Online Sexism (EDOS) dataset was also utilized.</a:t>
            </a:r>
          </a:p>
          <a:p>
            <a:pPr marL="742950" lvl="1" indent="-285750" algn="l">
              <a:buFont typeface="Arial" panose="020B0604020202020204" pitchFamily="34" charset="0"/>
              <a:buChar char="•"/>
            </a:pPr>
            <a:r>
              <a:rPr lang="en-US" b="0" i="0" dirty="0">
                <a:solidFill>
                  <a:srgbClr val="D1D5DB"/>
                </a:solidFill>
                <a:effectLst/>
                <a:latin typeface="Söhne"/>
              </a:rPr>
              <a:t>This dataset provides a rich resource for training and testing models for sexism detection.</a:t>
            </a:r>
          </a:p>
        </p:txBody>
      </p:sp>
      <p:sp>
        <p:nvSpPr>
          <p:cNvPr id="4" name="Slide Number Placeholder 3"/>
          <p:cNvSpPr>
            <a:spLocks noGrp="1"/>
          </p:cNvSpPr>
          <p:nvPr>
            <p:ph type="sldNum" sz="quarter" idx="5"/>
          </p:nvPr>
        </p:nvSpPr>
        <p:spPr/>
        <p:txBody>
          <a:bodyPr/>
          <a:lstStyle/>
          <a:p>
            <a:fld id="{C6FB1137-DB3E-40E8-8EB8-1F849A95F5CC}" type="slidenum">
              <a:rPr lang="en-US" smtClean="0"/>
              <a:t>24</a:t>
            </a:fld>
            <a:endParaRPr lang="en-US"/>
          </a:p>
        </p:txBody>
      </p:sp>
    </p:spTree>
    <p:extLst>
      <p:ext uri="{BB962C8B-B14F-4D97-AF65-F5344CB8AC3E}">
        <p14:creationId xmlns:p14="http://schemas.microsoft.com/office/powerpoint/2010/main" val="1073202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FB1137-DB3E-40E8-8EB8-1F849A95F5CC}" type="slidenum">
              <a:rPr lang="en-US" smtClean="0"/>
              <a:t>25</a:t>
            </a:fld>
            <a:endParaRPr lang="en-US"/>
          </a:p>
        </p:txBody>
      </p:sp>
    </p:spTree>
    <p:extLst>
      <p:ext uri="{BB962C8B-B14F-4D97-AF65-F5344CB8AC3E}">
        <p14:creationId xmlns:p14="http://schemas.microsoft.com/office/powerpoint/2010/main" val="3482170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C6FB1137-DB3E-40E8-8EB8-1F849A95F5CC}" type="slidenum">
              <a:rPr lang="en-US" smtClean="0"/>
              <a:t>28</a:t>
            </a:fld>
            <a:endParaRPr lang="en-US"/>
          </a:p>
        </p:txBody>
      </p:sp>
    </p:spTree>
    <p:extLst>
      <p:ext uri="{BB962C8B-B14F-4D97-AF65-F5344CB8AC3E}">
        <p14:creationId xmlns:p14="http://schemas.microsoft.com/office/powerpoint/2010/main" val="1792275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FB1137-DB3E-40E8-8EB8-1F849A95F5CC}" type="slidenum">
              <a:rPr lang="en-US" smtClean="0"/>
              <a:t>3</a:t>
            </a:fld>
            <a:endParaRPr lang="en-US"/>
          </a:p>
        </p:txBody>
      </p:sp>
    </p:spTree>
    <p:extLst>
      <p:ext uri="{BB962C8B-B14F-4D97-AF65-F5344CB8AC3E}">
        <p14:creationId xmlns:p14="http://schemas.microsoft.com/office/powerpoint/2010/main" val="106647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C6FB1137-DB3E-40E8-8EB8-1F849A95F5CC}" type="slidenum">
              <a:rPr lang="en-US" smtClean="0"/>
              <a:t>29</a:t>
            </a:fld>
            <a:endParaRPr lang="en-US"/>
          </a:p>
        </p:txBody>
      </p:sp>
    </p:spTree>
    <p:extLst>
      <p:ext uri="{BB962C8B-B14F-4D97-AF65-F5344CB8AC3E}">
        <p14:creationId xmlns:p14="http://schemas.microsoft.com/office/powerpoint/2010/main" val="2167164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C6FB1137-DB3E-40E8-8EB8-1F849A95F5CC}" type="slidenum">
              <a:rPr lang="en-US" smtClean="0"/>
              <a:t>30</a:t>
            </a:fld>
            <a:endParaRPr lang="en-US"/>
          </a:p>
        </p:txBody>
      </p:sp>
    </p:spTree>
    <p:extLst>
      <p:ext uri="{BB962C8B-B14F-4D97-AF65-F5344CB8AC3E}">
        <p14:creationId xmlns:p14="http://schemas.microsoft.com/office/powerpoint/2010/main" val="3335893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The research presents a comprehensive approach to online sexism detection using advanced machine learning techniques and natural language understanding methodologies.</a:t>
            </a:r>
          </a:p>
          <a:p>
            <a:pPr algn="l">
              <a:buFont typeface="Arial" panose="020B0604020202020204" pitchFamily="34" charset="0"/>
              <a:buChar char="•"/>
            </a:pPr>
            <a:r>
              <a:rPr lang="en-US" b="0" i="0" dirty="0">
                <a:solidFill>
                  <a:srgbClr val="D1D5DB"/>
                </a:solidFill>
                <a:effectLst/>
                <a:latin typeface="Söhne"/>
              </a:rPr>
              <a:t>A multi-model approach incorporating BERT, XLM-</a:t>
            </a:r>
            <a:r>
              <a:rPr lang="en-US" b="0" i="0" dirty="0" err="1">
                <a:solidFill>
                  <a:srgbClr val="D1D5DB"/>
                </a:solidFill>
                <a:effectLst/>
                <a:latin typeface="Söhne"/>
              </a:rPr>
              <a:t>RoBERTa</a:t>
            </a:r>
            <a:r>
              <a:rPr lang="en-US" b="0" i="0" dirty="0">
                <a:solidFill>
                  <a:srgbClr val="D1D5DB"/>
                </a:solidFill>
                <a:effectLst/>
                <a:latin typeface="Söhne"/>
              </a:rPr>
              <a:t>, and </a:t>
            </a:r>
            <a:r>
              <a:rPr lang="en-US" b="0" i="0" dirty="0" err="1">
                <a:solidFill>
                  <a:srgbClr val="D1D5DB"/>
                </a:solidFill>
                <a:effectLst/>
                <a:latin typeface="Söhne"/>
              </a:rPr>
              <a:t>DistilBERT</a:t>
            </a:r>
            <a:r>
              <a:rPr lang="en-US" b="0" i="0" dirty="0">
                <a:solidFill>
                  <a:srgbClr val="D1D5DB"/>
                </a:solidFill>
                <a:effectLst/>
                <a:latin typeface="Söhne"/>
              </a:rPr>
              <a:t> was utilized.</a:t>
            </a:r>
          </a:p>
          <a:p>
            <a:pPr algn="l">
              <a:buFont typeface="Arial" panose="020B0604020202020204" pitchFamily="34" charset="0"/>
              <a:buChar char="•"/>
            </a:pPr>
            <a:r>
              <a:rPr lang="en-US" b="0" i="0" dirty="0">
                <a:solidFill>
                  <a:srgbClr val="D1D5DB"/>
                </a:solidFill>
                <a:effectLst/>
                <a:latin typeface="Söhne"/>
              </a:rPr>
              <a:t>The methodology was evaluated through a robust experimental setup.</a:t>
            </a:r>
          </a:p>
          <a:p>
            <a:pPr algn="l">
              <a:buFont typeface="Arial" panose="020B0604020202020204" pitchFamily="34" charset="0"/>
              <a:buChar char="•"/>
            </a:pPr>
            <a:r>
              <a:rPr lang="en-US" b="0" i="0" dirty="0">
                <a:solidFill>
                  <a:srgbClr val="D1D5DB"/>
                </a:solidFill>
                <a:effectLst/>
                <a:latin typeface="Söhne"/>
              </a:rPr>
              <a:t>The results demonstrated the effectiveness of the approach in identifying and categorizing instances of sexism in online social networks.</a:t>
            </a:r>
          </a:p>
          <a:p>
            <a:pPr algn="l">
              <a:buFont typeface="Arial" panose="020B0604020202020204" pitchFamily="34" charset="0"/>
              <a:buChar char="•"/>
            </a:pPr>
            <a:r>
              <a:rPr lang="en-US" b="0" i="0" dirty="0">
                <a:solidFill>
                  <a:srgbClr val="D1D5DB"/>
                </a:solidFill>
                <a:effectLst/>
                <a:latin typeface="Söhne"/>
              </a:rPr>
              <a:t>Future work includes extending the research by incorporating additional information about the annotators, such as gender, age, and other demographic details.</a:t>
            </a:r>
          </a:p>
          <a:p>
            <a:pPr algn="l">
              <a:buFont typeface="Arial" panose="020B0604020202020204" pitchFamily="34" charset="0"/>
              <a:buChar char="•"/>
            </a:pPr>
            <a:r>
              <a:rPr lang="en-US" b="0" i="0" dirty="0">
                <a:solidFill>
                  <a:srgbClr val="D1D5DB"/>
                </a:solidFill>
                <a:effectLst/>
                <a:latin typeface="Söhne"/>
              </a:rPr>
              <a:t>The researchers plan to assess the reliability of the annotators to ensure the robustness and reliability of the dataset.</a:t>
            </a:r>
          </a:p>
          <a:p>
            <a:pPr algn="l">
              <a:buFont typeface="Arial" panose="020B0604020202020204" pitchFamily="34" charset="0"/>
              <a:buChar char="•"/>
            </a:pPr>
            <a:r>
              <a:rPr lang="en-US" b="0" i="0" dirty="0">
                <a:solidFill>
                  <a:srgbClr val="D1D5DB"/>
                </a:solidFill>
                <a:effectLst/>
                <a:latin typeface="Söhne"/>
              </a:rPr>
              <a:t>More sophisticated techniques for handling imbalanced data and dealing with subtlety and context-dependency in sexist expressions will be explored.</a:t>
            </a:r>
          </a:p>
          <a:p>
            <a:pPr algn="l">
              <a:buFont typeface="Arial" panose="020B0604020202020204" pitchFamily="34" charset="0"/>
              <a:buChar char="•"/>
            </a:pPr>
            <a:r>
              <a:rPr lang="en-US" b="0" i="0" dirty="0">
                <a:solidFill>
                  <a:srgbClr val="D1D5DB"/>
                </a:solidFill>
                <a:effectLst/>
                <a:latin typeface="Söhne"/>
              </a:rPr>
              <a:t>The researchers aim to test the model on different datasets and in different contexts to assess its generalizability.</a:t>
            </a:r>
          </a:p>
        </p:txBody>
      </p:sp>
      <p:sp>
        <p:nvSpPr>
          <p:cNvPr id="4" name="Slide Number Placeholder 3"/>
          <p:cNvSpPr>
            <a:spLocks noGrp="1"/>
          </p:cNvSpPr>
          <p:nvPr>
            <p:ph type="sldNum" sz="quarter" idx="5"/>
          </p:nvPr>
        </p:nvSpPr>
        <p:spPr/>
        <p:txBody>
          <a:bodyPr/>
          <a:lstStyle/>
          <a:p>
            <a:fld id="{C6FB1137-DB3E-40E8-8EB8-1F849A95F5CC}" type="slidenum">
              <a:rPr lang="en-US" smtClean="0"/>
              <a:t>31</a:t>
            </a:fld>
            <a:endParaRPr lang="en-US"/>
          </a:p>
        </p:txBody>
      </p:sp>
    </p:spTree>
    <p:extLst>
      <p:ext uri="{BB962C8B-B14F-4D97-AF65-F5344CB8AC3E}">
        <p14:creationId xmlns:p14="http://schemas.microsoft.com/office/powerpoint/2010/main" val="1873228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FB1137-DB3E-40E8-8EB8-1F849A95F5CC}" type="slidenum">
              <a:rPr lang="en-US" smtClean="0"/>
              <a:t>4</a:t>
            </a:fld>
            <a:endParaRPr lang="en-US"/>
          </a:p>
        </p:txBody>
      </p:sp>
    </p:spTree>
    <p:extLst>
      <p:ext uri="{BB962C8B-B14F-4D97-AF65-F5344CB8AC3E}">
        <p14:creationId xmlns:p14="http://schemas.microsoft.com/office/powerpoint/2010/main" val="3643133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D1D5DB"/>
                </a:solidFill>
                <a:effectLst/>
                <a:latin typeface="Söhne"/>
              </a:rPr>
              <a:t>Background and Importance of Explainable NLP:</a:t>
            </a:r>
          </a:p>
          <a:p>
            <a:pPr marL="742950" lvl="1" indent="-285750" algn="l">
              <a:buFont typeface="+mj-lt"/>
              <a:buAutoNum type="arabicPeriod"/>
            </a:pPr>
            <a:r>
              <a:rPr lang="en-US" b="0" i="0" dirty="0">
                <a:solidFill>
                  <a:srgbClr val="D1D5DB"/>
                </a:solidFill>
                <a:effectLst/>
                <a:latin typeface="Söhne"/>
              </a:rPr>
              <a:t>NLP models have permeated numerous sectors, demonstrating an extraordinary capacity for understanding, processing, and generating language.</a:t>
            </a:r>
          </a:p>
          <a:p>
            <a:pPr marL="742950" lvl="1" indent="-285750" algn="l">
              <a:buFont typeface="+mj-lt"/>
              <a:buAutoNum type="arabicPeriod"/>
            </a:pPr>
            <a:r>
              <a:rPr lang="en-US" b="0" i="0" dirty="0">
                <a:solidFill>
                  <a:srgbClr val="D1D5DB"/>
                </a:solidFill>
                <a:effectLst/>
                <a:latin typeface="Söhne"/>
              </a:rPr>
              <a:t>'Black box' models pose challenges to comprehensibility, precipitating concerns about accountability, trustworthiness, and the risk of fostering biased or discriminatory outcomes.</a:t>
            </a:r>
          </a:p>
          <a:p>
            <a:pPr marL="742950" lvl="1" indent="-285750" algn="l">
              <a:buFont typeface="+mj-lt"/>
              <a:buAutoNum type="arabicPeriod"/>
            </a:pPr>
            <a:r>
              <a:rPr lang="en-US" b="0" i="0" dirty="0">
                <a:solidFill>
                  <a:srgbClr val="D1D5DB"/>
                </a:solidFill>
                <a:effectLst/>
                <a:latin typeface="Söhne"/>
              </a:rPr>
              <a:t>Explainable NLP aims to imbue transparency and interpretability into the labyrinthine mechanics of NLP models.</a:t>
            </a:r>
          </a:p>
          <a:p>
            <a:pPr marL="742950" lvl="1" indent="-285750" algn="l">
              <a:buFont typeface="+mj-lt"/>
              <a:buAutoNum type="arabicPeriod"/>
            </a:pPr>
            <a:r>
              <a:rPr lang="en-US" b="0" i="0" dirty="0">
                <a:solidFill>
                  <a:srgbClr val="D1D5DB"/>
                </a:solidFill>
                <a:effectLst/>
                <a:latin typeface="Söhne"/>
              </a:rPr>
              <a:t>Explainable NLP reconciles the trade-off between model sophistication and human understanding.</a:t>
            </a:r>
          </a:p>
          <a:p>
            <a:pPr marL="742950" lvl="1" indent="-285750" algn="l">
              <a:buFont typeface="+mj-lt"/>
              <a:buAutoNum type="arabicPeriod"/>
            </a:pPr>
            <a:r>
              <a:rPr lang="en-US" b="0" i="0" dirty="0">
                <a:solidFill>
                  <a:srgbClr val="D1D5DB"/>
                </a:solidFill>
                <a:effectLst/>
                <a:latin typeface="Söhne"/>
              </a:rPr>
              <a:t>Explainable NLP touches upon ethical, legal, and societal implications, underlining the importance of securing responsible and accountable AI systems.</a:t>
            </a:r>
          </a:p>
          <a:p>
            <a:pPr algn="l">
              <a:buFont typeface="+mj-lt"/>
              <a:buAutoNum type="arabicPeriod"/>
            </a:pPr>
            <a:r>
              <a:rPr lang="en-US" b="0" i="0" dirty="0">
                <a:solidFill>
                  <a:srgbClr val="D1D5DB"/>
                </a:solidFill>
                <a:effectLst/>
                <a:latin typeface="Söhne"/>
              </a:rPr>
              <a:t>Scope and Objectives of the Review:</a:t>
            </a:r>
          </a:p>
          <a:p>
            <a:pPr marL="742950" lvl="1" indent="-285750" algn="l">
              <a:buFont typeface="+mj-lt"/>
              <a:buAutoNum type="arabicPeriod"/>
            </a:pPr>
            <a:r>
              <a:rPr lang="en-US" b="0" i="0" dirty="0">
                <a:solidFill>
                  <a:srgbClr val="D1D5DB"/>
                </a:solidFill>
                <a:effectLst/>
                <a:latin typeface="Söhne"/>
              </a:rPr>
              <a:t>The review will include a diverse range of modeling methodologies for crafting explainable NLP models.</a:t>
            </a:r>
          </a:p>
          <a:p>
            <a:pPr marL="742950" lvl="1" indent="-285750" algn="l">
              <a:buFont typeface="+mj-lt"/>
              <a:buAutoNum type="arabicPeriod"/>
            </a:pPr>
            <a:r>
              <a:rPr lang="en-US" b="0" i="0" dirty="0">
                <a:solidFill>
                  <a:srgbClr val="D1D5DB"/>
                </a:solidFill>
                <a:effectLst/>
                <a:latin typeface="Söhne"/>
              </a:rPr>
              <a:t>It will explore the vast array of applications of explainable NLP.</a:t>
            </a:r>
          </a:p>
          <a:p>
            <a:pPr marL="742950" lvl="1" indent="-285750" algn="l">
              <a:buFont typeface="+mj-lt"/>
              <a:buAutoNum type="arabicPeriod"/>
            </a:pPr>
            <a:r>
              <a:rPr lang="en-US" b="0" i="0" dirty="0">
                <a:solidFill>
                  <a:srgbClr val="D1D5DB"/>
                </a:solidFill>
                <a:effectLst/>
                <a:latin typeface="Söhne"/>
              </a:rPr>
              <a:t>It will consider the diverse range of evaluation methodologies for explainability in NLP.</a:t>
            </a:r>
          </a:p>
          <a:p>
            <a:pPr marL="742950" lvl="1" indent="-285750" algn="l">
              <a:buFont typeface="+mj-lt"/>
              <a:buAutoNum type="arabicPeriod"/>
            </a:pPr>
            <a:r>
              <a:rPr lang="en-US" b="0" i="0" dirty="0">
                <a:solidFill>
                  <a:srgbClr val="D1D5DB"/>
                </a:solidFill>
                <a:effectLst/>
                <a:latin typeface="Söhne"/>
              </a:rPr>
              <a:t>It will address the challenges faced in the realm of explainable NLP.</a:t>
            </a:r>
          </a:p>
          <a:p>
            <a:pPr marL="742950" lvl="1" indent="-285750" algn="l">
              <a:buFont typeface="+mj-lt"/>
              <a:buAutoNum type="arabicPeriod"/>
            </a:pPr>
            <a:r>
              <a:rPr lang="en-US" b="0" i="0" dirty="0">
                <a:solidFill>
                  <a:srgbClr val="D1D5DB"/>
                </a:solidFill>
                <a:effectLst/>
                <a:latin typeface="Söhne"/>
              </a:rPr>
              <a:t>It will highlight prospective research avenues in this domain.</a:t>
            </a:r>
          </a:p>
          <a:p>
            <a:pPr algn="l">
              <a:buFont typeface="+mj-lt"/>
              <a:buAutoNum type="arabicPeriod"/>
            </a:pPr>
            <a:r>
              <a:rPr lang="en-US" b="0" i="0" dirty="0">
                <a:solidFill>
                  <a:srgbClr val="D1D5DB"/>
                </a:solidFill>
                <a:effectLst/>
                <a:latin typeface="Söhne"/>
              </a:rPr>
              <a:t>Methodology and Organization of the Review:</a:t>
            </a:r>
          </a:p>
          <a:p>
            <a:pPr marL="742950" lvl="1" indent="-285750" algn="l">
              <a:buFont typeface="+mj-lt"/>
              <a:buAutoNum type="arabicPeriod"/>
            </a:pPr>
            <a:r>
              <a:rPr lang="en-US" b="0" i="0" dirty="0">
                <a:solidFill>
                  <a:srgbClr val="D1D5DB"/>
                </a:solidFill>
                <a:effectLst/>
                <a:latin typeface="Söhne"/>
              </a:rPr>
              <a:t>The methodology involves an exhaustive exploration and critical analysis of recent research papers, articles, and proceedings.</a:t>
            </a:r>
          </a:p>
          <a:p>
            <a:pPr marL="742950" lvl="1" indent="-285750" algn="l">
              <a:buFont typeface="+mj-lt"/>
              <a:buAutoNum type="arabicPeriod"/>
            </a:pPr>
            <a:r>
              <a:rPr lang="en-US" b="0" i="0" dirty="0">
                <a:solidFill>
                  <a:srgbClr val="D1D5DB"/>
                </a:solidFill>
                <a:effectLst/>
                <a:latin typeface="Söhne"/>
              </a:rPr>
              <a:t>The review unfolds across five primary sections.</a:t>
            </a:r>
          </a:p>
          <a:p>
            <a:pPr marL="742950" lvl="1" indent="-285750" algn="l">
              <a:buFont typeface="+mj-lt"/>
              <a:buAutoNum type="arabicPeriod"/>
            </a:pPr>
            <a:r>
              <a:rPr lang="en-US" b="0" i="0" dirty="0">
                <a:solidFill>
                  <a:srgbClr val="D1D5DB"/>
                </a:solidFill>
                <a:effectLst/>
                <a:latin typeface="Söhne"/>
              </a:rPr>
              <a:t>Each section is dedicated to a different facet of explainable NLP.</a:t>
            </a:r>
          </a:p>
          <a:p>
            <a:endParaRPr lang="en-US" dirty="0"/>
          </a:p>
        </p:txBody>
      </p:sp>
      <p:sp>
        <p:nvSpPr>
          <p:cNvPr id="4" name="Slide Number Placeholder 3"/>
          <p:cNvSpPr>
            <a:spLocks noGrp="1"/>
          </p:cNvSpPr>
          <p:nvPr>
            <p:ph type="sldNum" sz="quarter" idx="5"/>
          </p:nvPr>
        </p:nvSpPr>
        <p:spPr/>
        <p:txBody>
          <a:bodyPr/>
          <a:lstStyle/>
          <a:p>
            <a:fld id="{C6FB1137-DB3E-40E8-8EB8-1F849A95F5CC}" type="slidenum">
              <a:rPr lang="en-US" smtClean="0"/>
              <a:t>5</a:t>
            </a:fld>
            <a:endParaRPr lang="en-US"/>
          </a:p>
        </p:txBody>
      </p:sp>
    </p:spTree>
    <p:extLst>
      <p:ext uri="{BB962C8B-B14F-4D97-AF65-F5344CB8AC3E}">
        <p14:creationId xmlns:p14="http://schemas.microsoft.com/office/powerpoint/2010/main" val="882370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D1D5DB"/>
                </a:solidFill>
                <a:effectLst/>
                <a:latin typeface="Söhne"/>
              </a:rPr>
              <a:t>Details of the Model:</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Traditional explainable models, such as Bag of Words (BoW) and Weighted Bag of Words, provide clear insights into decision-making processes.</a:t>
            </a:r>
          </a:p>
          <a:p>
            <a:pPr algn="l">
              <a:buFont typeface="Arial" panose="020B0604020202020204" pitchFamily="34" charset="0"/>
              <a:buChar char="•"/>
            </a:pPr>
            <a:r>
              <a:rPr lang="en-US" b="0" i="0" dirty="0">
                <a:solidFill>
                  <a:srgbClr val="D1D5DB"/>
                </a:solidFill>
                <a:effectLst/>
                <a:latin typeface="Söhne"/>
              </a:rPr>
              <a:t>BoW represents text documents as a collection of individual words, disregarding their sequential order or context.</a:t>
            </a:r>
          </a:p>
          <a:p>
            <a:pPr algn="l">
              <a:buFont typeface="Arial" panose="020B0604020202020204" pitchFamily="34" charset="0"/>
              <a:buChar char="•"/>
            </a:pPr>
            <a:r>
              <a:rPr lang="en-US" b="0" i="0" dirty="0">
                <a:solidFill>
                  <a:srgbClr val="D1D5DB"/>
                </a:solidFill>
                <a:effectLst/>
                <a:latin typeface="Söhne"/>
              </a:rPr>
              <a:t>Weighted Bag of Words builds upon BoW by </a:t>
            </a:r>
            <a:r>
              <a:rPr lang="en-US" b="1" i="0" dirty="0">
                <a:solidFill>
                  <a:srgbClr val="D1D5DB"/>
                </a:solidFill>
                <a:effectLst/>
                <a:latin typeface="Söhne"/>
              </a:rPr>
              <a:t>attributing weights </a:t>
            </a:r>
            <a:r>
              <a:rPr lang="en-US" b="0" i="0" dirty="0">
                <a:solidFill>
                  <a:srgbClr val="D1D5DB"/>
                </a:solidFill>
                <a:effectLst/>
                <a:latin typeface="Söhne"/>
              </a:rPr>
              <a:t>to words, reflecting their relative importance in the text, often using Term Frequency-Inverse Document Frequency (TF-IDF).</a:t>
            </a:r>
          </a:p>
          <a:p>
            <a:pPr algn="l"/>
            <a:r>
              <a:rPr lang="en-US" b="1" i="0" dirty="0">
                <a:solidFill>
                  <a:srgbClr val="D1D5DB"/>
                </a:solidFill>
                <a:effectLst/>
                <a:latin typeface="Söhne"/>
              </a:rPr>
              <a:t>Explainability Techniques: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BoW and its variants offer clear insights into the model's behavior, with each word's influence on the decision-making process being directly proportional to its frequency.</a:t>
            </a:r>
          </a:p>
          <a:p>
            <a:pPr algn="l">
              <a:buFont typeface="Arial" panose="020B0604020202020204" pitchFamily="34" charset="0"/>
              <a:buChar char="•"/>
            </a:pPr>
            <a:r>
              <a:rPr lang="en-US" b="0" i="0" dirty="0">
                <a:solidFill>
                  <a:srgbClr val="D1D5DB"/>
                </a:solidFill>
                <a:effectLst/>
                <a:latin typeface="Söhne"/>
              </a:rPr>
              <a:t>Visualization of high-dimensional vector spaces in embedding models helps understand relationships between words and the inherent structure of the language.</a:t>
            </a:r>
          </a:p>
          <a:p>
            <a:pPr algn="l">
              <a:buFont typeface="Arial" panose="020B0604020202020204" pitchFamily="34" charset="0"/>
              <a:buChar char="•"/>
            </a:pPr>
            <a:r>
              <a:rPr lang="en-US" b="0" i="0" dirty="0">
                <a:solidFill>
                  <a:srgbClr val="D1D5DB"/>
                </a:solidFill>
                <a:effectLst/>
                <a:latin typeface="Söhne"/>
              </a:rPr>
              <a:t>Attention mechanisms in models like BERT provide insights into which input parts contribute most to the model's decisions.</a:t>
            </a:r>
          </a:p>
          <a:p>
            <a:pPr algn="l">
              <a:buFont typeface="Arial" panose="020B0604020202020204" pitchFamily="34" charset="0"/>
              <a:buChar char="•"/>
            </a:pPr>
            <a:r>
              <a:rPr lang="en-US" b="0" i="0" dirty="0">
                <a:solidFill>
                  <a:srgbClr val="D1D5DB"/>
                </a:solidFill>
                <a:effectLst/>
                <a:latin typeface="Söhne"/>
              </a:rPr>
              <a:t>Saliency maps or attention maps provide incomplete or even misleading interpretations, necessitating ongoing research to develop more reliable and intuitive ways to explain these models.</a:t>
            </a:r>
          </a:p>
          <a:p>
            <a:pPr algn="l"/>
            <a:r>
              <a:rPr lang="en-US" b="1" i="0" dirty="0">
                <a:solidFill>
                  <a:srgbClr val="D1D5DB"/>
                </a:solidFill>
                <a:effectLst/>
                <a:latin typeface="Söhne"/>
              </a:rPr>
              <a:t>Challenges: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Traditional models falter when dealing with complex and nuanced semantics of natural languages, such as word sense ambiguity and contextual relationships.</a:t>
            </a:r>
          </a:p>
          <a:p>
            <a:pPr algn="l">
              <a:buFont typeface="Arial" panose="020B0604020202020204" pitchFamily="34" charset="0"/>
              <a:buChar char="•"/>
            </a:pPr>
            <a:r>
              <a:rPr lang="en-US" b="0" i="0" dirty="0">
                <a:solidFill>
                  <a:srgbClr val="D1D5DB"/>
                </a:solidFill>
                <a:effectLst/>
                <a:latin typeface="Söhne"/>
              </a:rPr>
              <a:t>They are agnostic to the syntactic structure and the semantic relationships within a sentence, failing to recognize that the order of words often plays a crucial role in conveying meaning.</a:t>
            </a:r>
          </a:p>
          <a:p>
            <a:pPr algn="l">
              <a:buFont typeface="Arial" panose="020B0604020202020204" pitchFamily="34" charset="0"/>
              <a:buChar char="•"/>
            </a:pPr>
            <a:r>
              <a:rPr lang="en-US" b="0" i="0" dirty="0">
                <a:solidFill>
                  <a:srgbClr val="D1D5DB"/>
                </a:solidFill>
                <a:effectLst/>
                <a:latin typeface="Söhne"/>
              </a:rPr>
              <a:t>Embedding models can be viewed as black boxes due to their complexity.</a:t>
            </a:r>
          </a:p>
          <a:p>
            <a:pPr algn="l">
              <a:buFont typeface="Arial" panose="020B0604020202020204" pitchFamily="34" charset="0"/>
              <a:buChar char="•"/>
            </a:pPr>
            <a:r>
              <a:rPr lang="en-US" b="0" i="0" dirty="0">
                <a:solidFill>
                  <a:srgbClr val="D1D5DB"/>
                </a:solidFill>
                <a:effectLst/>
                <a:latin typeface="Söhne"/>
              </a:rPr>
              <a:t>Techniques to improve their explainability, such as saliency maps or attention maps, can sometimes provide incomplete or even misleading interpretations.</a:t>
            </a:r>
          </a:p>
          <a:p>
            <a:pPr algn="l">
              <a:buFont typeface="Arial" panose="020B0604020202020204" pitchFamily="34" charset="0"/>
              <a:buChar char="•"/>
            </a:pPr>
            <a:r>
              <a:rPr lang="en-US" b="0" i="0" dirty="0">
                <a:solidFill>
                  <a:srgbClr val="D1D5DB"/>
                </a:solidFill>
                <a:effectLst/>
                <a:latin typeface="Söhne"/>
              </a:rPr>
              <a:t>Despite the strides made in the explainability of embedding models, the field continues to grapple with the interpretability-complexity trade-off. As the models become more complex and accurate, their interpretability often diminishes.</a:t>
            </a:r>
          </a:p>
          <a:p>
            <a:endParaRPr lang="en-US" dirty="0"/>
          </a:p>
        </p:txBody>
      </p:sp>
      <p:sp>
        <p:nvSpPr>
          <p:cNvPr id="4" name="Slide Number Placeholder 3"/>
          <p:cNvSpPr>
            <a:spLocks noGrp="1"/>
          </p:cNvSpPr>
          <p:nvPr>
            <p:ph type="sldNum" sz="quarter" idx="5"/>
          </p:nvPr>
        </p:nvSpPr>
        <p:spPr/>
        <p:txBody>
          <a:bodyPr/>
          <a:lstStyle/>
          <a:p>
            <a:fld id="{C6FB1137-DB3E-40E8-8EB8-1F849A95F5CC}" type="slidenum">
              <a:rPr lang="en-US" smtClean="0"/>
              <a:t>7</a:t>
            </a:fld>
            <a:endParaRPr lang="en-US"/>
          </a:p>
        </p:txBody>
      </p:sp>
    </p:spTree>
    <p:extLst>
      <p:ext uri="{BB962C8B-B14F-4D97-AF65-F5344CB8AC3E}">
        <p14:creationId xmlns:p14="http://schemas.microsoft.com/office/powerpoint/2010/main" val="3208626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Embedding models have revolutionized the field of NLP </a:t>
            </a:r>
            <a:r>
              <a:rPr lang="en-US" b="1" i="0" dirty="0">
                <a:solidFill>
                  <a:srgbClr val="D1D5DB"/>
                </a:solidFill>
                <a:effectLst/>
                <a:latin typeface="Söhne"/>
              </a:rPr>
              <a:t>by mapping words and sentences into continuous vector spaces</a:t>
            </a:r>
            <a:r>
              <a:rPr lang="en-US" b="0" i="0" dirty="0">
                <a:solidFill>
                  <a:srgbClr val="D1D5DB"/>
                </a:solidFill>
                <a:effectLst/>
                <a:latin typeface="Söhne"/>
              </a:rPr>
              <a:t>, capturing semantic relationships and similarities.</a:t>
            </a:r>
          </a:p>
          <a:p>
            <a:pPr algn="l">
              <a:buFont typeface="Arial" panose="020B0604020202020204" pitchFamily="34" charset="0"/>
              <a:buChar char="•"/>
            </a:pPr>
            <a:r>
              <a:rPr lang="en-US" b="0" i="0" dirty="0">
                <a:solidFill>
                  <a:srgbClr val="D1D5DB"/>
                </a:solidFill>
                <a:effectLst/>
                <a:latin typeface="Söhne"/>
              </a:rPr>
              <a:t>Word embeddings like Word2Vec and </a:t>
            </a:r>
            <a:r>
              <a:rPr lang="en-US" b="0" i="0" dirty="0" err="1">
                <a:solidFill>
                  <a:srgbClr val="D1D5DB"/>
                </a:solidFill>
                <a:effectLst/>
                <a:latin typeface="Söhne"/>
              </a:rPr>
              <a:t>GloVe</a:t>
            </a:r>
            <a:r>
              <a:rPr lang="en-US" b="0" i="0" dirty="0">
                <a:solidFill>
                  <a:srgbClr val="D1D5DB"/>
                </a:solidFill>
                <a:effectLst/>
                <a:latin typeface="Söhne"/>
              </a:rPr>
              <a:t> generate dense vector representations for words, with </a:t>
            </a:r>
            <a:r>
              <a:rPr lang="en-US" b="1" i="0" dirty="0">
                <a:solidFill>
                  <a:srgbClr val="D1D5DB"/>
                </a:solidFill>
                <a:effectLst/>
                <a:latin typeface="Söhne"/>
              </a:rPr>
              <a:t>semantically similar </a:t>
            </a:r>
            <a:r>
              <a:rPr lang="en-US" b="0" i="0" dirty="0">
                <a:solidFill>
                  <a:srgbClr val="D1D5DB"/>
                </a:solidFill>
                <a:effectLst/>
                <a:latin typeface="Söhne"/>
              </a:rPr>
              <a:t>words being closer in the vector space.</a:t>
            </a:r>
          </a:p>
          <a:p>
            <a:pPr algn="l">
              <a:buFont typeface="Arial" panose="020B0604020202020204" pitchFamily="34" charset="0"/>
              <a:buChar char="•"/>
            </a:pPr>
            <a:r>
              <a:rPr lang="en-US" b="0" i="0" dirty="0">
                <a:solidFill>
                  <a:srgbClr val="D1D5DB"/>
                </a:solidFill>
                <a:effectLst/>
                <a:latin typeface="Söhne"/>
              </a:rPr>
              <a:t>Sentence embeddings, like the Universal Sentence Encoder, encode entire sentences or paragraphs into fixed-dimensional vectors, capturing the overall semantic content of the text.</a:t>
            </a:r>
          </a:p>
          <a:p>
            <a:pPr algn="l">
              <a:buFont typeface="Arial" panose="020B0604020202020204" pitchFamily="34" charset="0"/>
              <a:buChar char="•"/>
            </a:pPr>
            <a:r>
              <a:rPr lang="en-US" b="0" i="0" dirty="0">
                <a:solidFill>
                  <a:srgbClr val="D1D5DB"/>
                </a:solidFill>
                <a:effectLst/>
                <a:latin typeface="Söhne"/>
              </a:rPr>
              <a:t>Explainability in embedding models is achieved by visualization and identifying influential dimensions in the vector space, with tools like </a:t>
            </a:r>
            <a:r>
              <a:rPr lang="en-US" b="0" i="0" dirty="0" err="1">
                <a:solidFill>
                  <a:srgbClr val="D1D5DB"/>
                </a:solidFill>
                <a:effectLst/>
                <a:latin typeface="Söhne"/>
              </a:rPr>
              <a:t>TensorBoard</a:t>
            </a:r>
            <a:r>
              <a:rPr lang="en-US" b="0" i="0" dirty="0">
                <a:solidFill>
                  <a:srgbClr val="D1D5DB"/>
                </a:solidFill>
                <a:effectLst/>
                <a:latin typeface="Söhne"/>
              </a:rPr>
              <a:t> helping to visualize these high-dimensional vector spaces.</a:t>
            </a:r>
          </a:p>
          <a:p>
            <a:pPr algn="l">
              <a:buFont typeface="Arial" panose="020B0604020202020204" pitchFamily="34" charset="0"/>
              <a:buChar char="•"/>
            </a:pPr>
            <a:r>
              <a:rPr lang="en-US" b="0" i="0" dirty="0">
                <a:solidFill>
                  <a:srgbClr val="D1D5DB"/>
                </a:solidFill>
                <a:effectLst/>
                <a:latin typeface="Söhne"/>
              </a:rPr>
              <a:t>Attention mechanisms, as used in models like BERT, provide insights into which input parts contribute most to the model's decisions, enhancing model transparency and interpretability.</a:t>
            </a:r>
          </a:p>
          <a:p>
            <a:pPr algn="l">
              <a:buFont typeface="Arial" panose="020B0604020202020204" pitchFamily="34" charset="0"/>
              <a:buChar char="•"/>
            </a:pPr>
            <a:r>
              <a:rPr lang="en-US" b="0" i="0" dirty="0">
                <a:solidFill>
                  <a:srgbClr val="D1D5DB"/>
                </a:solidFill>
                <a:effectLst/>
                <a:latin typeface="Söhne"/>
              </a:rPr>
              <a:t>Despite their strengths, embedding models can be seen as black boxes due to their complexity, and techniques to improve their explainability can sometimes provide incomplete or misleading interpretations.</a:t>
            </a:r>
          </a:p>
          <a:p>
            <a:pPr algn="l">
              <a:buFont typeface="Arial" panose="020B0604020202020204" pitchFamily="34" charset="0"/>
              <a:buChar char="•"/>
            </a:pPr>
            <a:r>
              <a:rPr lang="en-US" b="0" i="0" dirty="0">
                <a:solidFill>
                  <a:srgbClr val="D1D5DB"/>
                </a:solidFill>
                <a:effectLst/>
                <a:latin typeface="Söhne"/>
              </a:rPr>
              <a:t>Word and sentence embeddings are cornerstone techniques in contemporary NLP, translating raw textual data into numerical representations that encapsulate semantic and syntactic properties of the language.</a:t>
            </a:r>
          </a:p>
          <a:p>
            <a:pPr algn="l">
              <a:buFont typeface="Arial" panose="020B0604020202020204" pitchFamily="34" charset="0"/>
              <a:buChar char="•"/>
            </a:pPr>
            <a:r>
              <a:rPr lang="en-US" b="0" i="0" dirty="0">
                <a:solidFill>
                  <a:srgbClr val="D1D5DB"/>
                </a:solidFill>
                <a:effectLst/>
                <a:latin typeface="Söhne"/>
              </a:rPr>
              <a:t>While word embeddings revolutionized the representation of individual words, they fell short when capturing the semantics of larger text spans, leading to the development of sentence embedding models.</a:t>
            </a:r>
          </a:p>
          <a:p>
            <a:pPr algn="l">
              <a:buFont typeface="Arial" panose="020B0604020202020204" pitchFamily="34" charset="0"/>
              <a:buChar char="•"/>
            </a:pPr>
            <a:r>
              <a:rPr lang="en-US" b="0" i="0" dirty="0">
                <a:solidFill>
                  <a:srgbClr val="D1D5DB"/>
                </a:solidFill>
                <a:effectLst/>
                <a:latin typeface="Söhne"/>
              </a:rPr>
              <a:t>Various explainability techniques have been proposed to combat the opacity introduced by embedding models, including visualization of the embeddings, attention mechanisms, and saliency maps.</a:t>
            </a:r>
          </a:p>
          <a:p>
            <a:pPr algn="l">
              <a:buFont typeface="Arial" panose="020B0604020202020204" pitchFamily="34" charset="0"/>
              <a:buChar char="•"/>
            </a:pPr>
            <a:r>
              <a:rPr lang="en-US" b="0" i="0" dirty="0">
                <a:solidFill>
                  <a:srgbClr val="D1D5DB"/>
                </a:solidFill>
                <a:effectLst/>
                <a:latin typeface="Söhne"/>
              </a:rPr>
              <a:t>Despite progress in the explainability of embedding models, the field continues to grapple with the interpretability-complexity trade-off, with ongoing research aimed at striking the right balance between high performance and satisfying interpretability.</a:t>
            </a:r>
          </a:p>
        </p:txBody>
      </p:sp>
      <p:sp>
        <p:nvSpPr>
          <p:cNvPr id="4" name="Slide Number Placeholder 3"/>
          <p:cNvSpPr>
            <a:spLocks noGrp="1"/>
          </p:cNvSpPr>
          <p:nvPr>
            <p:ph type="sldNum" sz="quarter" idx="5"/>
          </p:nvPr>
        </p:nvSpPr>
        <p:spPr/>
        <p:txBody>
          <a:bodyPr/>
          <a:lstStyle/>
          <a:p>
            <a:fld id="{C6FB1137-DB3E-40E8-8EB8-1F849A95F5CC}" type="slidenum">
              <a:rPr lang="en-US" smtClean="0"/>
              <a:t>8</a:t>
            </a:fld>
            <a:endParaRPr lang="en-US"/>
          </a:p>
        </p:txBody>
      </p:sp>
    </p:spTree>
    <p:extLst>
      <p:ext uri="{BB962C8B-B14F-4D97-AF65-F5344CB8AC3E}">
        <p14:creationId xmlns:p14="http://schemas.microsoft.com/office/powerpoint/2010/main" val="3372126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Transformer models have challenges and limitations. They require significant computational resources for both training and inference. They are not adept at handling long-term dependencies due to the fixed-length context window. Despite efforts to increase their explainability, understanding Transformer models' decision-making processes remains challenging.</a:t>
            </a:r>
          </a:p>
        </p:txBody>
      </p:sp>
      <p:sp>
        <p:nvSpPr>
          <p:cNvPr id="4" name="Slide Number Placeholder 3"/>
          <p:cNvSpPr>
            <a:spLocks noGrp="1"/>
          </p:cNvSpPr>
          <p:nvPr>
            <p:ph type="sldNum" sz="quarter" idx="5"/>
          </p:nvPr>
        </p:nvSpPr>
        <p:spPr/>
        <p:txBody>
          <a:bodyPr/>
          <a:lstStyle/>
          <a:p>
            <a:fld id="{C6FB1137-DB3E-40E8-8EB8-1F849A95F5CC}" type="slidenum">
              <a:rPr lang="en-US" smtClean="0"/>
              <a:t>9</a:t>
            </a:fld>
            <a:endParaRPr lang="en-US"/>
          </a:p>
        </p:txBody>
      </p:sp>
    </p:spTree>
    <p:extLst>
      <p:ext uri="{BB962C8B-B14F-4D97-AF65-F5344CB8AC3E}">
        <p14:creationId xmlns:p14="http://schemas.microsoft.com/office/powerpoint/2010/main" val="594264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D1D5DB"/>
                </a:solidFill>
                <a:effectLst/>
                <a:latin typeface="Söhne"/>
              </a:rPr>
              <a:t>Rationalization Techniques</a:t>
            </a:r>
            <a:r>
              <a:rPr lang="en-US" b="0" i="0" dirty="0">
                <a:solidFill>
                  <a:srgbClr val="D1D5DB"/>
                </a:solidFill>
                <a:effectLst/>
                <a:latin typeface="Söhne"/>
              </a:rPr>
              <a:t>: These techniques aim to </a:t>
            </a:r>
            <a:r>
              <a:rPr lang="en-US" b="1" i="0" dirty="0">
                <a:solidFill>
                  <a:srgbClr val="D1D5DB"/>
                </a:solidFill>
                <a:effectLst/>
                <a:latin typeface="Söhne"/>
              </a:rPr>
              <a:t>produce understandable explanations or justifications </a:t>
            </a:r>
            <a:r>
              <a:rPr lang="en-US" b="0" i="0" dirty="0">
                <a:solidFill>
                  <a:srgbClr val="D1D5DB"/>
                </a:solidFill>
                <a:effectLst/>
                <a:latin typeface="Söhne"/>
              </a:rPr>
              <a:t>for model decisions, increasing transparency and interpretability in complex NLP systems.</a:t>
            </a:r>
          </a:p>
          <a:p>
            <a:pPr marL="742950" lvl="1" indent="-285750" algn="l">
              <a:buFont typeface="Arial" panose="020B0604020202020204" pitchFamily="34" charset="0"/>
              <a:buChar char="•"/>
            </a:pPr>
            <a:r>
              <a:rPr lang="en-US" b="1" i="0" dirty="0">
                <a:solidFill>
                  <a:srgbClr val="D1D5DB"/>
                </a:solidFill>
                <a:effectLst/>
                <a:latin typeface="Söhne"/>
              </a:rPr>
              <a:t>Extractive Rationalization</a:t>
            </a:r>
            <a:r>
              <a:rPr lang="en-US" b="0" i="0" dirty="0">
                <a:solidFill>
                  <a:srgbClr val="D1D5DB"/>
                </a:solidFill>
                <a:effectLst/>
                <a:latin typeface="Söhne"/>
              </a:rPr>
              <a:t>: This process identifies and extracts </a:t>
            </a:r>
            <a:r>
              <a:rPr lang="en-US" b="1" i="0" dirty="0">
                <a:solidFill>
                  <a:srgbClr val="D1D5DB"/>
                </a:solidFill>
                <a:effectLst/>
                <a:latin typeface="Söhne"/>
              </a:rPr>
              <a:t>the most pertinent segments from the input text that significantly influence the model's decision</a:t>
            </a:r>
            <a:r>
              <a:rPr lang="en-US" b="0" i="0" dirty="0">
                <a:solidFill>
                  <a:srgbClr val="D1D5DB"/>
                </a:solidFill>
                <a:effectLst/>
                <a:latin typeface="Söhne"/>
              </a:rPr>
              <a:t>-making process. Techniques include LIME and Grad-CAM, which generate explanations at the granularity of individual words or phrases.</a:t>
            </a:r>
          </a:p>
          <a:p>
            <a:pPr marL="742950" lvl="1" indent="-285750" algn="l">
              <a:buFont typeface="Arial" panose="020B0604020202020204" pitchFamily="34" charset="0"/>
              <a:buChar char="•"/>
            </a:pPr>
            <a:r>
              <a:rPr lang="en-US" b="1" i="0" dirty="0">
                <a:solidFill>
                  <a:srgbClr val="D1D5DB"/>
                </a:solidFill>
                <a:effectLst/>
                <a:latin typeface="Söhne"/>
              </a:rPr>
              <a:t>Abstractive Rationalization</a:t>
            </a:r>
            <a:r>
              <a:rPr lang="en-US" b="0" i="0" dirty="0">
                <a:solidFill>
                  <a:srgbClr val="D1D5DB"/>
                </a:solidFill>
                <a:effectLst/>
                <a:latin typeface="Söhne"/>
              </a:rPr>
              <a:t>: These techniques </a:t>
            </a:r>
            <a:r>
              <a:rPr lang="en-US" b="1" i="0" dirty="0">
                <a:solidFill>
                  <a:srgbClr val="D1D5DB"/>
                </a:solidFill>
                <a:effectLst/>
                <a:latin typeface="Söhne"/>
              </a:rPr>
              <a:t>generate human-readable summaries or explanations of the model's decisions </a:t>
            </a:r>
            <a:r>
              <a:rPr lang="en-US" b="0" i="0" dirty="0">
                <a:solidFill>
                  <a:srgbClr val="D1D5DB"/>
                </a:solidFill>
                <a:effectLst/>
                <a:latin typeface="Söhne"/>
              </a:rPr>
              <a:t>that </a:t>
            </a:r>
            <a:r>
              <a:rPr lang="en-US" b="1" i="0" dirty="0">
                <a:solidFill>
                  <a:srgbClr val="D1D5DB"/>
                </a:solidFill>
                <a:effectLst/>
                <a:latin typeface="Söhne"/>
              </a:rPr>
              <a:t>are not necessarily bound by the original input text</a:t>
            </a:r>
            <a:r>
              <a:rPr lang="en-US" b="0" i="0" dirty="0">
                <a:solidFill>
                  <a:srgbClr val="D1D5DB"/>
                </a:solidFill>
                <a:effectLst/>
                <a:latin typeface="Söhne"/>
              </a:rPr>
              <a:t>. They provide additional context or reasoning that might not be evident from the input alone. However, ensuring that these explanations reflect the model's reasoning is critical.</a:t>
            </a:r>
          </a:p>
          <a:p>
            <a:pPr algn="l">
              <a:buFont typeface="Arial" panose="020B0604020202020204" pitchFamily="34" charset="0"/>
              <a:buChar char="•"/>
            </a:pPr>
            <a:r>
              <a:rPr lang="en-US" b="1" i="0" dirty="0">
                <a:solidFill>
                  <a:srgbClr val="D1D5DB"/>
                </a:solidFill>
                <a:effectLst/>
                <a:latin typeface="Söhne"/>
              </a:rPr>
              <a:t>Current Developments and Applications</a:t>
            </a:r>
            <a:r>
              <a:rPr lang="en-US" b="0" i="0" dirty="0">
                <a:solidFill>
                  <a:srgbClr val="D1D5DB"/>
                </a:solidFill>
                <a:effectLst/>
                <a:latin typeface="Söhne"/>
              </a:rPr>
              <a:t>: The field of rationalization in NLP has seen considerable advancements, with the increased availability of annotated rationales like the e-SNLI dataset. Applications of rationalization techniques include sentiment analysis and hate speech detection.</a:t>
            </a:r>
          </a:p>
          <a:p>
            <a:pPr algn="l">
              <a:buFont typeface="Arial" panose="020B0604020202020204" pitchFamily="34" charset="0"/>
              <a:buChar char="•"/>
            </a:pPr>
            <a:r>
              <a:rPr lang="en-US" b="1" i="0" dirty="0">
                <a:solidFill>
                  <a:srgbClr val="D1D5DB"/>
                </a:solidFill>
                <a:effectLst/>
                <a:latin typeface="Söhne"/>
              </a:rPr>
              <a:t>Challenges and Future Directions</a:t>
            </a:r>
            <a:r>
              <a:rPr lang="en-US" b="0" i="0" dirty="0">
                <a:solidFill>
                  <a:srgbClr val="D1D5DB"/>
                </a:solidFill>
                <a:effectLst/>
                <a:latin typeface="Söhne"/>
              </a:rPr>
              <a:t>: Challenges include the phenomenon of "</a:t>
            </a:r>
            <a:r>
              <a:rPr lang="en-US" b="1" i="0" dirty="0">
                <a:solidFill>
                  <a:srgbClr val="D1D5DB"/>
                </a:solidFill>
                <a:effectLst/>
                <a:latin typeface="Söhne"/>
              </a:rPr>
              <a:t>rationalization post-hoc</a:t>
            </a:r>
            <a:r>
              <a:rPr lang="en-US" b="0" i="0" dirty="0">
                <a:solidFill>
                  <a:srgbClr val="D1D5DB"/>
                </a:solidFill>
                <a:effectLst/>
                <a:latin typeface="Söhne"/>
              </a:rPr>
              <a:t>", where a model </a:t>
            </a:r>
            <a:r>
              <a:rPr lang="en-US" b="1" i="0" dirty="0">
                <a:solidFill>
                  <a:srgbClr val="D1D5DB"/>
                </a:solidFill>
                <a:effectLst/>
                <a:latin typeface="Söhne"/>
              </a:rPr>
              <a:t>might produce plausible-sounding rationales that are not aligned with its actual decision-making</a:t>
            </a:r>
            <a:r>
              <a:rPr lang="en-US" b="0" i="0" dirty="0">
                <a:solidFill>
                  <a:srgbClr val="D1D5DB"/>
                </a:solidFill>
                <a:effectLst/>
                <a:latin typeface="Söhne"/>
              </a:rPr>
              <a:t> process. There is also a need for a standardized evaluation metric for rationales that considers factors like coherence, conciseness, and comprehensibility.</a:t>
            </a:r>
          </a:p>
          <a:p>
            <a:endParaRPr lang="en-US" dirty="0"/>
          </a:p>
        </p:txBody>
      </p:sp>
      <p:sp>
        <p:nvSpPr>
          <p:cNvPr id="4" name="Slide Number Placeholder 3"/>
          <p:cNvSpPr>
            <a:spLocks noGrp="1"/>
          </p:cNvSpPr>
          <p:nvPr>
            <p:ph type="sldNum" sz="quarter" idx="5"/>
          </p:nvPr>
        </p:nvSpPr>
        <p:spPr/>
        <p:txBody>
          <a:bodyPr/>
          <a:lstStyle/>
          <a:p>
            <a:fld id="{C6FB1137-DB3E-40E8-8EB8-1F849A95F5CC}" type="slidenum">
              <a:rPr lang="en-US" smtClean="0"/>
              <a:t>10</a:t>
            </a:fld>
            <a:endParaRPr lang="en-US"/>
          </a:p>
        </p:txBody>
      </p:sp>
    </p:spTree>
    <p:extLst>
      <p:ext uri="{BB962C8B-B14F-4D97-AF65-F5344CB8AC3E}">
        <p14:creationId xmlns:p14="http://schemas.microsoft.com/office/powerpoint/2010/main" val="2892330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Explainable NLP in Finance </a:t>
            </a:r>
          </a:p>
          <a:p>
            <a:pPr algn="l">
              <a:buFont typeface="Arial" panose="020B0604020202020204" pitchFamily="34" charset="0"/>
              <a:buChar char="•"/>
            </a:pPr>
            <a:r>
              <a:rPr lang="en-US" b="0" i="0" dirty="0">
                <a:solidFill>
                  <a:srgbClr val="D1D5DB"/>
                </a:solidFill>
                <a:effectLst/>
                <a:latin typeface="Söhne"/>
              </a:rPr>
              <a:t>Risk Assessment</a:t>
            </a:r>
          </a:p>
          <a:p>
            <a:pPr marL="742950" lvl="1" indent="-285750" algn="l">
              <a:buFont typeface="Arial" panose="020B0604020202020204" pitchFamily="34" charset="0"/>
              <a:buChar char="•"/>
            </a:pPr>
            <a:r>
              <a:rPr lang="en-US" b="0" i="0" dirty="0">
                <a:solidFill>
                  <a:srgbClr val="D1D5DB"/>
                </a:solidFill>
                <a:effectLst/>
                <a:latin typeface="Söhne"/>
              </a:rPr>
              <a:t>Provides clear explanations for risk scores or credit assessments</a:t>
            </a:r>
          </a:p>
          <a:p>
            <a:pPr marL="742950" lvl="1" indent="-285750" algn="l">
              <a:buFont typeface="Arial" panose="020B0604020202020204" pitchFamily="34" charset="0"/>
              <a:buChar char="•"/>
            </a:pPr>
            <a:r>
              <a:rPr lang="en-US" b="0" i="0" dirty="0">
                <a:solidFill>
                  <a:srgbClr val="D1D5DB"/>
                </a:solidFill>
                <a:effectLst/>
                <a:latin typeface="Söhne"/>
              </a:rPr>
              <a:t>Example: Graph-based attention model for credit risk assessment (Wang et al., 2019)</a:t>
            </a:r>
          </a:p>
          <a:p>
            <a:pPr algn="l">
              <a:buFont typeface="Arial" panose="020B0604020202020204" pitchFamily="34" charset="0"/>
              <a:buChar char="•"/>
            </a:pPr>
            <a:r>
              <a:rPr lang="en-US" b="0" i="0" dirty="0">
                <a:solidFill>
                  <a:srgbClr val="D1D5DB"/>
                </a:solidFill>
                <a:effectLst/>
                <a:latin typeface="Söhne"/>
              </a:rPr>
              <a:t>Fraud Detection</a:t>
            </a:r>
          </a:p>
          <a:p>
            <a:pPr marL="742950" lvl="1" indent="-285750" algn="l">
              <a:buFont typeface="Arial" panose="020B0604020202020204" pitchFamily="34" charset="0"/>
              <a:buChar char="•"/>
            </a:pPr>
            <a:r>
              <a:rPr lang="en-US" b="0" i="0" dirty="0">
                <a:solidFill>
                  <a:srgbClr val="D1D5DB"/>
                </a:solidFill>
                <a:effectLst/>
                <a:latin typeface="Söhne"/>
              </a:rPr>
              <a:t>Provides insights into features or patterns that triggered fraud alert</a:t>
            </a:r>
          </a:p>
          <a:p>
            <a:pPr marL="742950" lvl="1" indent="-285750" algn="l">
              <a:buFont typeface="Arial" panose="020B0604020202020204" pitchFamily="34" charset="0"/>
              <a:buChar char="•"/>
            </a:pPr>
            <a:r>
              <a:rPr lang="en-US" b="0" i="0" dirty="0">
                <a:solidFill>
                  <a:srgbClr val="D1D5DB"/>
                </a:solidFill>
                <a:effectLst/>
                <a:latin typeface="Söhne"/>
              </a:rPr>
              <a:t>Example: Interpretable machine learning models for financial fraud detection (Varshney &amp; </a:t>
            </a:r>
            <a:r>
              <a:rPr lang="en-US" b="0" i="0" dirty="0" err="1">
                <a:solidFill>
                  <a:srgbClr val="D1D5DB"/>
                </a:solidFill>
                <a:effectLst/>
                <a:latin typeface="Söhne"/>
              </a:rPr>
              <a:t>Alemzadeh</a:t>
            </a:r>
            <a:r>
              <a:rPr lang="en-US" b="0" i="0" dirty="0">
                <a:solidFill>
                  <a:srgbClr val="D1D5DB"/>
                </a:solidFill>
                <a:effectLst/>
                <a:latin typeface="Söhne"/>
              </a:rPr>
              <a:t>, 2017)</a:t>
            </a:r>
          </a:p>
          <a:p>
            <a:endParaRPr lang="en-US" dirty="0"/>
          </a:p>
        </p:txBody>
      </p:sp>
      <p:sp>
        <p:nvSpPr>
          <p:cNvPr id="4" name="Slide Number Placeholder 3"/>
          <p:cNvSpPr>
            <a:spLocks noGrp="1"/>
          </p:cNvSpPr>
          <p:nvPr>
            <p:ph type="sldNum" sz="quarter" idx="5"/>
          </p:nvPr>
        </p:nvSpPr>
        <p:spPr/>
        <p:txBody>
          <a:bodyPr/>
          <a:lstStyle/>
          <a:p>
            <a:fld id="{C6FB1137-DB3E-40E8-8EB8-1F849A95F5CC}" type="slidenum">
              <a:rPr lang="en-US" smtClean="0"/>
              <a:t>13</a:t>
            </a:fld>
            <a:endParaRPr lang="en-US"/>
          </a:p>
        </p:txBody>
      </p:sp>
    </p:spTree>
    <p:extLst>
      <p:ext uri="{BB962C8B-B14F-4D97-AF65-F5344CB8AC3E}">
        <p14:creationId xmlns:p14="http://schemas.microsoft.com/office/powerpoint/2010/main" val="3139129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6E50B-0C1F-5FCE-0EE2-F595ACAF47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03D102-85A7-BB52-5C3D-66C9A7F5F2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ECAF5A-AF57-3F90-43A5-056F2A1DCC6E}"/>
              </a:ext>
            </a:extLst>
          </p:cNvPr>
          <p:cNvSpPr>
            <a:spLocks noGrp="1"/>
          </p:cNvSpPr>
          <p:nvPr>
            <p:ph type="dt" sz="half" idx="10"/>
          </p:nvPr>
        </p:nvSpPr>
        <p:spPr/>
        <p:txBody>
          <a:bodyPr/>
          <a:lstStyle/>
          <a:p>
            <a:fld id="{AE45CEE5-0F05-4625-ACD9-EDA69762458F}" type="datetime1">
              <a:rPr lang="en-US" smtClean="0"/>
              <a:t>10/4/23</a:t>
            </a:fld>
            <a:endParaRPr lang="en-US"/>
          </a:p>
        </p:txBody>
      </p:sp>
      <p:sp>
        <p:nvSpPr>
          <p:cNvPr id="5" name="Footer Placeholder 4">
            <a:extLst>
              <a:ext uri="{FF2B5EF4-FFF2-40B4-BE49-F238E27FC236}">
                <a16:creationId xmlns:a16="http://schemas.microsoft.com/office/drawing/2014/main" id="{255D658E-7EF0-707F-0B6F-236D4CD0E9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DEF250-7718-A088-F42D-2B2425D46613}"/>
              </a:ext>
            </a:extLst>
          </p:cNvPr>
          <p:cNvSpPr>
            <a:spLocks noGrp="1"/>
          </p:cNvSpPr>
          <p:nvPr>
            <p:ph type="sldNum" sz="quarter" idx="12"/>
          </p:nvPr>
        </p:nvSpPr>
        <p:spPr/>
        <p:txBody>
          <a:bodyPr/>
          <a:lstStyle/>
          <a:p>
            <a:fld id="{1BF60095-F9B2-4060-A64E-B1B789CC3A50}" type="slidenum">
              <a:rPr lang="en-US" smtClean="0"/>
              <a:t>‹#›</a:t>
            </a:fld>
            <a:endParaRPr lang="en-US"/>
          </a:p>
        </p:txBody>
      </p:sp>
    </p:spTree>
    <p:extLst>
      <p:ext uri="{BB962C8B-B14F-4D97-AF65-F5344CB8AC3E}">
        <p14:creationId xmlns:p14="http://schemas.microsoft.com/office/powerpoint/2010/main" val="206593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1A569-D64F-5CD0-8223-558DAED496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3E7CB4-6598-430D-6C5E-00C42B7D97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6F5D-4732-0206-B6DB-C462D574EB4E}"/>
              </a:ext>
            </a:extLst>
          </p:cNvPr>
          <p:cNvSpPr>
            <a:spLocks noGrp="1"/>
          </p:cNvSpPr>
          <p:nvPr>
            <p:ph type="dt" sz="half" idx="10"/>
          </p:nvPr>
        </p:nvSpPr>
        <p:spPr/>
        <p:txBody>
          <a:bodyPr/>
          <a:lstStyle/>
          <a:p>
            <a:fld id="{ECA446BE-1938-4D8E-8E01-713A855166D5}" type="datetime1">
              <a:rPr lang="en-US" smtClean="0"/>
              <a:t>10/4/23</a:t>
            </a:fld>
            <a:endParaRPr lang="en-US"/>
          </a:p>
        </p:txBody>
      </p:sp>
      <p:sp>
        <p:nvSpPr>
          <p:cNvPr id="5" name="Footer Placeholder 4">
            <a:extLst>
              <a:ext uri="{FF2B5EF4-FFF2-40B4-BE49-F238E27FC236}">
                <a16:creationId xmlns:a16="http://schemas.microsoft.com/office/drawing/2014/main" id="{33A61C93-7478-1DCA-16D5-3F6BA4C642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BFF0A-60E2-BBD5-C6AE-9930452DA956}"/>
              </a:ext>
            </a:extLst>
          </p:cNvPr>
          <p:cNvSpPr>
            <a:spLocks noGrp="1"/>
          </p:cNvSpPr>
          <p:nvPr>
            <p:ph type="sldNum" sz="quarter" idx="12"/>
          </p:nvPr>
        </p:nvSpPr>
        <p:spPr/>
        <p:txBody>
          <a:bodyPr/>
          <a:lstStyle/>
          <a:p>
            <a:fld id="{1BF60095-F9B2-4060-A64E-B1B789CC3A50}" type="slidenum">
              <a:rPr lang="en-US" smtClean="0"/>
              <a:t>‹#›</a:t>
            </a:fld>
            <a:endParaRPr lang="en-US"/>
          </a:p>
        </p:txBody>
      </p:sp>
    </p:spTree>
    <p:extLst>
      <p:ext uri="{BB962C8B-B14F-4D97-AF65-F5344CB8AC3E}">
        <p14:creationId xmlns:p14="http://schemas.microsoft.com/office/powerpoint/2010/main" val="1528695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ECE5CE-88CA-877E-8C1C-FD2DF5F42E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2AFFEA-AB35-2468-4E2B-42425F6B07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9E293E-CD1E-E5A7-9058-1CAF109959B8}"/>
              </a:ext>
            </a:extLst>
          </p:cNvPr>
          <p:cNvSpPr>
            <a:spLocks noGrp="1"/>
          </p:cNvSpPr>
          <p:nvPr>
            <p:ph type="dt" sz="half" idx="10"/>
          </p:nvPr>
        </p:nvSpPr>
        <p:spPr/>
        <p:txBody>
          <a:bodyPr/>
          <a:lstStyle/>
          <a:p>
            <a:fld id="{C3FF32C1-320D-44C3-8F71-1D6846FCC3D4}" type="datetime1">
              <a:rPr lang="en-US" smtClean="0"/>
              <a:t>10/4/23</a:t>
            </a:fld>
            <a:endParaRPr lang="en-US"/>
          </a:p>
        </p:txBody>
      </p:sp>
      <p:sp>
        <p:nvSpPr>
          <p:cNvPr id="5" name="Footer Placeholder 4">
            <a:extLst>
              <a:ext uri="{FF2B5EF4-FFF2-40B4-BE49-F238E27FC236}">
                <a16:creationId xmlns:a16="http://schemas.microsoft.com/office/drawing/2014/main" id="{8EE93E99-9013-682F-1C09-E27D32CCAF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6CB0A8-6F69-7146-CA7B-0B6ACD40B60B}"/>
              </a:ext>
            </a:extLst>
          </p:cNvPr>
          <p:cNvSpPr>
            <a:spLocks noGrp="1"/>
          </p:cNvSpPr>
          <p:nvPr>
            <p:ph type="sldNum" sz="quarter" idx="12"/>
          </p:nvPr>
        </p:nvSpPr>
        <p:spPr/>
        <p:txBody>
          <a:bodyPr/>
          <a:lstStyle/>
          <a:p>
            <a:fld id="{1BF60095-F9B2-4060-A64E-B1B789CC3A50}" type="slidenum">
              <a:rPr lang="en-US" smtClean="0"/>
              <a:t>‹#›</a:t>
            </a:fld>
            <a:endParaRPr lang="en-US"/>
          </a:p>
        </p:txBody>
      </p:sp>
    </p:spTree>
    <p:extLst>
      <p:ext uri="{BB962C8B-B14F-4D97-AF65-F5344CB8AC3E}">
        <p14:creationId xmlns:p14="http://schemas.microsoft.com/office/powerpoint/2010/main" val="2869052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C1740-2672-BE00-EFE0-A88324B88A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71F73E-5608-54D7-3271-408C870D44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B26E8F-4909-A5A9-DC12-D2C62D77D227}"/>
              </a:ext>
            </a:extLst>
          </p:cNvPr>
          <p:cNvSpPr>
            <a:spLocks noGrp="1"/>
          </p:cNvSpPr>
          <p:nvPr>
            <p:ph type="dt" sz="half" idx="10"/>
          </p:nvPr>
        </p:nvSpPr>
        <p:spPr/>
        <p:txBody>
          <a:bodyPr/>
          <a:lstStyle/>
          <a:p>
            <a:fld id="{23D9CC92-DF8E-4A11-8714-E57633574283}" type="datetime1">
              <a:rPr lang="en-US" smtClean="0"/>
              <a:t>10/4/23</a:t>
            </a:fld>
            <a:endParaRPr lang="en-US"/>
          </a:p>
        </p:txBody>
      </p:sp>
      <p:sp>
        <p:nvSpPr>
          <p:cNvPr id="5" name="Footer Placeholder 4">
            <a:extLst>
              <a:ext uri="{FF2B5EF4-FFF2-40B4-BE49-F238E27FC236}">
                <a16:creationId xmlns:a16="http://schemas.microsoft.com/office/drawing/2014/main" id="{A85F7A92-90DF-FC8C-6451-70D567722E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3EFE02-CE7C-5472-A540-95D1DD8690D3}"/>
              </a:ext>
            </a:extLst>
          </p:cNvPr>
          <p:cNvSpPr>
            <a:spLocks noGrp="1"/>
          </p:cNvSpPr>
          <p:nvPr>
            <p:ph type="sldNum" sz="quarter" idx="12"/>
          </p:nvPr>
        </p:nvSpPr>
        <p:spPr/>
        <p:txBody>
          <a:bodyPr/>
          <a:lstStyle/>
          <a:p>
            <a:fld id="{1BF60095-F9B2-4060-A64E-B1B789CC3A50}" type="slidenum">
              <a:rPr lang="en-US" smtClean="0"/>
              <a:t>‹#›</a:t>
            </a:fld>
            <a:endParaRPr lang="en-US"/>
          </a:p>
        </p:txBody>
      </p:sp>
    </p:spTree>
    <p:extLst>
      <p:ext uri="{BB962C8B-B14F-4D97-AF65-F5344CB8AC3E}">
        <p14:creationId xmlns:p14="http://schemas.microsoft.com/office/powerpoint/2010/main" val="4000097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30605-5BD4-BB30-1662-286A01FE26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EC4805-3204-7A47-133E-D62EB5207D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F8F477-ADE9-36CE-EA49-B90F79C22347}"/>
              </a:ext>
            </a:extLst>
          </p:cNvPr>
          <p:cNvSpPr>
            <a:spLocks noGrp="1"/>
          </p:cNvSpPr>
          <p:nvPr>
            <p:ph type="dt" sz="half" idx="10"/>
          </p:nvPr>
        </p:nvSpPr>
        <p:spPr/>
        <p:txBody>
          <a:bodyPr/>
          <a:lstStyle/>
          <a:p>
            <a:fld id="{C59F37C7-ECD3-4563-BEE7-529619A0485E}" type="datetime1">
              <a:rPr lang="en-US" smtClean="0"/>
              <a:t>10/4/23</a:t>
            </a:fld>
            <a:endParaRPr lang="en-US"/>
          </a:p>
        </p:txBody>
      </p:sp>
      <p:sp>
        <p:nvSpPr>
          <p:cNvPr id="5" name="Footer Placeholder 4">
            <a:extLst>
              <a:ext uri="{FF2B5EF4-FFF2-40B4-BE49-F238E27FC236}">
                <a16:creationId xmlns:a16="http://schemas.microsoft.com/office/drawing/2014/main" id="{B115DAAE-8494-1BF8-A610-58633997B8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42589-B4E3-DD84-B890-B25617B8BACD}"/>
              </a:ext>
            </a:extLst>
          </p:cNvPr>
          <p:cNvSpPr>
            <a:spLocks noGrp="1"/>
          </p:cNvSpPr>
          <p:nvPr>
            <p:ph type="sldNum" sz="quarter" idx="12"/>
          </p:nvPr>
        </p:nvSpPr>
        <p:spPr/>
        <p:txBody>
          <a:bodyPr/>
          <a:lstStyle/>
          <a:p>
            <a:fld id="{1BF60095-F9B2-4060-A64E-B1B789CC3A50}" type="slidenum">
              <a:rPr lang="en-US" smtClean="0"/>
              <a:t>‹#›</a:t>
            </a:fld>
            <a:endParaRPr lang="en-US"/>
          </a:p>
        </p:txBody>
      </p:sp>
    </p:spTree>
    <p:extLst>
      <p:ext uri="{BB962C8B-B14F-4D97-AF65-F5344CB8AC3E}">
        <p14:creationId xmlns:p14="http://schemas.microsoft.com/office/powerpoint/2010/main" val="1432780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94884-C04B-0E0F-02F6-8144FCBD93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E1891E-F860-CF4D-9FF3-8EE04D8734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4527F8-2635-5B70-D873-8E0A0C99A6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9D5CAC-3095-F1F6-16C2-164C6982AEE7}"/>
              </a:ext>
            </a:extLst>
          </p:cNvPr>
          <p:cNvSpPr>
            <a:spLocks noGrp="1"/>
          </p:cNvSpPr>
          <p:nvPr>
            <p:ph type="dt" sz="half" idx="10"/>
          </p:nvPr>
        </p:nvSpPr>
        <p:spPr/>
        <p:txBody>
          <a:bodyPr/>
          <a:lstStyle/>
          <a:p>
            <a:fld id="{DD5BC855-C4A4-42C8-AA55-7917D32CA3B3}" type="datetime1">
              <a:rPr lang="en-US" smtClean="0"/>
              <a:t>10/4/23</a:t>
            </a:fld>
            <a:endParaRPr lang="en-US"/>
          </a:p>
        </p:txBody>
      </p:sp>
      <p:sp>
        <p:nvSpPr>
          <p:cNvPr id="6" name="Footer Placeholder 5">
            <a:extLst>
              <a:ext uri="{FF2B5EF4-FFF2-40B4-BE49-F238E27FC236}">
                <a16:creationId xmlns:a16="http://schemas.microsoft.com/office/drawing/2014/main" id="{F3FD2D05-8FD4-CA60-B4A7-E1EFD07393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A28FF6-BB80-93F9-F9C4-C4EF2A4E2935}"/>
              </a:ext>
            </a:extLst>
          </p:cNvPr>
          <p:cNvSpPr>
            <a:spLocks noGrp="1"/>
          </p:cNvSpPr>
          <p:nvPr>
            <p:ph type="sldNum" sz="quarter" idx="12"/>
          </p:nvPr>
        </p:nvSpPr>
        <p:spPr/>
        <p:txBody>
          <a:bodyPr/>
          <a:lstStyle/>
          <a:p>
            <a:fld id="{1BF60095-F9B2-4060-A64E-B1B789CC3A50}" type="slidenum">
              <a:rPr lang="en-US" smtClean="0"/>
              <a:t>‹#›</a:t>
            </a:fld>
            <a:endParaRPr lang="en-US"/>
          </a:p>
        </p:txBody>
      </p:sp>
    </p:spTree>
    <p:extLst>
      <p:ext uri="{BB962C8B-B14F-4D97-AF65-F5344CB8AC3E}">
        <p14:creationId xmlns:p14="http://schemas.microsoft.com/office/powerpoint/2010/main" val="1881404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352B-47E1-B2EE-8506-49D9092EA6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20A764-AD9C-9D1C-E6BB-4901D70906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2F87A1-543D-39FE-73F2-6B1CA47D32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0E41E1-6833-65C4-C72E-B6512ECDB4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8A2359-E2B2-EFF8-9797-BC82C9EE50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534E05-4BAB-87E5-B218-33725525F22C}"/>
              </a:ext>
            </a:extLst>
          </p:cNvPr>
          <p:cNvSpPr>
            <a:spLocks noGrp="1"/>
          </p:cNvSpPr>
          <p:nvPr>
            <p:ph type="dt" sz="half" idx="10"/>
          </p:nvPr>
        </p:nvSpPr>
        <p:spPr/>
        <p:txBody>
          <a:bodyPr/>
          <a:lstStyle/>
          <a:p>
            <a:fld id="{E93A9BEA-22A4-42BC-B89E-15037A634FA1}" type="datetime1">
              <a:rPr lang="en-US" smtClean="0"/>
              <a:t>10/4/23</a:t>
            </a:fld>
            <a:endParaRPr lang="en-US"/>
          </a:p>
        </p:txBody>
      </p:sp>
      <p:sp>
        <p:nvSpPr>
          <p:cNvPr id="8" name="Footer Placeholder 7">
            <a:extLst>
              <a:ext uri="{FF2B5EF4-FFF2-40B4-BE49-F238E27FC236}">
                <a16:creationId xmlns:a16="http://schemas.microsoft.com/office/drawing/2014/main" id="{2AFC5507-E360-4F72-C62E-8B38AC4AFD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EB24CD-F7CD-5C83-11A2-79D48B1F2C9F}"/>
              </a:ext>
            </a:extLst>
          </p:cNvPr>
          <p:cNvSpPr>
            <a:spLocks noGrp="1"/>
          </p:cNvSpPr>
          <p:nvPr>
            <p:ph type="sldNum" sz="quarter" idx="12"/>
          </p:nvPr>
        </p:nvSpPr>
        <p:spPr/>
        <p:txBody>
          <a:bodyPr/>
          <a:lstStyle/>
          <a:p>
            <a:fld id="{1BF60095-F9B2-4060-A64E-B1B789CC3A50}" type="slidenum">
              <a:rPr lang="en-US" smtClean="0"/>
              <a:t>‹#›</a:t>
            </a:fld>
            <a:endParaRPr lang="en-US"/>
          </a:p>
        </p:txBody>
      </p:sp>
    </p:spTree>
    <p:extLst>
      <p:ext uri="{BB962C8B-B14F-4D97-AF65-F5344CB8AC3E}">
        <p14:creationId xmlns:p14="http://schemas.microsoft.com/office/powerpoint/2010/main" val="4178960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4E5E9-9ED9-FC90-EE4C-90988569A2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C17DA4-2CA9-48B0-7569-0A8F655FF683}"/>
              </a:ext>
            </a:extLst>
          </p:cNvPr>
          <p:cNvSpPr>
            <a:spLocks noGrp="1"/>
          </p:cNvSpPr>
          <p:nvPr>
            <p:ph type="dt" sz="half" idx="10"/>
          </p:nvPr>
        </p:nvSpPr>
        <p:spPr/>
        <p:txBody>
          <a:bodyPr/>
          <a:lstStyle/>
          <a:p>
            <a:fld id="{D6B45903-6956-45DA-9CA2-0F7EBB408FF6}" type="datetime1">
              <a:rPr lang="en-US" smtClean="0"/>
              <a:t>10/4/23</a:t>
            </a:fld>
            <a:endParaRPr lang="en-US"/>
          </a:p>
        </p:txBody>
      </p:sp>
      <p:sp>
        <p:nvSpPr>
          <p:cNvPr id="4" name="Footer Placeholder 3">
            <a:extLst>
              <a:ext uri="{FF2B5EF4-FFF2-40B4-BE49-F238E27FC236}">
                <a16:creationId xmlns:a16="http://schemas.microsoft.com/office/drawing/2014/main" id="{8A2267A8-4E96-1309-CC97-824DBA674B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9D253E-EEC4-C4D4-120F-7EB25287DF01}"/>
              </a:ext>
            </a:extLst>
          </p:cNvPr>
          <p:cNvSpPr>
            <a:spLocks noGrp="1"/>
          </p:cNvSpPr>
          <p:nvPr>
            <p:ph type="sldNum" sz="quarter" idx="12"/>
          </p:nvPr>
        </p:nvSpPr>
        <p:spPr/>
        <p:txBody>
          <a:bodyPr/>
          <a:lstStyle/>
          <a:p>
            <a:fld id="{1BF60095-F9B2-4060-A64E-B1B789CC3A50}" type="slidenum">
              <a:rPr lang="en-US" smtClean="0"/>
              <a:t>‹#›</a:t>
            </a:fld>
            <a:endParaRPr lang="en-US"/>
          </a:p>
        </p:txBody>
      </p:sp>
    </p:spTree>
    <p:extLst>
      <p:ext uri="{BB962C8B-B14F-4D97-AF65-F5344CB8AC3E}">
        <p14:creationId xmlns:p14="http://schemas.microsoft.com/office/powerpoint/2010/main" val="326498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DF7080-4D0E-AAEC-3CF4-8A0B80B652F9}"/>
              </a:ext>
            </a:extLst>
          </p:cNvPr>
          <p:cNvSpPr>
            <a:spLocks noGrp="1"/>
          </p:cNvSpPr>
          <p:nvPr>
            <p:ph type="dt" sz="half" idx="10"/>
          </p:nvPr>
        </p:nvSpPr>
        <p:spPr/>
        <p:txBody>
          <a:bodyPr/>
          <a:lstStyle/>
          <a:p>
            <a:fld id="{FFAD0F2F-63C4-403A-8550-DB23DE3C0D95}" type="datetime1">
              <a:rPr lang="en-US" smtClean="0"/>
              <a:t>10/4/23</a:t>
            </a:fld>
            <a:endParaRPr lang="en-US"/>
          </a:p>
        </p:txBody>
      </p:sp>
      <p:sp>
        <p:nvSpPr>
          <p:cNvPr id="3" name="Footer Placeholder 2">
            <a:extLst>
              <a:ext uri="{FF2B5EF4-FFF2-40B4-BE49-F238E27FC236}">
                <a16:creationId xmlns:a16="http://schemas.microsoft.com/office/drawing/2014/main" id="{480917BA-EB32-F2BD-2C5D-C5A2FF4AD5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0B1C2D-1B0A-3861-1764-C8B7D9C2FA52}"/>
              </a:ext>
            </a:extLst>
          </p:cNvPr>
          <p:cNvSpPr>
            <a:spLocks noGrp="1"/>
          </p:cNvSpPr>
          <p:nvPr>
            <p:ph type="sldNum" sz="quarter" idx="12"/>
          </p:nvPr>
        </p:nvSpPr>
        <p:spPr/>
        <p:txBody>
          <a:bodyPr/>
          <a:lstStyle/>
          <a:p>
            <a:fld id="{1BF60095-F9B2-4060-A64E-B1B789CC3A50}" type="slidenum">
              <a:rPr lang="en-US" smtClean="0"/>
              <a:t>‹#›</a:t>
            </a:fld>
            <a:endParaRPr lang="en-US"/>
          </a:p>
        </p:txBody>
      </p:sp>
    </p:spTree>
    <p:extLst>
      <p:ext uri="{BB962C8B-B14F-4D97-AF65-F5344CB8AC3E}">
        <p14:creationId xmlns:p14="http://schemas.microsoft.com/office/powerpoint/2010/main" val="2228798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44B0B-02D4-55BF-4E45-97F87B0EDE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C32D55-F76C-C15E-F761-AAF0FC2015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0A1468-19EA-116A-3CA8-4C29D35E13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BE2A24-B357-D541-FD63-A726015094CA}"/>
              </a:ext>
            </a:extLst>
          </p:cNvPr>
          <p:cNvSpPr>
            <a:spLocks noGrp="1"/>
          </p:cNvSpPr>
          <p:nvPr>
            <p:ph type="dt" sz="half" idx="10"/>
          </p:nvPr>
        </p:nvSpPr>
        <p:spPr/>
        <p:txBody>
          <a:bodyPr/>
          <a:lstStyle/>
          <a:p>
            <a:fld id="{FFD9C2F2-68F1-4D0E-B95F-A025FC2A7CB7}" type="datetime1">
              <a:rPr lang="en-US" smtClean="0"/>
              <a:t>10/4/23</a:t>
            </a:fld>
            <a:endParaRPr lang="en-US"/>
          </a:p>
        </p:txBody>
      </p:sp>
      <p:sp>
        <p:nvSpPr>
          <p:cNvPr id="6" name="Footer Placeholder 5">
            <a:extLst>
              <a:ext uri="{FF2B5EF4-FFF2-40B4-BE49-F238E27FC236}">
                <a16:creationId xmlns:a16="http://schemas.microsoft.com/office/drawing/2014/main" id="{84CB6EA1-503A-F0B0-35B2-3C5FD6EB28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699F41-42F1-078F-3C48-968FE3F8E898}"/>
              </a:ext>
            </a:extLst>
          </p:cNvPr>
          <p:cNvSpPr>
            <a:spLocks noGrp="1"/>
          </p:cNvSpPr>
          <p:nvPr>
            <p:ph type="sldNum" sz="quarter" idx="12"/>
          </p:nvPr>
        </p:nvSpPr>
        <p:spPr/>
        <p:txBody>
          <a:bodyPr/>
          <a:lstStyle/>
          <a:p>
            <a:fld id="{1BF60095-F9B2-4060-A64E-B1B789CC3A50}" type="slidenum">
              <a:rPr lang="en-US" smtClean="0"/>
              <a:t>‹#›</a:t>
            </a:fld>
            <a:endParaRPr lang="en-US"/>
          </a:p>
        </p:txBody>
      </p:sp>
    </p:spTree>
    <p:extLst>
      <p:ext uri="{BB962C8B-B14F-4D97-AF65-F5344CB8AC3E}">
        <p14:creationId xmlns:p14="http://schemas.microsoft.com/office/powerpoint/2010/main" val="2449911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319C6-1D54-3303-4017-669202B618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2088CB-25AF-FDB5-008D-5B3804AEFB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2C051D-4098-0238-99FA-9628879F4E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A56394-9AA7-E08F-A32F-E40E1AFEE3BD}"/>
              </a:ext>
            </a:extLst>
          </p:cNvPr>
          <p:cNvSpPr>
            <a:spLocks noGrp="1"/>
          </p:cNvSpPr>
          <p:nvPr>
            <p:ph type="dt" sz="half" idx="10"/>
          </p:nvPr>
        </p:nvSpPr>
        <p:spPr/>
        <p:txBody>
          <a:bodyPr/>
          <a:lstStyle/>
          <a:p>
            <a:fld id="{8DF57151-224D-40F2-8278-AC60CEB988B8}" type="datetime1">
              <a:rPr lang="en-US" smtClean="0"/>
              <a:t>10/4/23</a:t>
            </a:fld>
            <a:endParaRPr lang="en-US"/>
          </a:p>
        </p:txBody>
      </p:sp>
      <p:sp>
        <p:nvSpPr>
          <p:cNvPr id="6" name="Footer Placeholder 5">
            <a:extLst>
              <a:ext uri="{FF2B5EF4-FFF2-40B4-BE49-F238E27FC236}">
                <a16:creationId xmlns:a16="http://schemas.microsoft.com/office/drawing/2014/main" id="{848CEE22-1D6C-F3B2-E8E1-61A710B8B5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C45CD4-55C7-9861-5215-CACAF376D2BE}"/>
              </a:ext>
            </a:extLst>
          </p:cNvPr>
          <p:cNvSpPr>
            <a:spLocks noGrp="1"/>
          </p:cNvSpPr>
          <p:nvPr>
            <p:ph type="sldNum" sz="quarter" idx="12"/>
          </p:nvPr>
        </p:nvSpPr>
        <p:spPr/>
        <p:txBody>
          <a:bodyPr/>
          <a:lstStyle/>
          <a:p>
            <a:fld id="{1BF60095-F9B2-4060-A64E-B1B789CC3A50}" type="slidenum">
              <a:rPr lang="en-US" smtClean="0"/>
              <a:t>‹#›</a:t>
            </a:fld>
            <a:endParaRPr lang="en-US"/>
          </a:p>
        </p:txBody>
      </p:sp>
    </p:spTree>
    <p:extLst>
      <p:ext uri="{BB962C8B-B14F-4D97-AF65-F5344CB8AC3E}">
        <p14:creationId xmlns:p14="http://schemas.microsoft.com/office/powerpoint/2010/main" val="2261394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1785C8-A980-D25F-24DB-80EB249135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6653B7-DDA6-96BE-FE16-EA0D3E673C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F01310-4ECC-BA79-B1FF-88C37BEF85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6008C3-1D85-4D58-A5B6-3619D4B518BF}" type="datetime1">
              <a:rPr lang="en-US" smtClean="0"/>
              <a:t>10/4/23</a:t>
            </a:fld>
            <a:endParaRPr lang="en-US"/>
          </a:p>
        </p:txBody>
      </p:sp>
      <p:sp>
        <p:nvSpPr>
          <p:cNvPr id="5" name="Footer Placeholder 4">
            <a:extLst>
              <a:ext uri="{FF2B5EF4-FFF2-40B4-BE49-F238E27FC236}">
                <a16:creationId xmlns:a16="http://schemas.microsoft.com/office/drawing/2014/main" id="{E4CB750B-7F46-C15C-EA04-657B4A0B8E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003AF8-CB94-9D57-39B9-3DD46ED12E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F60095-F9B2-4060-A64E-B1B789CC3A50}" type="slidenum">
              <a:rPr lang="en-US" smtClean="0"/>
              <a:t>‹#›</a:t>
            </a:fld>
            <a:endParaRPr lang="en-US"/>
          </a:p>
        </p:txBody>
      </p:sp>
    </p:spTree>
    <p:extLst>
      <p:ext uri="{BB962C8B-B14F-4D97-AF65-F5344CB8AC3E}">
        <p14:creationId xmlns:p14="http://schemas.microsoft.com/office/powerpoint/2010/main" val="3071164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8" Type="http://schemas.openxmlformats.org/officeDocument/2006/relationships/hyperlink" Target="https://www.foreseemed.com/natural-language-processing-in-healthcare" TargetMode="External"/><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1.gif"/><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2.jpeg"/><Relationship Id="rId7" Type="http://schemas.openxmlformats.org/officeDocument/2006/relationships/diagramColors" Target="../diagrams/colors10.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hyperlink" Target="https://www.johnsnowlabs.com/examining-the-impact-of-nlp-in-financial-services/"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asreview.nl/" TargetMode="External"/><Relationship Id="rId3" Type="http://schemas.openxmlformats.org/officeDocument/2006/relationships/diagramLayout" Target="../diagrams/layout11.xml"/><Relationship Id="rId7" Type="http://schemas.openxmlformats.org/officeDocument/2006/relationships/image" Target="../media/image13.png"/><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6.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15.jpg"/><Relationship Id="rId7" Type="http://schemas.openxmlformats.org/officeDocument/2006/relationships/diagramColors" Target="../diagrams/colors13.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hyperlink" Target="https://openai.com/blog/chatgpt" TargetMode="Externa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xml.rels><?xml version="1.0" encoding="UTF-8" standalone="yes"?>
<Relationships xmlns="http://schemas.openxmlformats.org/package/2006/relationships"><Relationship Id="rId8" Type="http://schemas.openxmlformats.org/officeDocument/2006/relationships/hyperlink" Target="https://www.vosviewer.com/"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hyperlink" Target="http://nlp.uned.es/exist2023/"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hyperlink" Target="https://blog.gesis.org/the-call-me-sexist-but-dataset/" TargetMode="Externa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2.emf"/><Relationship Id="rId4" Type="http://schemas.openxmlformats.org/officeDocument/2006/relationships/package" Target="../embeddings/Microsoft_Excel_Worksheet.xlsx"/></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hyperlink" Target="mailto:h.mohammadi@uu.nl" TargetMode="External"/><Relationship Id="rId2" Type="http://schemas.openxmlformats.org/officeDocument/2006/relationships/image" Target="../media/image34.jpeg"/><Relationship Id="rId1" Type="http://schemas.openxmlformats.org/officeDocument/2006/relationships/slideLayout" Target="../slideLayouts/slideLayout6.xml"/><Relationship Id="rId4" Type="http://schemas.openxmlformats.org/officeDocument/2006/relationships/hyperlink" Target="https://hadimohammadi.inf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jpe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A22F85-3452-DAC9-5445-D7F0D57BE1FD}"/>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solidFill>
                  <a:schemeClr val="tx1"/>
                </a:solidFill>
                <a:latin typeface="+mj-lt"/>
                <a:ea typeface="+mj-ea"/>
                <a:cs typeface="+mj-cs"/>
              </a:rPr>
              <a:t>Explainable NLP: A Systematic Survey</a:t>
            </a:r>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5F4BF89-AE09-C754-1A5F-619F00EE2DDB}"/>
              </a:ext>
            </a:extLst>
          </p:cNvPr>
          <p:cNvSpPr txBox="1"/>
          <p:nvPr/>
        </p:nvSpPr>
        <p:spPr>
          <a:xfrm>
            <a:off x="713071" y="4723650"/>
            <a:ext cx="7475545" cy="723275"/>
          </a:xfrm>
          <a:prstGeom prst="rect">
            <a:avLst/>
          </a:prstGeom>
          <a:noFill/>
        </p:spPr>
        <p:txBody>
          <a:bodyPr vert="horz" rtlCol="0">
            <a:spAutoFit/>
          </a:bodyPr>
          <a:lstStyle/>
          <a:p>
            <a:pPr defTabSz="896112">
              <a:spcAft>
                <a:spcPts val="600"/>
              </a:spcAft>
            </a:pPr>
            <a:r>
              <a:rPr lang="en-US" spc="-10" dirty="0">
                <a:solidFill>
                  <a:srgbClr val="7E7E7E"/>
                </a:solidFill>
                <a:latin typeface="Times New Roman" panose="02020603050405020304" pitchFamily="18" charset="0"/>
              </a:rPr>
              <a:t>Hadi</a:t>
            </a:r>
            <a:r>
              <a:rPr lang="en-US" sz="1764" kern="1200" dirty="0">
                <a:solidFill>
                  <a:schemeClr val="tx1"/>
                </a:solidFill>
                <a:latin typeface="+mn-lt"/>
                <a:ea typeface="+mn-ea"/>
                <a:cs typeface="+mn-cs"/>
              </a:rPr>
              <a:t> Mohammadi, </a:t>
            </a:r>
            <a:r>
              <a:rPr lang="en-US" spc="-10" dirty="0">
                <a:solidFill>
                  <a:srgbClr val="7E7E7E"/>
                </a:solidFill>
                <a:latin typeface="Times New Roman" panose="02020603050405020304" pitchFamily="18" charset="0"/>
              </a:rPr>
              <a:t>Ayoub</a:t>
            </a:r>
            <a:r>
              <a:rPr lang="en-US" sz="1764" kern="1200" dirty="0">
                <a:solidFill>
                  <a:schemeClr val="tx1"/>
                </a:solidFill>
                <a:latin typeface="+mn-lt"/>
                <a:ea typeface="+mn-ea"/>
                <a:cs typeface="+mn-cs"/>
              </a:rPr>
              <a:t> </a:t>
            </a:r>
            <a:r>
              <a:rPr lang="en-US" sz="1764" dirty="0"/>
              <a:t>Bagheri</a:t>
            </a:r>
            <a:r>
              <a:rPr lang="en-US" sz="1764" kern="1200" dirty="0">
                <a:solidFill>
                  <a:schemeClr val="tx1"/>
                </a:solidFill>
                <a:latin typeface="+mn-lt"/>
                <a:ea typeface="+mn-ea"/>
                <a:cs typeface="+mn-cs"/>
              </a:rPr>
              <a:t>, </a:t>
            </a:r>
            <a:r>
              <a:rPr lang="en-US" spc="-10" dirty="0">
                <a:solidFill>
                  <a:srgbClr val="7E7E7E"/>
                </a:solidFill>
                <a:latin typeface="Times New Roman" panose="02020603050405020304" pitchFamily="18" charset="0"/>
              </a:rPr>
              <a:t>Anastasia </a:t>
            </a:r>
            <a:r>
              <a:rPr lang="en-GB" sz="1764" dirty="0"/>
              <a:t>Giachanou</a:t>
            </a:r>
          </a:p>
          <a:p>
            <a:pPr defTabSz="896112">
              <a:spcAft>
                <a:spcPts val="600"/>
              </a:spcAft>
            </a:pPr>
            <a:r>
              <a:rPr lang="en-GB" sz="1764" dirty="0"/>
              <a:t>And</a:t>
            </a:r>
            <a:r>
              <a:rPr lang="en-GB" dirty="0">
                <a:solidFill>
                  <a:srgbClr val="191919"/>
                </a:solidFill>
                <a:effectLst/>
                <a:latin typeface="Helvetica Neue" panose="02000503000000020004" pitchFamily="2" charset="0"/>
              </a:rPr>
              <a:t> </a:t>
            </a:r>
            <a:r>
              <a:rPr lang="en-GB" spc="-10" dirty="0">
                <a:solidFill>
                  <a:srgbClr val="7E7E7E"/>
                </a:solidFill>
                <a:latin typeface="Times New Roman" panose="02020603050405020304" pitchFamily="18" charset="0"/>
              </a:rPr>
              <a:t>Daniel</a:t>
            </a:r>
            <a:r>
              <a:rPr lang="en-US" dirty="0">
                <a:solidFill>
                  <a:srgbClr val="191919"/>
                </a:solidFill>
                <a:effectLst/>
                <a:latin typeface="Helvetica Neue" panose="02000503000000020004" pitchFamily="2" charset="0"/>
              </a:rPr>
              <a:t> </a:t>
            </a:r>
            <a:r>
              <a:rPr lang="en-GB" sz="1764" dirty="0"/>
              <a:t>Oberski</a:t>
            </a:r>
          </a:p>
        </p:txBody>
      </p:sp>
      <p:pic>
        <p:nvPicPr>
          <p:cNvPr id="6" name="Picture 5">
            <a:extLst>
              <a:ext uri="{FF2B5EF4-FFF2-40B4-BE49-F238E27FC236}">
                <a16:creationId xmlns:a16="http://schemas.microsoft.com/office/drawing/2014/main" id="{7C4D6EA5-2A70-58B2-9BFF-5DFAB3F7D5B1}"/>
              </a:ext>
            </a:extLst>
          </p:cNvPr>
          <p:cNvPicPr>
            <a:picLocks noChangeAspect="1"/>
          </p:cNvPicPr>
          <p:nvPr/>
        </p:nvPicPr>
        <p:blipFill>
          <a:blip r:embed="rId2"/>
          <a:stretch>
            <a:fillRect/>
          </a:stretch>
        </p:blipFill>
        <p:spPr>
          <a:xfrm>
            <a:off x="6628413" y="2503826"/>
            <a:ext cx="4725387" cy="3397397"/>
          </a:xfrm>
          <a:prstGeom prst="rect">
            <a:avLst/>
          </a:prstGeom>
        </p:spPr>
      </p:pic>
      <p:sp>
        <p:nvSpPr>
          <p:cNvPr id="7" name="Slide Number Placeholder 6">
            <a:extLst>
              <a:ext uri="{FF2B5EF4-FFF2-40B4-BE49-F238E27FC236}">
                <a16:creationId xmlns:a16="http://schemas.microsoft.com/office/drawing/2014/main" id="{3595A5EE-355B-E91C-1534-3C515F163752}"/>
              </a:ext>
            </a:extLst>
          </p:cNvPr>
          <p:cNvSpPr>
            <a:spLocks noGrp="1"/>
          </p:cNvSpPr>
          <p:nvPr>
            <p:ph type="sldNum" sz="quarter" idx="12"/>
          </p:nvPr>
        </p:nvSpPr>
        <p:spPr/>
        <p:txBody>
          <a:bodyPr/>
          <a:lstStyle/>
          <a:p>
            <a:fld id="{1BF60095-F9B2-4060-A64E-B1B789CC3A50}" type="slidenum">
              <a:rPr lang="en-US" smtClean="0"/>
              <a:t>1</a:t>
            </a:fld>
            <a:endParaRPr lang="en-US"/>
          </a:p>
        </p:txBody>
      </p:sp>
      <p:sp>
        <p:nvSpPr>
          <p:cNvPr id="10" name="TextBox 9">
            <a:extLst>
              <a:ext uri="{FF2B5EF4-FFF2-40B4-BE49-F238E27FC236}">
                <a16:creationId xmlns:a16="http://schemas.microsoft.com/office/drawing/2014/main" id="{7564D0D4-F93A-16CB-F2DF-CEEFABA02A10}"/>
              </a:ext>
            </a:extLst>
          </p:cNvPr>
          <p:cNvSpPr txBox="1"/>
          <p:nvPr/>
        </p:nvSpPr>
        <p:spPr>
          <a:xfrm>
            <a:off x="7777884" y="5909936"/>
            <a:ext cx="3003530" cy="276999"/>
          </a:xfrm>
          <a:prstGeom prst="rect">
            <a:avLst/>
          </a:prstGeom>
          <a:noFill/>
        </p:spPr>
        <p:txBody>
          <a:bodyPr vert="horz" wrap="square" rtlCol="0">
            <a:spAutoFit/>
          </a:bodyPr>
          <a:lstStyle/>
          <a:p>
            <a:r>
              <a:rPr lang="en-US" sz="1200" b="0" i="0" u="none" strike="noStrike" baseline="0" dirty="0">
                <a:solidFill>
                  <a:srgbClr val="000000"/>
                </a:solidFill>
              </a:rPr>
              <a:t>Keywords density visualization in VOSviewer</a:t>
            </a:r>
          </a:p>
        </p:txBody>
      </p:sp>
    </p:spTree>
    <p:extLst>
      <p:ext uri="{BB962C8B-B14F-4D97-AF65-F5344CB8AC3E}">
        <p14:creationId xmlns:p14="http://schemas.microsoft.com/office/powerpoint/2010/main" val="1141909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0997F1-3925-DB0D-33EE-423C9544B0D4}"/>
              </a:ext>
            </a:extLst>
          </p:cNvPr>
          <p:cNvSpPr>
            <a:spLocks noGrp="1"/>
          </p:cNvSpPr>
          <p:nvPr>
            <p:ph type="title"/>
          </p:nvPr>
        </p:nvSpPr>
        <p:spPr/>
        <p:txBody>
          <a:bodyPr>
            <a:normAutofit/>
          </a:bodyPr>
          <a:lstStyle/>
          <a:p>
            <a:r>
              <a:rPr lang="en-US" dirty="0">
                <a:solidFill>
                  <a:srgbClr val="333333"/>
                </a:solidFill>
                <a:effectLst/>
              </a:rPr>
              <a:t>Rationalization Techniques</a:t>
            </a:r>
            <a:endParaRPr lang="en-US" dirty="0"/>
          </a:p>
        </p:txBody>
      </p:sp>
      <p:graphicFrame>
        <p:nvGraphicFramePr>
          <p:cNvPr id="4" name="Diagram 3">
            <a:extLst>
              <a:ext uri="{FF2B5EF4-FFF2-40B4-BE49-F238E27FC236}">
                <a16:creationId xmlns:a16="http://schemas.microsoft.com/office/drawing/2014/main" id="{67ECBAF1-15D4-1DB7-FB1B-E0D7F776C512}"/>
              </a:ext>
            </a:extLst>
          </p:cNvPr>
          <p:cNvGraphicFramePr/>
          <p:nvPr>
            <p:extLst>
              <p:ext uri="{D42A27DB-BD31-4B8C-83A1-F6EECF244321}">
                <p14:modId xmlns:p14="http://schemas.microsoft.com/office/powerpoint/2010/main" val="2795965688"/>
              </p:ext>
            </p:extLst>
          </p:nvPr>
        </p:nvGraphicFramePr>
        <p:xfrm>
          <a:off x="1143247" y="1341102"/>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384C74D4-E8AA-3946-5400-D07E9D54B207}"/>
              </a:ext>
            </a:extLst>
          </p:cNvPr>
          <p:cNvSpPr>
            <a:spLocks noGrp="1"/>
          </p:cNvSpPr>
          <p:nvPr>
            <p:ph type="sldNum" sz="quarter" idx="12"/>
          </p:nvPr>
        </p:nvSpPr>
        <p:spPr/>
        <p:txBody>
          <a:bodyPr/>
          <a:lstStyle/>
          <a:p>
            <a:fld id="{1BF60095-F9B2-4060-A64E-B1B789CC3A50}" type="slidenum">
              <a:rPr lang="en-US" smtClean="0"/>
              <a:t>10</a:t>
            </a:fld>
            <a:endParaRPr lang="en-US"/>
          </a:p>
        </p:txBody>
      </p:sp>
    </p:spTree>
    <p:extLst>
      <p:ext uri="{BB962C8B-B14F-4D97-AF65-F5344CB8AC3E}">
        <p14:creationId xmlns:p14="http://schemas.microsoft.com/office/powerpoint/2010/main" val="599787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D1914DB-21FE-86E3-ADAC-3291EB62CBC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Applications and Domains of Explainable NLP</a:t>
            </a:r>
          </a:p>
        </p:txBody>
      </p:sp>
      <p:graphicFrame>
        <p:nvGraphicFramePr>
          <p:cNvPr id="4" name="Diagram 3">
            <a:extLst>
              <a:ext uri="{FF2B5EF4-FFF2-40B4-BE49-F238E27FC236}">
                <a16:creationId xmlns:a16="http://schemas.microsoft.com/office/drawing/2014/main" id="{7FA2B944-464A-0555-877C-005EE51755BA}"/>
              </a:ext>
            </a:extLst>
          </p:cNvPr>
          <p:cNvGraphicFramePr/>
          <p:nvPr>
            <p:extLst>
              <p:ext uri="{D42A27DB-BD31-4B8C-83A1-F6EECF244321}">
                <p14:modId xmlns:p14="http://schemas.microsoft.com/office/powerpoint/2010/main" val="17238160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3064DE26-23AA-507B-A265-8ED30F3D31B9}"/>
              </a:ext>
            </a:extLst>
          </p:cNvPr>
          <p:cNvSpPr>
            <a:spLocks noGrp="1"/>
          </p:cNvSpPr>
          <p:nvPr>
            <p:ph type="sldNum" sz="quarter" idx="12"/>
          </p:nvPr>
        </p:nvSpPr>
        <p:spPr/>
        <p:txBody>
          <a:bodyPr/>
          <a:lstStyle/>
          <a:p>
            <a:fld id="{1BF60095-F9B2-4060-A64E-B1B789CC3A50}" type="slidenum">
              <a:rPr lang="en-US" smtClean="0"/>
              <a:t>11</a:t>
            </a:fld>
            <a:endParaRPr lang="en-US"/>
          </a:p>
        </p:txBody>
      </p:sp>
    </p:spTree>
    <p:extLst>
      <p:ext uri="{BB962C8B-B14F-4D97-AF65-F5344CB8AC3E}">
        <p14:creationId xmlns:p14="http://schemas.microsoft.com/office/powerpoint/2010/main" val="3477963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6" name="Freeform: Shape 21">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BE9D73-8FBC-C8AA-CD7F-D90D752A49B3}"/>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a:solidFill>
                  <a:schemeClr val="tx1"/>
                </a:solidFill>
                <a:effectLst/>
                <a:latin typeface="+mj-lt"/>
                <a:ea typeface="+mj-ea"/>
                <a:cs typeface="+mj-cs"/>
              </a:rPr>
              <a:t>Explainable NLP in Medicine</a:t>
            </a:r>
            <a:endParaRPr lang="en-US" sz="2800" kern="1200">
              <a:solidFill>
                <a:schemeClr val="tx1"/>
              </a:solidFill>
              <a:latin typeface="+mj-lt"/>
              <a:ea typeface="+mj-ea"/>
              <a:cs typeface="+mj-cs"/>
            </a:endParaRPr>
          </a:p>
        </p:txBody>
      </p:sp>
      <p:sp>
        <p:nvSpPr>
          <p:cNvPr id="26" name="Rectangle 25">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2E2D771-4533-6193-E19D-C6A0D6B0CF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1184" y="1204589"/>
            <a:ext cx="6922008" cy="4549406"/>
          </a:xfrm>
          <a:prstGeom prst="rect">
            <a:avLst/>
          </a:prstGeom>
        </p:spPr>
      </p:pic>
      <p:graphicFrame>
        <p:nvGraphicFramePr>
          <p:cNvPr id="4" name="Diagram 3">
            <a:extLst>
              <a:ext uri="{FF2B5EF4-FFF2-40B4-BE49-F238E27FC236}">
                <a16:creationId xmlns:a16="http://schemas.microsoft.com/office/drawing/2014/main" id="{C8D97D29-DB71-27C2-8B01-CB661BE27017}"/>
              </a:ext>
            </a:extLst>
          </p:cNvPr>
          <p:cNvGraphicFramePr/>
          <p:nvPr>
            <p:extLst>
              <p:ext uri="{D42A27DB-BD31-4B8C-83A1-F6EECF244321}">
                <p14:modId xmlns:p14="http://schemas.microsoft.com/office/powerpoint/2010/main" val="2511942997"/>
              </p:ext>
            </p:extLst>
          </p:nvPr>
        </p:nvGraphicFramePr>
        <p:xfrm>
          <a:off x="371094" y="2718054"/>
          <a:ext cx="3438906" cy="3207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53F487D7-2ECC-173A-ED43-AA0E1FA1924C}"/>
              </a:ext>
            </a:extLst>
          </p:cNvPr>
          <p:cNvSpPr txBox="1"/>
          <p:nvPr/>
        </p:nvSpPr>
        <p:spPr>
          <a:xfrm>
            <a:off x="7138899" y="5936666"/>
            <a:ext cx="4151535" cy="246221"/>
          </a:xfrm>
          <a:prstGeom prst="rect">
            <a:avLst/>
          </a:prstGeom>
          <a:noFill/>
        </p:spPr>
        <p:txBody>
          <a:bodyPr vert="horz" wrap="square" rtlCol="0">
            <a:spAutoFit/>
          </a:bodyPr>
          <a:lstStyle/>
          <a:p>
            <a:r>
              <a:rPr lang="en-US" sz="1000" dirty="0">
                <a:hlinkClick r:id="rId8"/>
              </a:rPr>
              <a:t>https://www.foreseemed.com/natural-language-processing-in-healthcare</a:t>
            </a:r>
            <a:endParaRPr lang="en-US" sz="1000" dirty="0"/>
          </a:p>
        </p:txBody>
      </p:sp>
      <p:sp>
        <p:nvSpPr>
          <p:cNvPr id="7" name="Slide Number Placeholder 6">
            <a:extLst>
              <a:ext uri="{FF2B5EF4-FFF2-40B4-BE49-F238E27FC236}">
                <a16:creationId xmlns:a16="http://schemas.microsoft.com/office/drawing/2014/main" id="{BE627B1A-692C-C8E9-E90B-921AC0EA5C71}"/>
              </a:ext>
            </a:extLst>
          </p:cNvPr>
          <p:cNvSpPr>
            <a:spLocks noGrp="1"/>
          </p:cNvSpPr>
          <p:nvPr>
            <p:ph type="sldNum" sz="quarter" idx="12"/>
          </p:nvPr>
        </p:nvSpPr>
        <p:spPr/>
        <p:txBody>
          <a:bodyPr/>
          <a:lstStyle/>
          <a:p>
            <a:fld id="{1BF60095-F9B2-4060-A64E-B1B789CC3A50}" type="slidenum">
              <a:rPr lang="en-US" smtClean="0"/>
              <a:t>12</a:t>
            </a:fld>
            <a:endParaRPr lang="en-US"/>
          </a:p>
        </p:txBody>
      </p:sp>
    </p:spTree>
    <p:extLst>
      <p:ext uri="{BB962C8B-B14F-4D97-AF65-F5344CB8AC3E}">
        <p14:creationId xmlns:p14="http://schemas.microsoft.com/office/powerpoint/2010/main" val="3820335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22E76EC-A337-F741-5E89-B271EB5F9A95}"/>
              </a:ext>
            </a:extLst>
          </p:cNvPr>
          <p:cNvPicPr>
            <a:picLocks noChangeAspect="1"/>
          </p:cNvPicPr>
          <p:nvPr/>
        </p:nvPicPr>
        <p:blipFill rotWithShape="1">
          <a:blip r:embed="rId3">
            <a:extLst>
              <a:ext uri="{28A0092B-C50C-407E-A947-70E740481C1C}">
                <a14:useLocalDpi xmlns:a14="http://schemas.microsoft.com/office/drawing/2010/main" val="0"/>
              </a:ext>
            </a:extLst>
          </a:blip>
          <a:srcRect l="9551" t="6484" r="28686" b="-1"/>
          <a:stretch/>
        </p:blipFill>
        <p:spPr>
          <a:xfrm>
            <a:off x="3523488" y="10"/>
            <a:ext cx="8668512" cy="6857990"/>
          </a:xfrm>
          <a:prstGeom prst="rect">
            <a:avLst/>
          </a:prstGeom>
        </p:spPr>
      </p:pic>
      <p:sp>
        <p:nvSpPr>
          <p:cNvPr id="37" name="Rectangle 36">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CBC151-C739-2E97-377D-AF9AE9AD3689}"/>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effectLst/>
              </a:rPr>
              <a:t>Explainable NLP in Finance</a:t>
            </a:r>
            <a:endParaRPr lang="en-US" sz="2800"/>
          </a:p>
        </p:txBody>
      </p:sp>
      <p:sp>
        <p:nvSpPr>
          <p:cNvPr id="39" name="Rectangle 3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 name="Rectangle 4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Diagram 3">
            <a:extLst>
              <a:ext uri="{FF2B5EF4-FFF2-40B4-BE49-F238E27FC236}">
                <a16:creationId xmlns:a16="http://schemas.microsoft.com/office/drawing/2014/main" id="{2A343A7C-DA10-B78D-DC87-1FC573CF5526}"/>
              </a:ext>
            </a:extLst>
          </p:cNvPr>
          <p:cNvGraphicFramePr/>
          <p:nvPr>
            <p:extLst>
              <p:ext uri="{D42A27DB-BD31-4B8C-83A1-F6EECF244321}">
                <p14:modId xmlns:p14="http://schemas.microsoft.com/office/powerpoint/2010/main" val="4208154744"/>
              </p:ext>
            </p:extLst>
          </p:nvPr>
        </p:nvGraphicFramePr>
        <p:xfrm>
          <a:off x="371093" y="2718053"/>
          <a:ext cx="4114279" cy="38271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1DE0247A-1BA5-2C86-D32D-CEDEFFC3C867}"/>
              </a:ext>
            </a:extLst>
          </p:cNvPr>
          <p:cNvSpPr txBox="1"/>
          <p:nvPr/>
        </p:nvSpPr>
        <p:spPr>
          <a:xfrm>
            <a:off x="7414456" y="6318207"/>
            <a:ext cx="4684293" cy="246221"/>
          </a:xfrm>
          <a:prstGeom prst="rect">
            <a:avLst/>
          </a:prstGeom>
          <a:noFill/>
        </p:spPr>
        <p:txBody>
          <a:bodyPr vert="horz" wrap="square" rtlCol="0">
            <a:spAutoFit/>
          </a:bodyPr>
          <a:lstStyle/>
          <a:p>
            <a:r>
              <a:rPr lang="en-US" sz="1000" dirty="0">
                <a:hlinkClick r:id="rId9"/>
              </a:rPr>
              <a:t>https://www.johnsnowlabs.com/examining-the-impact-of-nlp-in-financial-services/</a:t>
            </a:r>
            <a:endParaRPr lang="en-US" sz="1000" dirty="0"/>
          </a:p>
        </p:txBody>
      </p:sp>
      <p:sp>
        <p:nvSpPr>
          <p:cNvPr id="7" name="Slide Number Placeholder 6">
            <a:extLst>
              <a:ext uri="{FF2B5EF4-FFF2-40B4-BE49-F238E27FC236}">
                <a16:creationId xmlns:a16="http://schemas.microsoft.com/office/drawing/2014/main" id="{8E7CBEC7-F66E-726C-785D-62ACF336130E}"/>
              </a:ext>
            </a:extLst>
          </p:cNvPr>
          <p:cNvSpPr>
            <a:spLocks noGrp="1"/>
          </p:cNvSpPr>
          <p:nvPr>
            <p:ph type="sldNum" sz="quarter" idx="12"/>
          </p:nvPr>
        </p:nvSpPr>
        <p:spPr/>
        <p:txBody>
          <a:bodyPr/>
          <a:lstStyle/>
          <a:p>
            <a:fld id="{1BF60095-F9B2-4060-A64E-B1B789CC3A50}" type="slidenum">
              <a:rPr lang="en-US" smtClean="0"/>
              <a:t>13</a:t>
            </a:fld>
            <a:endParaRPr lang="en-US"/>
          </a:p>
        </p:txBody>
      </p:sp>
    </p:spTree>
    <p:extLst>
      <p:ext uri="{BB962C8B-B14F-4D97-AF65-F5344CB8AC3E}">
        <p14:creationId xmlns:p14="http://schemas.microsoft.com/office/powerpoint/2010/main" val="971607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BCF16F5-E0AF-4144-B7AF-BDDCDF8D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5584" y="610517"/>
            <a:ext cx="4010943" cy="563696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7085843F-A255-4AE2-BD1C-10954E1A6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918980" cy="6858000"/>
          </a:xfrm>
          <a:custGeom>
            <a:avLst/>
            <a:gdLst>
              <a:gd name="connsiteX0" fmla="*/ 0 w 7918980"/>
              <a:gd name="connsiteY0" fmla="*/ 0 h 6858000"/>
              <a:gd name="connsiteX1" fmla="*/ 504457 w 7918980"/>
              <a:gd name="connsiteY1" fmla="*/ 0 h 6858000"/>
              <a:gd name="connsiteX2" fmla="*/ 727500 w 7918980"/>
              <a:gd name="connsiteY2" fmla="*/ 0 h 6858000"/>
              <a:gd name="connsiteX3" fmla="*/ 1822980 w 7918980"/>
              <a:gd name="connsiteY3" fmla="*/ 0 h 6858000"/>
              <a:gd name="connsiteX4" fmla="*/ 2092387 w 7918980"/>
              <a:gd name="connsiteY4" fmla="*/ 0 h 6858000"/>
              <a:gd name="connsiteX5" fmla="*/ 7076514 w 7918980"/>
              <a:gd name="connsiteY5" fmla="*/ 0 h 6858000"/>
              <a:gd name="connsiteX6" fmla="*/ 7264525 w 7918980"/>
              <a:gd name="connsiteY6" fmla="*/ 0 h 6858000"/>
              <a:gd name="connsiteX7" fmla="*/ 7390497 w 7918980"/>
              <a:gd name="connsiteY7" fmla="*/ 0 h 6858000"/>
              <a:gd name="connsiteX8" fmla="*/ 7389918 w 7918980"/>
              <a:gd name="connsiteY8" fmla="*/ 1705 h 6858000"/>
              <a:gd name="connsiteX9" fmla="*/ 7374574 w 7918980"/>
              <a:gd name="connsiteY9" fmla="*/ 17287 h 6858000"/>
              <a:gd name="connsiteX10" fmla="*/ 7368621 w 7918980"/>
              <a:gd name="connsiteY10" fmla="*/ 130336 h 6858000"/>
              <a:gd name="connsiteX11" fmla="*/ 7361269 w 7918980"/>
              <a:gd name="connsiteY11" fmla="*/ 187093 h 6858000"/>
              <a:gd name="connsiteX12" fmla="*/ 7368770 w 7918980"/>
              <a:gd name="connsiteY12" fmla="*/ 265704 h 6858000"/>
              <a:gd name="connsiteX13" fmla="*/ 7365293 w 7918980"/>
              <a:gd name="connsiteY13" fmla="*/ 354566 h 6858000"/>
              <a:gd name="connsiteX14" fmla="*/ 7347106 w 7918980"/>
              <a:gd name="connsiteY14" fmla="*/ 472000 h 6858000"/>
              <a:gd name="connsiteX15" fmla="*/ 7345150 w 7918980"/>
              <a:gd name="connsiteY15" fmla="*/ 473782 h 6858000"/>
              <a:gd name="connsiteX16" fmla="*/ 7344778 w 7918980"/>
              <a:gd name="connsiteY16" fmla="*/ 491380 h 6858000"/>
              <a:gd name="connsiteX17" fmla="*/ 7359399 w 7918980"/>
              <a:gd name="connsiteY17" fmla="*/ 531675 h 6858000"/>
              <a:gd name="connsiteX18" fmla="*/ 7356415 w 7918980"/>
              <a:gd name="connsiteY18" fmla="*/ 536015 h 6858000"/>
              <a:gd name="connsiteX19" fmla="*/ 7361068 w 7918980"/>
              <a:gd name="connsiteY19" fmla="*/ 572092 h 6858000"/>
              <a:gd name="connsiteX20" fmla="*/ 7359041 w 7918980"/>
              <a:gd name="connsiteY20" fmla="*/ 572511 h 6858000"/>
              <a:gd name="connsiteX21" fmla="*/ 7351198 w 7918980"/>
              <a:gd name="connsiteY21" fmla="*/ 582332 h 6858000"/>
              <a:gd name="connsiteX22" fmla="*/ 7340991 w 7918980"/>
              <a:gd name="connsiteY22" fmla="*/ 601285 h 6858000"/>
              <a:gd name="connsiteX23" fmla="*/ 7296154 w 7918980"/>
              <a:gd name="connsiteY23" fmla="*/ 681608 h 6858000"/>
              <a:gd name="connsiteX24" fmla="*/ 7295943 w 7918980"/>
              <a:gd name="connsiteY24" fmla="*/ 689151 h 6858000"/>
              <a:gd name="connsiteX25" fmla="*/ 7295465 w 7918980"/>
              <a:gd name="connsiteY25" fmla="*/ 689289 h 6858000"/>
              <a:gd name="connsiteX26" fmla="*/ 7294306 w 7918980"/>
              <a:gd name="connsiteY26" fmla="*/ 697222 h 6858000"/>
              <a:gd name="connsiteX27" fmla="*/ 7295144 w 7918980"/>
              <a:gd name="connsiteY27" fmla="*/ 717531 h 6858000"/>
              <a:gd name="connsiteX28" fmla="*/ 7291871 w 7918980"/>
              <a:gd name="connsiteY28" fmla="*/ 722494 h 6858000"/>
              <a:gd name="connsiteX29" fmla="*/ 7286061 w 7918980"/>
              <a:gd name="connsiteY29" fmla="*/ 724368 h 6858000"/>
              <a:gd name="connsiteX30" fmla="*/ 7269961 w 7918980"/>
              <a:gd name="connsiteY30" fmla="*/ 752692 h 6858000"/>
              <a:gd name="connsiteX31" fmla="*/ 7240170 w 7918980"/>
              <a:gd name="connsiteY31" fmla="*/ 816346 h 6858000"/>
              <a:gd name="connsiteX32" fmla="*/ 7211938 w 7918980"/>
              <a:gd name="connsiteY32" fmla="*/ 889417 h 6858000"/>
              <a:gd name="connsiteX33" fmla="*/ 7130024 w 7918980"/>
              <a:gd name="connsiteY33" fmla="*/ 1063288 h 6858000"/>
              <a:gd name="connsiteX34" fmla="*/ 7126817 w 7918980"/>
              <a:gd name="connsiteY34" fmla="*/ 1157176 h 6858000"/>
              <a:gd name="connsiteX35" fmla="*/ 7109474 w 7918980"/>
              <a:gd name="connsiteY35" fmla="*/ 1210776 h 6858000"/>
              <a:gd name="connsiteX36" fmla="*/ 7105443 w 7918980"/>
              <a:gd name="connsiteY36" fmla="*/ 1301993 h 6858000"/>
              <a:gd name="connsiteX37" fmla="*/ 7075215 w 7918980"/>
              <a:gd name="connsiteY37" fmla="*/ 1360879 h 6858000"/>
              <a:gd name="connsiteX38" fmla="*/ 7067477 w 7918980"/>
              <a:gd name="connsiteY38" fmla="*/ 1404045 h 6858000"/>
              <a:gd name="connsiteX39" fmla="*/ 7046803 w 7918980"/>
              <a:gd name="connsiteY39" fmla="*/ 1429568 h 6858000"/>
              <a:gd name="connsiteX40" fmla="*/ 7047831 w 7918980"/>
              <a:gd name="connsiteY40" fmla="*/ 1430305 h 6858000"/>
              <a:gd name="connsiteX41" fmla="*/ 7035374 w 7918980"/>
              <a:gd name="connsiteY41" fmla="*/ 1463304 h 6858000"/>
              <a:gd name="connsiteX42" fmla="*/ 7032938 w 7918980"/>
              <a:gd name="connsiteY42" fmla="*/ 1514846 h 6858000"/>
              <a:gd name="connsiteX43" fmla="*/ 7029397 w 7918980"/>
              <a:gd name="connsiteY43" fmla="*/ 1519731 h 6858000"/>
              <a:gd name="connsiteX44" fmla="*/ 7029620 w 7918980"/>
              <a:gd name="connsiteY44" fmla="*/ 1519929 h 6858000"/>
              <a:gd name="connsiteX45" fmla="*/ 7030612 w 7918980"/>
              <a:gd name="connsiteY45" fmla="*/ 1546022 h 6858000"/>
              <a:gd name="connsiteX46" fmla="*/ 7035010 w 7918980"/>
              <a:gd name="connsiteY46" fmla="*/ 1578752 h 6858000"/>
              <a:gd name="connsiteX47" fmla="*/ 7026513 w 7918980"/>
              <a:gd name="connsiteY47" fmla="*/ 1647555 h 6858000"/>
              <a:gd name="connsiteX48" fmla="*/ 7013857 w 7918980"/>
              <a:gd name="connsiteY48" fmla="*/ 1715685 h 6858000"/>
              <a:gd name="connsiteX49" fmla="*/ 7007215 w 7918980"/>
              <a:gd name="connsiteY49" fmla="*/ 1740358 h 6858000"/>
              <a:gd name="connsiteX50" fmla="*/ 7004455 w 7918980"/>
              <a:gd name="connsiteY50" fmla="*/ 1784314 h 6858000"/>
              <a:gd name="connsiteX51" fmla="*/ 7008825 w 7918980"/>
              <a:gd name="connsiteY51" fmla="*/ 1804434 h 6858000"/>
              <a:gd name="connsiteX52" fmla="*/ 7008048 w 7918980"/>
              <a:gd name="connsiteY52" fmla="*/ 1805316 h 6858000"/>
              <a:gd name="connsiteX53" fmla="*/ 7011573 w 7918980"/>
              <a:gd name="connsiteY53" fmla="*/ 1807109 h 6858000"/>
              <a:gd name="connsiteX54" fmla="*/ 7008900 w 7918980"/>
              <a:gd name="connsiteY54" fmla="*/ 1821003 h 6858000"/>
              <a:gd name="connsiteX55" fmla="*/ 7006523 w 7918980"/>
              <a:gd name="connsiteY55" fmla="*/ 1824832 h 6858000"/>
              <a:gd name="connsiteX56" fmla="*/ 7005215 w 7918980"/>
              <a:gd name="connsiteY56" fmla="*/ 1830429 h 6858000"/>
              <a:gd name="connsiteX57" fmla="*/ 7005505 w 7918980"/>
              <a:gd name="connsiteY57" fmla="*/ 1830569 h 6858000"/>
              <a:gd name="connsiteX58" fmla="*/ 7003643 w 7918980"/>
              <a:gd name="connsiteY58" fmla="*/ 1835810 h 6858000"/>
              <a:gd name="connsiteX59" fmla="*/ 6990432 w 7918980"/>
              <a:gd name="connsiteY59" fmla="*/ 1861483 h 6858000"/>
              <a:gd name="connsiteX60" fmla="*/ 6997246 w 7918980"/>
              <a:gd name="connsiteY60" fmla="*/ 1892417 h 6858000"/>
              <a:gd name="connsiteX61" fmla="*/ 7012242 w 7918980"/>
              <a:gd name="connsiteY61" fmla="*/ 1895114 h 6858000"/>
              <a:gd name="connsiteX62" fmla="*/ 7010080 w 7918980"/>
              <a:gd name="connsiteY62" fmla="*/ 1899379 h 6858000"/>
              <a:gd name="connsiteX63" fmla="*/ 7003451 w 7918980"/>
              <a:gd name="connsiteY63" fmla="*/ 1907867 h 6858000"/>
              <a:gd name="connsiteX64" fmla="*/ 7004341 w 7918980"/>
              <a:gd name="connsiteY64" fmla="*/ 1910265 h 6858000"/>
              <a:gd name="connsiteX65" fmla="*/ 7001248 w 7918980"/>
              <a:gd name="connsiteY65" fmla="*/ 1935584 h 6858000"/>
              <a:gd name="connsiteX66" fmla="*/ 7006599 w 7918980"/>
              <a:gd name="connsiteY66" fmla="*/ 1942021 h 6858000"/>
              <a:gd name="connsiteX67" fmla="*/ 7007460 w 7918980"/>
              <a:gd name="connsiteY67" fmla="*/ 1945112 h 6858000"/>
              <a:gd name="connsiteX68" fmla="*/ 6995756 w 7918980"/>
              <a:gd name="connsiteY68" fmla="*/ 1961162 h 6858000"/>
              <a:gd name="connsiteX69" fmla="*/ 6991493 w 7918980"/>
              <a:gd name="connsiteY69" fmla="*/ 1969445 h 6858000"/>
              <a:gd name="connsiteX70" fmla="*/ 6949577 w 7918980"/>
              <a:gd name="connsiteY70" fmla="*/ 2024270 h 6858000"/>
              <a:gd name="connsiteX71" fmla="*/ 6942508 w 7918980"/>
              <a:gd name="connsiteY71" fmla="*/ 2107942 h 6858000"/>
              <a:gd name="connsiteX72" fmla="*/ 6933336 w 7918980"/>
              <a:gd name="connsiteY72" fmla="*/ 2193455 h 6858000"/>
              <a:gd name="connsiteX73" fmla="*/ 6927972 w 7918980"/>
              <a:gd name="connsiteY73" fmla="*/ 2260088 h 6858000"/>
              <a:gd name="connsiteX74" fmla="*/ 6909058 w 7918980"/>
              <a:gd name="connsiteY74" fmla="*/ 2296008 h 6858000"/>
              <a:gd name="connsiteX75" fmla="*/ 6901810 w 7918980"/>
              <a:gd name="connsiteY75" fmla="*/ 2305564 h 6858000"/>
              <a:gd name="connsiteX76" fmla="*/ 6904482 w 7918980"/>
              <a:gd name="connsiteY76" fmla="*/ 2320214 h 6858000"/>
              <a:gd name="connsiteX77" fmla="*/ 6891885 w 7918980"/>
              <a:gd name="connsiteY77" fmla="*/ 2417011 h 6858000"/>
              <a:gd name="connsiteX78" fmla="*/ 6884970 w 7918980"/>
              <a:gd name="connsiteY78" fmla="*/ 2454207 h 6858000"/>
              <a:gd name="connsiteX79" fmla="*/ 6882954 w 7918980"/>
              <a:gd name="connsiteY79" fmla="*/ 2487203 h 6858000"/>
              <a:gd name="connsiteX80" fmla="*/ 6871484 w 7918980"/>
              <a:gd name="connsiteY80" fmla="*/ 2512282 h 6858000"/>
              <a:gd name="connsiteX81" fmla="*/ 6872496 w 7918980"/>
              <a:gd name="connsiteY81" fmla="*/ 2514318 h 6858000"/>
              <a:gd name="connsiteX82" fmla="*/ 6898111 w 7918980"/>
              <a:gd name="connsiteY82" fmla="*/ 2574334 h 6858000"/>
              <a:gd name="connsiteX83" fmla="*/ 6897017 w 7918980"/>
              <a:gd name="connsiteY83" fmla="*/ 2579877 h 6858000"/>
              <a:gd name="connsiteX84" fmla="*/ 6897171 w 7918980"/>
              <a:gd name="connsiteY84" fmla="*/ 2608928 h 6858000"/>
              <a:gd name="connsiteX85" fmla="*/ 6896584 w 7918980"/>
              <a:gd name="connsiteY85" fmla="*/ 2613111 h 6858000"/>
              <a:gd name="connsiteX86" fmla="*/ 6888164 w 7918980"/>
              <a:gd name="connsiteY86" fmla="*/ 2621996 h 6858000"/>
              <a:gd name="connsiteX87" fmla="*/ 6890652 w 7918980"/>
              <a:gd name="connsiteY87" fmla="*/ 2634265 h 6858000"/>
              <a:gd name="connsiteX88" fmla="*/ 6882034 w 7918980"/>
              <a:gd name="connsiteY88" fmla="*/ 2647237 h 6858000"/>
              <a:gd name="connsiteX89" fmla="*/ 6888195 w 7918980"/>
              <a:gd name="connsiteY89" fmla="*/ 2650786 h 6858000"/>
              <a:gd name="connsiteX90" fmla="*/ 6894052 w 7918980"/>
              <a:gd name="connsiteY90" fmla="*/ 2661993 h 6858000"/>
              <a:gd name="connsiteX91" fmla="*/ 6885953 w 7918980"/>
              <a:gd name="connsiteY91" fmla="*/ 2670949 h 6858000"/>
              <a:gd name="connsiteX92" fmla="*/ 6880156 w 7918980"/>
              <a:gd name="connsiteY92" fmla="*/ 2690255 h 6858000"/>
              <a:gd name="connsiteX93" fmla="*/ 6881009 w 7918980"/>
              <a:gd name="connsiteY93" fmla="*/ 2695683 h 6858000"/>
              <a:gd name="connsiteX94" fmla="*/ 6870001 w 7918980"/>
              <a:gd name="connsiteY94" fmla="*/ 2713964 h 6858000"/>
              <a:gd name="connsiteX95" fmla="*/ 6864441 w 7918980"/>
              <a:gd name="connsiteY95" fmla="*/ 2730175 h 6858000"/>
              <a:gd name="connsiteX96" fmla="*/ 6875107 w 7918980"/>
              <a:gd name="connsiteY96" fmla="*/ 2763497 h 6858000"/>
              <a:gd name="connsiteX97" fmla="*/ 6837349 w 7918980"/>
              <a:gd name="connsiteY97" fmla="*/ 3051539 h 6858000"/>
              <a:gd name="connsiteX98" fmla="*/ 6835698 w 7918980"/>
              <a:gd name="connsiteY98" fmla="*/ 3060333 h 6858000"/>
              <a:gd name="connsiteX99" fmla="*/ 6837785 w 7918980"/>
              <a:gd name="connsiteY99" fmla="*/ 3065434 h 6858000"/>
              <a:gd name="connsiteX100" fmla="*/ 6834476 w 7918980"/>
              <a:gd name="connsiteY100" fmla="*/ 3066836 h 6858000"/>
              <a:gd name="connsiteX101" fmla="*/ 6831096 w 7918980"/>
              <a:gd name="connsiteY101" fmla="*/ 3084834 h 6858000"/>
              <a:gd name="connsiteX102" fmla="*/ 6831305 w 7918980"/>
              <a:gd name="connsiteY102" fmla="*/ 3097259 h 6858000"/>
              <a:gd name="connsiteX103" fmla="*/ 6828050 w 7918980"/>
              <a:gd name="connsiteY103" fmla="*/ 3101053 h 6858000"/>
              <a:gd name="connsiteX104" fmla="*/ 6827093 w 7918980"/>
              <a:gd name="connsiteY104" fmla="*/ 3106151 h 6858000"/>
              <a:gd name="connsiteX105" fmla="*/ 6833251 w 7918980"/>
              <a:gd name="connsiteY105" fmla="*/ 3116747 h 6858000"/>
              <a:gd name="connsiteX106" fmla="*/ 6825921 w 7918980"/>
              <a:gd name="connsiteY106" fmla="*/ 3151828 h 6858000"/>
              <a:gd name="connsiteX107" fmla="*/ 6825863 w 7918980"/>
              <a:gd name="connsiteY107" fmla="*/ 3180546 h 6858000"/>
              <a:gd name="connsiteX108" fmla="*/ 6839691 w 7918980"/>
              <a:gd name="connsiteY108" fmla="*/ 3258677 h 6858000"/>
              <a:gd name="connsiteX109" fmla="*/ 6840898 w 7918980"/>
              <a:gd name="connsiteY109" fmla="*/ 3262610 h 6858000"/>
              <a:gd name="connsiteX110" fmla="*/ 6834652 w 7918980"/>
              <a:gd name="connsiteY110" fmla="*/ 3277179 h 6858000"/>
              <a:gd name="connsiteX111" fmla="*/ 6832324 w 7918980"/>
              <a:gd name="connsiteY111" fmla="*/ 3278130 h 6858000"/>
              <a:gd name="connsiteX112" fmla="*/ 6849750 w 7918980"/>
              <a:gd name="connsiteY112" fmla="*/ 3325671 h 6858000"/>
              <a:gd name="connsiteX113" fmla="*/ 6847551 w 7918980"/>
              <a:gd name="connsiteY113" fmla="*/ 3332072 h 6858000"/>
              <a:gd name="connsiteX114" fmla="*/ 6864685 w 7918980"/>
              <a:gd name="connsiteY114" fmla="*/ 3362948 h 6858000"/>
              <a:gd name="connsiteX115" fmla="*/ 6870457 w 7918980"/>
              <a:gd name="connsiteY115" fmla="*/ 3378959 h 6858000"/>
              <a:gd name="connsiteX116" fmla="*/ 6883738 w 7918980"/>
              <a:gd name="connsiteY116" fmla="*/ 3407057 h 6858000"/>
              <a:gd name="connsiteX117" fmla="*/ 6881948 w 7918980"/>
              <a:gd name="connsiteY117" fmla="*/ 3409825 h 6858000"/>
              <a:gd name="connsiteX118" fmla="*/ 6885647 w 7918980"/>
              <a:gd name="connsiteY118" fmla="*/ 3415218 h 6858000"/>
              <a:gd name="connsiteX119" fmla="*/ 6883908 w 7918980"/>
              <a:gd name="connsiteY119" fmla="*/ 3419880 h 6858000"/>
              <a:gd name="connsiteX120" fmla="*/ 6885903 w 7918980"/>
              <a:gd name="connsiteY120" fmla="*/ 3424545 h 6858000"/>
              <a:gd name="connsiteX121" fmla="*/ 6887603 w 7918980"/>
              <a:gd name="connsiteY121" fmla="*/ 3476412 h 6858000"/>
              <a:gd name="connsiteX122" fmla="*/ 6892664 w 7918980"/>
              <a:gd name="connsiteY122" fmla="*/ 3486850 h 6858000"/>
              <a:gd name="connsiteX123" fmla="*/ 6886319 w 7918980"/>
              <a:gd name="connsiteY123" fmla="*/ 3496391 h 6858000"/>
              <a:gd name="connsiteX124" fmla="*/ 6893119 w 7918980"/>
              <a:gd name="connsiteY124" fmla="*/ 3531201 h 6858000"/>
              <a:gd name="connsiteX125" fmla="*/ 6902876 w 7918980"/>
              <a:gd name="connsiteY125" fmla="*/ 3542019 h 6858000"/>
              <a:gd name="connsiteX126" fmla="*/ 6910520 w 7918980"/>
              <a:gd name="connsiteY126" fmla="*/ 3552249 h 6858000"/>
              <a:gd name="connsiteX127" fmla="*/ 6910882 w 7918980"/>
              <a:gd name="connsiteY127" fmla="*/ 3553678 h 6858000"/>
              <a:gd name="connsiteX128" fmla="*/ 6914489 w 7918980"/>
              <a:gd name="connsiteY128" fmla="*/ 3568021 h 6858000"/>
              <a:gd name="connsiteX129" fmla="*/ 6914914 w 7918980"/>
              <a:gd name="connsiteY129" fmla="*/ 3569719 h 6858000"/>
              <a:gd name="connsiteX130" fmla="*/ 6912342 w 7918980"/>
              <a:gd name="connsiteY130" fmla="*/ 3586412 h 6858000"/>
              <a:gd name="connsiteX131" fmla="*/ 6915338 w 7918980"/>
              <a:gd name="connsiteY131" fmla="*/ 3597336 h 6858000"/>
              <a:gd name="connsiteX132" fmla="*/ 6907234 w 7918980"/>
              <a:gd name="connsiteY132" fmla="*/ 3606007 h 6858000"/>
              <a:gd name="connsiteX133" fmla="*/ 6907261 w 7918980"/>
              <a:gd name="connsiteY133" fmla="*/ 3641228 h 6858000"/>
              <a:gd name="connsiteX134" fmla="*/ 6914828 w 7918980"/>
              <a:gd name="connsiteY134" fmla="*/ 3653088 h 6858000"/>
              <a:gd name="connsiteX135" fmla="*/ 6920416 w 7918980"/>
              <a:gd name="connsiteY135" fmla="*/ 3664114 h 6858000"/>
              <a:gd name="connsiteX136" fmla="*/ 6920498 w 7918980"/>
              <a:gd name="connsiteY136" fmla="*/ 3665569 h 6858000"/>
              <a:gd name="connsiteX137" fmla="*/ 6922809 w 7918980"/>
              <a:gd name="connsiteY137" fmla="*/ 3707357 h 6858000"/>
              <a:gd name="connsiteX138" fmla="*/ 6937676 w 7918980"/>
              <a:gd name="connsiteY138" fmla="*/ 3778166 h 6858000"/>
              <a:gd name="connsiteX139" fmla="*/ 6958359 w 7918980"/>
              <a:gd name="connsiteY139" fmla="*/ 3878222 h 6858000"/>
              <a:gd name="connsiteX140" fmla="*/ 6953118 w 7918980"/>
              <a:gd name="connsiteY140" fmla="*/ 4048117 h 6858000"/>
              <a:gd name="connsiteX141" fmla="*/ 6913020 w 7918980"/>
              <a:gd name="connsiteY141" fmla="*/ 4219510 h 6858000"/>
              <a:gd name="connsiteX142" fmla="*/ 6915792 w 7918980"/>
              <a:gd name="connsiteY142" fmla="*/ 4411258 h 6858000"/>
              <a:gd name="connsiteX143" fmla="*/ 6907579 w 7918980"/>
              <a:gd name="connsiteY143" fmla="*/ 4488531 h 6858000"/>
              <a:gd name="connsiteX144" fmla="*/ 6907052 w 7918980"/>
              <a:gd name="connsiteY144" fmla="*/ 4539168 h 6858000"/>
              <a:gd name="connsiteX145" fmla="*/ 6891916 w 7918980"/>
              <a:gd name="connsiteY145" fmla="*/ 4625153 h 6858000"/>
              <a:gd name="connsiteX146" fmla="*/ 6882094 w 7918980"/>
              <a:gd name="connsiteY146" fmla="*/ 4733115 h 6858000"/>
              <a:gd name="connsiteX147" fmla="*/ 6860189 w 7918980"/>
              <a:gd name="connsiteY147" fmla="*/ 4844323 h 6858000"/>
              <a:gd name="connsiteX148" fmla="*/ 6843618 w 7918980"/>
              <a:gd name="connsiteY148" fmla="*/ 4877992 h 6858000"/>
              <a:gd name="connsiteX149" fmla="*/ 6829393 w 7918980"/>
              <a:gd name="connsiteY149" fmla="*/ 4925805 h 6858000"/>
              <a:gd name="connsiteX150" fmla="*/ 6794017 w 7918980"/>
              <a:gd name="connsiteY150" fmla="*/ 5009272 h 6858000"/>
              <a:gd name="connsiteX151" fmla="*/ 6786085 w 7918980"/>
              <a:gd name="connsiteY151" fmla="*/ 5111369 h 6858000"/>
              <a:gd name="connsiteX152" fmla="*/ 6799321 w 7918980"/>
              <a:gd name="connsiteY152" fmla="*/ 5210876 h 6858000"/>
              <a:gd name="connsiteX153" fmla="*/ 6803597 w 7918980"/>
              <a:gd name="connsiteY153" fmla="*/ 5269726 h 6858000"/>
              <a:gd name="connsiteX154" fmla="*/ 6820713 w 7918980"/>
              <a:gd name="connsiteY154" fmla="*/ 5464225 h 6858000"/>
              <a:gd name="connsiteX155" fmla="*/ 6824380 w 7918980"/>
              <a:gd name="connsiteY155" fmla="*/ 5594585 h 6858000"/>
              <a:gd name="connsiteX156" fmla="*/ 6806680 w 7918980"/>
              <a:gd name="connsiteY156" fmla="*/ 5667896 h 6858000"/>
              <a:gd name="connsiteX157" fmla="*/ 6791486 w 7918980"/>
              <a:gd name="connsiteY157" fmla="*/ 5769225 h 6858000"/>
              <a:gd name="connsiteX158" fmla="*/ 6792745 w 7918980"/>
              <a:gd name="connsiteY158" fmla="*/ 5823324 h 6858000"/>
              <a:gd name="connsiteX159" fmla="*/ 6789109 w 7918980"/>
              <a:gd name="connsiteY159" fmla="*/ 5862699 h 6858000"/>
              <a:gd name="connsiteX160" fmla="*/ 6793675 w 7918980"/>
              <a:gd name="connsiteY160" fmla="*/ 5906467 h 6858000"/>
              <a:gd name="connsiteX161" fmla="*/ 6814548 w 7918980"/>
              <a:gd name="connsiteY161" fmla="*/ 5939847 h 6858000"/>
              <a:gd name="connsiteX162" fmla="*/ 6809795 w 7918980"/>
              <a:gd name="connsiteY162" fmla="*/ 5973994 h 6858000"/>
              <a:gd name="connsiteX163" fmla="*/ 6810756 w 7918980"/>
              <a:gd name="connsiteY163" fmla="*/ 6089693 h 6858000"/>
              <a:gd name="connsiteX164" fmla="*/ 6814601 w 7918980"/>
              <a:gd name="connsiteY164" fmla="*/ 6224938 h 6858000"/>
              <a:gd name="connsiteX165" fmla="*/ 6840137 w 7918980"/>
              <a:gd name="connsiteY165" fmla="*/ 6370251 h 6858000"/>
              <a:gd name="connsiteX166" fmla="*/ 6863777 w 7918980"/>
              <a:gd name="connsiteY166" fmla="*/ 6541313 h 6858000"/>
              <a:gd name="connsiteX167" fmla="*/ 6868355 w 7918980"/>
              <a:gd name="connsiteY167" fmla="*/ 6640957 h 6858000"/>
              <a:gd name="connsiteX168" fmla="*/ 6881422 w 7918980"/>
              <a:gd name="connsiteY168" fmla="*/ 6705297 h 6858000"/>
              <a:gd name="connsiteX169" fmla="*/ 6894105 w 7918980"/>
              <a:gd name="connsiteY169" fmla="*/ 6759582 h 6858000"/>
              <a:gd name="connsiteX170" fmla="*/ 6892152 w 7918980"/>
              <a:gd name="connsiteY170" fmla="*/ 6817746 h 6858000"/>
              <a:gd name="connsiteX171" fmla="*/ 6895302 w 7918980"/>
              <a:gd name="connsiteY171" fmla="*/ 6843646 h 6858000"/>
              <a:gd name="connsiteX172" fmla="*/ 6914368 w 7918980"/>
              <a:gd name="connsiteY172" fmla="*/ 6857998 h 6858000"/>
              <a:gd name="connsiteX173" fmla="*/ 7549620 w 7918980"/>
              <a:gd name="connsiteY173" fmla="*/ 6857998 h 6858000"/>
              <a:gd name="connsiteX174" fmla="*/ 7918980 w 7918980"/>
              <a:gd name="connsiteY174" fmla="*/ 6857998 h 6858000"/>
              <a:gd name="connsiteX175" fmla="*/ 7918980 w 7918980"/>
              <a:gd name="connsiteY175" fmla="*/ 6858000 h 6858000"/>
              <a:gd name="connsiteX176" fmla="*/ 7549620 w 7918980"/>
              <a:gd name="connsiteY176" fmla="*/ 6858000 h 6858000"/>
              <a:gd name="connsiteX177" fmla="*/ 6658851 w 7918980"/>
              <a:gd name="connsiteY177" fmla="*/ 6858000 h 6858000"/>
              <a:gd name="connsiteX178" fmla="*/ 2092387 w 7918980"/>
              <a:gd name="connsiteY178" fmla="*/ 6858000 h 6858000"/>
              <a:gd name="connsiteX179" fmla="*/ 1822980 w 7918980"/>
              <a:gd name="connsiteY179" fmla="*/ 6858000 h 6858000"/>
              <a:gd name="connsiteX180" fmla="*/ 727500 w 7918980"/>
              <a:gd name="connsiteY180" fmla="*/ 6858000 h 6858000"/>
              <a:gd name="connsiteX181" fmla="*/ 504457 w 7918980"/>
              <a:gd name="connsiteY181" fmla="*/ 6858000 h 6858000"/>
              <a:gd name="connsiteX182" fmla="*/ 0 w 7918980"/>
              <a:gd name="connsiteY182" fmla="*/ 6858000 h 6858000"/>
              <a:gd name="connsiteX0" fmla="*/ 0 w 7918980"/>
              <a:gd name="connsiteY0" fmla="*/ 0 h 6858000"/>
              <a:gd name="connsiteX1" fmla="*/ 504457 w 7918980"/>
              <a:gd name="connsiteY1" fmla="*/ 0 h 6858000"/>
              <a:gd name="connsiteX2" fmla="*/ 727500 w 7918980"/>
              <a:gd name="connsiteY2" fmla="*/ 0 h 6858000"/>
              <a:gd name="connsiteX3" fmla="*/ 1822980 w 7918980"/>
              <a:gd name="connsiteY3" fmla="*/ 0 h 6858000"/>
              <a:gd name="connsiteX4" fmla="*/ 2092387 w 7918980"/>
              <a:gd name="connsiteY4" fmla="*/ 0 h 6858000"/>
              <a:gd name="connsiteX5" fmla="*/ 7076514 w 7918980"/>
              <a:gd name="connsiteY5" fmla="*/ 0 h 6858000"/>
              <a:gd name="connsiteX6" fmla="*/ 7264525 w 7918980"/>
              <a:gd name="connsiteY6" fmla="*/ 0 h 6858000"/>
              <a:gd name="connsiteX7" fmla="*/ 7390497 w 7918980"/>
              <a:gd name="connsiteY7" fmla="*/ 0 h 6858000"/>
              <a:gd name="connsiteX8" fmla="*/ 7389918 w 7918980"/>
              <a:gd name="connsiteY8" fmla="*/ 1705 h 6858000"/>
              <a:gd name="connsiteX9" fmla="*/ 7374574 w 7918980"/>
              <a:gd name="connsiteY9" fmla="*/ 17287 h 6858000"/>
              <a:gd name="connsiteX10" fmla="*/ 7368621 w 7918980"/>
              <a:gd name="connsiteY10" fmla="*/ 130336 h 6858000"/>
              <a:gd name="connsiteX11" fmla="*/ 7361269 w 7918980"/>
              <a:gd name="connsiteY11" fmla="*/ 187093 h 6858000"/>
              <a:gd name="connsiteX12" fmla="*/ 7368770 w 7918980"/>
              <a:gd name="connsiteY12" fmla="*/ 265704 h 6858000"/>
              <a:gd name="connsiteX13" fmla="*/ 7365293 w 7918980"/>
              <a:gd name="connsiteY13" fmla="*/ 354566 h 6858000"/>
              <a:gd name="connsiteX14" fmla="*/ 7347106 w 7918980"/>
              <a:gd name="connsiteY14" fmla="*/ 472000 h 6858000"/>
              <a:gd name="connsiteX15" fmla="*/ 7345150 w 7918980"/>
              <a:gd name="connsiteY15" fmla="*/ 473782 h 6858000"/>
              <a:gd name="connsiteX16" fmla="*/ 7344778 w 7918980"/>
              <a:gd name="connsiteY16" fmla="*/ 491380 h 6858000"/>
              <a:gd name="connsiteX17" fmla="*/ 7359399 w 7918980"/>
              <a:gd name="connsiteY17" fmla="*/ 531675 h 6858000"/>
              <a:gd name="connsiteX18" fmla="*/ 7356415 w 7918980"/>
              <a:gd name="connsiteY18" fmla="*/ 536015 h 6858000"/>
              <a:gd name="connsiteX19" fmla="*/ 7361068 w 7918980"/>
              <a:gd name="connsiteY19" fmla="*/ 572092 h 6858000"/>
              <a:gd name="connsiteX20" fmla="*/ 7359041 w 7918980"/>
              <a:gd name="connsiteY20" fmla="*/ 572511 h 6858000"/>
              <a:gd name="connsiteX21" fmla="*/ 7351198 w 7918980"/>
              <a:gd name="connsiteY21" fmla="*/ 582332 h 6858000"/>
              <a:gd name="connsiteX22" fmla="*/ 7340991 w 7918980"/>
              <a:gd name="connsiteY22" fmla="*/ 601285 h 6858000"/>
              <a:gd name="connsiteX23" fmla="*/ 7296154 w 7918980"/>
              <a:gd name="connsiteY23" fmla="*/ 681608 h 6858000"/>
              <a:gd name="connsiteX24" fmla="*/ 7295943 w 7918980"/>
              <a:gd name="connsiteY24" fmla="*/ 689151 h 6858000"/>
              <a:gd name="connsiteX25" fmla="*/ 7295465 w 7918980"/>
              <a:gd name="connsiteY25" fmla="*/ 689289 h 6858000"/>
              <a:gd name="connsiteX26" fmla="*/ 7294306 w 7918980"/>
              <a:gd name="connsiteY26" fmla="*/ 697222 h 6858000"/>
              <a:gd name="connsiteX27" fmla="*/ 7295144 w 7918980"/>
              <a:gd name="connsiteY27" fmla="*/ 717531 h 6858000"/>
              <a:gd name="connsiteX28" fmla="*/ 7291871 w 7918980"/>
              <a:gd name="connsiteY28" fmla="*/ 722494 h 6858000"/>
              <a:gd name="connsiteX29" fmla="*/ 7286061 w 7918980"/>
              <a:gd name="connsiteY29" fmla="*/ 724368 h 6858000"/>
              <a:gd name="connsiteX30" fmla="*/ 7269961 w 7918980"/>
              <a:gd name="connsiteY30" fmla="*/ 752692 h 6858000"/>
              <a:gd name="connsiteX31" fmla="*/ 7240170 w 7918980"/>
              <a:gd name="connsiteY31" fmla="*/ 816346 h 6858000"/>
              <a:gd name="connsiteX32" fmla="*/ 7211938 w 7918980"/>
              <a:gd name="connsiteY32" fmla="*/ 889417 h 6858000"/>
              <a:gd name="connsiteX33" fmla="*/ 7130024 w 7918980"/>
              <a:gd name="connsiteY33" fmla="*/ 1063288 h 6858000"/>
              <a:gd name="connsiteX34" fmla="*/ 7126817 w 7918980"/>
              <a:gd name="connsiteY34" fmla="*/ 1157176 h 6858000"/>
              <a:gd name="connsiteX35" fmla="*/ 7109474 w 7918980"/>
              <a:gd name="connsiteY35" fmla="*/ 1210776 h 6858000"/>
              <a:gd name="connsiteX36" fmla="*/ 7105443 w 7918980"/>
              <a:gd name="connsiteY36" fmla="*/ 1301993 h 6858000"/>
              <a:gd name="connsiteX37" fmla="*/ 7075215 w 7918980"/>
              <a:gd name="connsiteY37" fmla="*/ 1360879 h 6858000"/>
              <a:gd name="connsiteX38" fmla="*/ 7067477 w 7918980"/>
              <a:gd name="connsiteY38" fmla="*/ 1404045 h 6858000"/>
              <a:gd name="connsiteX39" fmla="*/ 7046803 w 7918980"/>
              <a:gd name="connsiteY39" fmla="*/ 1429568 h 6858000"/>
              <a:gd name="connsiteX40" fmla="*/ 7047831 w 7918980"/>
              <a:gd name="connsiteY40" fmla="*/ 1430305 h 6858000"/>
              <a:gd name="connsiteX41" fmla="*/ 7035374 w 7918980"/>
              <a:gd name="connsiteY41" fmla="*/ 1463304 h 6858000"/>
              <a:gd name="connsiteX42" fmla="*/ 7032938 w 7918980"/>
              <a:gd name="connsiteY42" fmla="*/ 1514846 h 6858000"/>
              <a:gd name="connsiteX43" fmla="*/ 7029397 w 7918980"/>
              <a:gd name="connsiteY43" fmla="*/ 1519731 h 6858000"/>
              <a:gd name="connsiteX44" fmla="*/ 7029620 w 7918980"/>
              <a:gd name="connsiteY44" fmla="*/ 1519929 h 6858000"/>
              <a:gd name="connsiteX45" fmla="*/ 7030612 w 7918980"/>
              <a:gd name="connsiteY45" fmla="*/ 1546022 h 6858000"/>
              <a:gd name="connsiteX46" fmla="*/ 7035010 w 7918980"/>
              <a:gd name="connsiteY46" fmla="*/ 1578752 h 6858000"/>
              <a:gd name="connsiteX47" fmla="*/ 7026513 w 7918980"/>
              <a:gd name="connsiteY47" fmla="*/ 1647555 h 6858000"/>
              <a:gd name="connsiteX48" fmla="*/ 7013857 w 7918980"/>
              <a:gd name="connsiteY48" fmla="*/ 1715685 h 6858000"/>
              <a:gd name="connsiteX49" fmla="*/ 7007215 w 7918980"/>
              <a:gd name="connsiteY49" fmla="*/ 1740358 h 6858000"/>
              <a:gd name="connsiteX50" fmla="*/ 7004455 w 7918980"/>
              <a:gd name="connsiteY50" fmla="*/ 1784314 h 6858000"/>
              <a:gd name="connsiteX51" fmla="*/ 7008825 w 7918980"/>
              <a:gd name="connsiteY51" fmla="*/ 1804434 h 6858000"/>
              <a:gd name="connsiteX52" fmla="*/ 7008048 w 7918980"/>
              <a:gd name="connsiteY52" fmla="*/ 1805316 h 6858000"/>
              <a:gd name="connsiteX53" fmla="*/ 7011573 w 7918980"/>
              <a:gd name="connsiteY53" fmla="*/ 1807109 h 6858000"/>
              <a:gd name="connsiteX54" fmla="*/ 7008900 w 7918980"/>
              <a:gd name="connsiteY54" fmla="*/ 1821003 h 6858000"/>
              <a:gd name="connsiteX55" fmla="*/ 7006523 w 7918980"/>
              <a:gd name="connsiteY55" fmla="*/ 1824832 h 6858000"/>
              <a:gd name="connsiteX56" fmla="*/ 7005215 w 7918980"/>
              <a:gd name="connsiteY56" fmla="*/ 1830429 h 6858000"/>
              <a:gd name="connsiteX57" fmla="*/ 7005505 w 7918980"/>
              <a:gd name="connsiteY57" fmla="*/ 1830569 h 6858000"/>
              <a:gd name="connsiteX58" fmla="*/ 7003643 w 7918980"/>
              <a:gd name="connsiteY58" fmla="*/ 1835810 h 6858000"/>
              <a:gd name="connsiteX59" fmla="*/ 6990432 w 7918980"/>
              <a:gd name="connsiteY59" fmla="*/ 1861483 h 6858000"/>
              <a:gd name="connsiteX60" fmla="*/ 6997246 w 7918980"/>
              <a:gd name="connsiteY60" fmla="*/ 1892417 h 6858000"/>
              <a:gd name="connsiteX61" fmla="*/ 7012242 w 7918980"/>
              <a:gd name="connsiteY61" fmla="*/ 1895114 h 6858000"/>
              <a:gd name="connsiteX62" fmla="*/ 7010080 w 7918980"/>
              <a:gd name="connsiteY62" fmla="*/ 1899379 h 6858000"/>
              <a:gd name="connsiteX63" fmla="*/ 7003451 w 7918980"/>
              <a:gd name="connsiteY63" fmla="*/ 1907867 h 6858000"/>
              <a:gd name="connsiteX64" fmla="*/ 7004341 w 7918980"/>
              <a:gd name="connsiteY64" fmla="*/ 1910265 h 6858000"/>
              <a:gd name="connsiteX65" fmla="*/ 7001248 w 7918980"/>
              <a:gd name="connsiteY65" fmla="*/ 1935584 h 6858000"/>
              <a:gd name="connsiteX66" fmla="*/ 7006599 w 7918980"/>
              <a:gd name="connsiteY66" fmla="*/ 1942021 h 6858000"/>
              <a:gd name="connsiteX67" fmla="*/ 7007460 w 7918980"/>
              <a:gd name="connsiteY67" fmla="*/ 1945112 h 6858000"/>
              <a:gd name="connsiteX68" fmla="*/ 6995756 w 7918980"/>
              <a:gd name="connsiteY68" fmla="*/ 1961162 h 6858000"/>
              <a:gd name="connsiteX69" fmla="*/ 6949577 w 7918980"/>
              <a:gd name="connsiteY69" fmla="*/ 2024270 h 6858000"/>
              <a:gd name="connsiteX70" fmla="*/ 6942508 w 7918980"/>
              <a:gd name="connsiteY70" fmla="*/ 2107942 h 6858000"/>
              <a:gd name="connsiteX71" fmla="*/ 6933336 w 7918980"/>
              <a:gd name="connsiteY71" fmla="*/ 2193455 h 6858000"/>
              <a:gd name="connsiteX72" fmla="*/ 6927972 w 7918980"/>
              <a:gd name="connsiteY72" fmla="*/ 2260088 h 6858000"/>
              <a:gd name="connsiteX73" fmla="*/ 6909058 w 7918980"/>
              <a:gd name="connsiteY73" fmla="*/ 2296008 h 6858000"/>
              <a:gd name="connsiteX74" fmla="*/ 6901810 w 7918980"/>
              <a:gd name="connsiteY74" fmla="*/ 2305564 h 6858000"/>
              <a:gd name="connsiteX75" fmla="*/ 6904482 w 7918980"/>
              <a:gd name="connsiteY75" fmla="*/ 2320214 h 6858000"/>
              <a:gd name="connsiteX76" fmla="*/ 6891885 w 7918980"/>
              <a:gd name="connsiteY76" fmla="*/ 2417011 h 6858000"/>
              <a:gd name="connsiteX77" fmla="*/ 6884970 w 7918980"/>
              <a:gd name="connsiteY77" fmla="*/ 2454207 h 6858000"/>
              <a:gd name="connsiteX78" fmla="*/ 6882954 w 7918980"/>
              <a:gd name="connsiteY78" fmla="*/ 2487203 h 6858000"/>
              <a:gd name="connsiteX79" fmla="*/ 6871484 w 7918980"/>
              <a:gd name="connsiteY79" fmla="*/ 2512282 h 6858000"/>
              <a:gd name="connsiteX80" fmla="*/ 6872496 w 7918980"/>
              <a:gd name="connsiteY80" fmla="*/ 2514318 h 6858000"/>
              <a:gd name="connsiteX81" fmla="*/ 6898111 w 7918980"/>
              <a:gd name="connsiteY81" fmla="*/ 2574334 h 6858000"/>
              <a:gd name="connsiteX82" fmla="*/ 6897017 w 7918980"/>
              <a:gd name="connsiteY82" fmla="*/ 2579877 h 6858000"/>
              <a:gd name="connsiteX83" fmla="*/ 6897171 w 7918980"/>
              <a:gd name="connsiteY83" fmla="*/ 2608928 h 6858000"/>
              <a:gd name="connsiteX84" fmla="*/ 6896584 w 7918980"/>
              <a:gd name="connsiteY84" fmla="*/ 2613111 h 6858000"/>
              <a:gd name="connsiteX85" fmla="*/ 6888164 w 7918980"/>
              <a:gd name="connsiteY85" fmla="*/ 2621996 h 6858000"/>
              <a:gd name="connsiteX86" fmla="*/ 6890652 w 7918980"/>
              <a:gd name="connsiteY86" fmla="*/ 2634265 h 6858000"/>
              <a:gd name="connsiteX87" fmla="*/ 6882034 w 7918980"/>
              <a:gd name="connsiteY87" fmla="*/ 2647237 h 6858000"/>
              <a:gd name="connsiteX88" fmla="*/ 6888195 w 7918980"/>
              <a:gd name="connsiteY88" fmla="*/ 2650786 h 6858000"/>
              <a:gd name="connsiteX89" fmla="*/ 6894052 w 7918980"/>
              <a:gd name="connsiteY89" fmla="*/ 2661993 h 6858000"/>
              <a:gd name="connsiteX90" fmla="*/ 6885953 w 7918980"/>
              <a:gd name="connsiteY90" fmla="*/ 2670949 h 6858000"/>
              <a:gd name="connsiteX91" fmla="*/ 6880156 w 7918980"/>
              <a:gd name="connsiteY91" fmla="*/ 2690255 h 6858000"/>
              <a:gd name="connsiteX92" fmla="*/ 6881009 w 7918980"/>
              <a:gd name="connsiteY92" fmla="*/ 2695683 h 6858000"/>
              <a:gd name="connsiteX93" fmla="*/ 6870001 w 7918980"/>
              <a:gd name="connsiteY93" fmla="*/ 2713964 h 6858000"/>
              <a:gd name="connsiteX94" fmla="*/ 6864441 w 7918980"/>
              <a:gd name="connsiteY94" fmla="*/ 2730175 h 6858000"/>
              <a:gd name="connsiteX95" fmla="*/ 6875107 w 7918980"/>
              <a:gd name="connsiteY95" fmla="*/ 2763497 h 6858000"/>
              <a:gd name="connsiteX96" fmla="*/ 6837349 w 7918980"/>
              <a:gd name="connsiteY96" fmla="*/ 3051539 h 6858000"/>
              <a:gd name="connsiteX97" fmla="*/ 6835698 w 7918980"/>
              <a:gd name="connsiteY97" fmla="*/ 3060333 h 6858000"/>
              <a:gd name="connsiteX98" fmla="*/ 6837785 w 7918980"/>
              <a:gd name="connsiteY98" fmla="*/ 3065434 h 6858000"/>
              <a:gd name="connsiteX99" fmla="*/ 6834476 w 7918980"/>
              <a:gd name="connsiteY99" fmla="*/ 3066836 h 6858000"/>
              <a:gd name="connsiteX100" fmla="*/ 6831096 w 7918980"/>
              <a:gd name="connsiteY100" fmla="*/ 3084834 h 6858000"/>
              <a:gd name="connsiteX101" fmla="*/ 6831305 w 7918980"/>
              <a:gd name="connsiteY101" fmla="*/ 3097259 h 6858000"/>
              <a:gd name="connsiteX102" fmla="*/ 6828050 w 7918980"/>
              <a:gd name="connsiteY102" fmla="*/ 3101053 h 6858000"/>
              <a:gd name="connsiteX103" fmla="*/ 6827093 w 7918980"/>
              <a:gd name="connsiteY103" fmla="*/ 3106151 h 6858000"/>
              <a:gd name="connsiteX104" fmla="*/ 6833251 w 7918980"/>
              <a:gd name="connsiteY104" fmla="*/ 3116747 h 6858000"/>
              <a:gd name="connsiteX105" fmla="*/ 6825921 w 7918980"/>
              <a:gd name="connsiteY105" fmla="*/ 3151828 h 6858000"/>
              <a:gd name="connsiteX106" fmla="*/ 6825863 w 7918980"/>
              <a:gd name="connsiteY106" fmla="*/ 3180546 h 6858000"/>
              <a:gd name="connsiteX107" fmla="*/ 6839691 w 7918980"/>
              <a:gd name="connsiteY107" fmla="*/ 3258677 h 6858000"/>
              <a:gd name="connsiteX108" fmla="*/ 6840898 w 7918980"/>
              <a:gd name="connsiteY108" fmla="*/ 3262610 h 6858000"/>
              <a:gd name="connsiteX109" fmla="*/ 6834652 w 7918980"/>
              <a:gd name="connsiteY109" fmla="*/ 3277179 h 6858000"/>
              <a:gd name="connsiteX110" fmla="*/ 6832324 w 7918980"/>
              <a:gd name="connsiteY110" fmla="*/ 3278130 h 6858000"/>
              <a:gd name="connsiteX111" fmla="*/ 6849750 w 7918980"/>
              <a:gd name="connsiteY111" fmla="*/ 3325671 h 6858000"/>
              <a:gd name="connsiteX112" fmla="*/ 6847551 w 7918980"/>
              <a:gd name="connsiteY112" fmla="*/ 3332072 h 6858000"/>
              <a:gd name="connsiteX113" fmla="*/ 6864685 w 7918980"/>
              <a:gd name="connsiteY113" fmla="*/ 3362948 h 6858000"/>
              <a:gd name="connsiteX114" fmla="*/ 6870457 w 7918980"/>
              <a:gd name="connsiteY114" fmla="*/ 3378959 h 6858000"/>
              <a:gd name="connsiteX115" fmla="*/ 6883738 w 7918980"/>
              <a:gd name="connsiteY115" fmla="*/ 3407057 h 6858000"/>
              <a:gd name="connsiteX116" fmla="*/ 6881948 w 7918980"/>
              <a:gd name="connsiteY116" fmla="*/ 3409825 h 6858000"/>
              <a:gd name="connsiteX117" fmla="*/ 6885647 w 7918980"/>
              <a:gd name="connsiteY117" fmla="*/ 3415218 h 6858000"/>
              <a:gd name="connsiteX118" fmla="*/ 6883908 w 7918980"/>
              <a:gd name="connsiteY118" fmla="*/ 3419880 h 6858000"/>
              <a:gd name="connsiteX119" fmla="*/ 6885903 w 7918980"/>
              <a:gd name="connsiteY119" fmla="*/ 3424545 h 6858000"/>
              <a:gd name="connsiteX120" fmla="*/ 6887603 w 7918980"/>
              <a:gd name="connsiteY120" fmla="*/ 3476412 h 6858000"/>
              <a:gd name="connsiteX121" fmla="*/ 6892664 w 7918980"/>
              <a:gd name="connsiteY121" fmla="*/ 3486850 h 6858000"/>
              <a:gd name="connsiteX122" fmla="*/ 6886319 w 7918980"/>
              <a:gd name="connsiteY122" fmla="*/ 3496391 h 6858000"/>
              <a:gd name="connsiteX123" fmla="*/ 6893119 w 7918980"/>
              <a:gd name="connsiteY123" fmla="*/ 3531201 h 6858000"/>
              <a:gd name="connsiteX124" fmla="*/ 6902876 w 7918980"/>
              <a:gd name="connsiteY124" fmla="*/ 3542019 h 6858000"/>
              <a:gd name="connsiteX125" fmla="*/ 6910520 w 7918980"/>
              <a:gd name="connsiteY125" fmla="*/ 3552249 h 6858000"/>
              <a:gd name="connsiteX126" fmla="*/ 6910882 w 7918980"/>
              <a:gd name="connsiteY126" fmla="*/ 3553678 h 6858000"/>
              <a:gd name="connsiteX127" fmla="*/ 6914489 w 7918980"/>
              <a:gd name="connsiteY127" fmla="*/ 3568021 h 6858000"/>
              <a:gd name="connsiteX128" fmla="*/ 6914914 w 7918980"/>
              <a:gd name="connsiteY128" fmla="*/ 3569719 h 6858000"/>
              <a:gd name="connsiteX129" fmla="*/ 6912342 w 7918980"/>
              <a:gd name="connsiteY129" fmla="*/ 3586412 h 6858000"/>
              <a:gd name="connsiteX130" fmla="*/ 6915338 w 7918980"/>
              <a:gd name="connsiteY130" fmla="*/ 3597336 h 6858000"/>
              <a:gd name="connsiteX131" fmla="*/ 6907234 w 7918980"/>
              <a:gd name="connsiteY131" fmla="*/ 3606007 h 6858000"/>
              <a:gd name="connsiteX132" fmla="*/ 6907261 w 7918980"/>
              <a:gd name="connsiteY132" fmla="*/ 3641228 h 6858000"/>
              <a:gd name="connsiteX133" fmla="*/ 6914828 w 7918980"/>
              <a:gd name="connsiteY133" fmla="*/ 3653088 h 6858000"/>
              <a:gd name="connsiteX134" fmla="*/ 6920416 w 7918980"/>
              <a:gd name="connsiteY134" fmla="*/ 3664114 h 6858000"/>
              <a:gd name="connsiteX135" fmla="*/ 6920498 w 7918980"/>
              <a:gd name="connsiteY135" fmla="*/ 3665569 h 6858000"/>
              <a:gd name="connsiteX136" fmla="*/ 6922809 w 7918980"/>
              <a:gd name="connsiteY136" fmla="*/ 3707357 h 6858000"/>
              <a:gd name="connsiteX137" fmla="*/ 6937676 w 7918980"/>
              <a:gd name="connsiteY137" fmla="*/ 3778166 h 6858000"/>
              <a:gd name="connsiteX138" fmla="*/ 6958359 w 7918980"/>
              <a:gd name="connsiteY138" fmla="*/ 3878222 h 6858000"/>
              <a:gd name="connsiteX139" fmla="*/ 6953118 w 7918980"/>
              <a:gd name="connsiteY139" fmla="*/ 4048117 h 6858000"/>
              <a:gd name="connsiteX140" fmla="*/ 6913020 w 7918980"/>
              <a:gd name="connsiteY140" fmla="*/ 4219510 h 6858000"/>
              <a:gd name="connsiteX141" fmla="*/ 6915792 w 7918980"/>
              <a:gd name="connsiteY141" fmla="*/ 4411258 h 6858000"/>
              <a:gd name="connsiteX142" fmla="*/ 6907579 w 7918980"/>
              <a:gd name="connsiteY142" fmla="*/ 4488531 h 6858000"/>
              <a:gd name="connsiteX143" fmla="*/ 6907052 w 7918980"/>
              <a:gd name="connsiteY143" fmla="*/ 4539168 h 6858000"/>
              <a:gd name="connsiteX144" fmla="*/ 6891916 w 7918980"/>
              <a:gd name="connsiteY144" fmla="*/ 4625153 h 6858000"/>
              <a:gd name="connsiteX145" fmla="*/ 6882094 w 7918980"/>
              <a:gd name="connsiteY145" fmla="*/ 4733115 h 6858000"/>
              <a:gd name="connsiteX146" fmla="*/ 6860189 w 7918980"/>
              <a:gd name="connsiteY146" fmla="*/ 4844323 h 6858000"/>
              <a:gd name="connsiteX147" fmla="*/ 6843618 w 7918980"/>
              <a:gd name="connsiteY147" fmla="*/ 4877992 h 6858000"/>
              <a:gd name="connsiteX148" fmla="*/ 6829393 w 7918980"/>
              <a:gd name="connsiteY148" fmla="*/ 4925805 h 6858000"/>
              <a:gd name="connsiteX149" fmla="*/ 6794017 w 7918980"/>
              <a:gd name="connsiteY149" fmla="*/ 5009272 h 6858000"/>
              <a:gd name="connsiteX150" fmla="*/ 6786085 w 7918980"/>
              <a:gd name="connsiteY150" fmla="*/ 5111369 h 6858000"/>
              <a:gd name="connsiteX151" fmla="*/ 6799321 w 7918980"/>
              <a:gd name="connsiteY151" fmla="*/ 5210876 h 6858000"/>
              <a:gd name="connsiteX152" fmla="*/ 6803597 w 7918980"/>
              <a:gd name="connsiteY152" fmla="*/ 5269726 h 6858000"/>
              <a:gd name="connsiteX153" fmla="*/ 6820713 w 7918980"/>
              <a:gd name="connsiteY153" fmla="*/ 5464225 h 6858000"/>
              <a:gd name="connsiteX154" fmla="*/ 6824380 w 7918980"/>
              <a:gd name="connsiteY154" fmla="*/ 5594585 h 6858000"/>
              <a:gd name="connsiteX155" fmla="*/ 6806680 w 7918980"/>
              <a:gd name="connsiteY155" fmla="*/ 5667896 h 6858000"/>
              <a:gd name="connsiteX156" fmla="*/ 6791486 w 7918980"/>
              <a:gd name="connsiteY156" fmla="*/ 5769225 h 6858000"/>
              <a:gd name="connsiteX157" fmla="*/ 6792745 w 7918980"/>
              <a:gd name="connsiteY157" fmla="*/ 5823324 h 6858000"/>
              <a:gd name="connsiteX158" fmla="*/ 6789109 w 7918980"/>
              <a:gd name="connsiteY158" fmla="*/ 5862699 h 6858000"/>
              <a:gd name="connsiteX159" fmla="*/ 6793675 w 7918980"/>
              <a:gd name="connsiteY159" fmla="*/ 5906467 h 6858000"/>
              <a:gd name="connsiteX160" fmla="*/ 6814548 w 7918980"/>
              <a:gd name="connsiteY160" fmla="*/ 5939847 h 6858000"/>
              <a:gd name="connsiteX161" fmla="*/ 6809795 w 7918980"/>
              <a:gd name="connsiteY161" fmla="*/ 5973994 h 6858000"/>
              <a:gd name="connsiteX162" fmla="*/ 6810756 w 7918980"/>
              <a:gd name="connsiteY162" fmla="*/ 6089693 h 6858000"/>
              <a:gd name="connsiteX163" fmla="*/ 6814601 w 7918980"/>
              <a:gd name="connsiteY163" fmla="*/ 6224938 h 6858000"/>
              <a:gd name="connsiteX164" fmla="*/ 6840137 w 7918980"/>
              <a:gd name="connsiteY164" fmla="*/ 6370251 h 6858000"/>
              <a:gd name="connsiteX165" fmla="*/ 6863777 w 7918980"/>
              <a:gd name="connsiteY165" fmla="*/ 6541313 h 6858000"/>
              <a:gd name="connsiteX166" fmla="*/ 6868355 w 7918980"/>
              <a:gd name="connsiteY166" fmla="*/ 6640957 h 6858000"/>
              <a:gd name="connsiteX167" fmla="*/ 6881422 w 7918980"/>
              <a:gd name="connsiteY167" fmla="*/ 6705297 h 6858000"/>
              <a:gd name="connsiteX168" fmla="*/ 6894105 w 7918980"/>
              <a:gd name="connsiteY168" fmla="*/ 6759582 h 6858000"/>
              <a:gd name="connsiteX169" fmla="*/ 6892152 w 7918980"/>
              <a:gd name="connsiteY169" fmla="*/ 6817746 h 6858000"/>
              <a:gd name="connsiteX170" fmla="*/ 6895302 w 7918980"/>
              <a:gd name="connsiteY170" fmla="*/ 6843646 h 6858000"/>
              <a:gd name="connsiteX171" fmla="*/ 6914368 w 7918980"/>
              <a:gd name="connsiteY171" fmla="*/ 6857998 h 6858000"/>
              <a:gd name="connsiteX172" fmla="*/ 7549620 w 7918980"/>
              <a:gd name="connsiteY172" fmla="*/ 6857998 h 6858000"/>
              <a:gd name="connsiteX173" fmla="*/ 7918980 w 7918980"/>
              <a:gd name="connsiteY173" fmla="*/ 6857998 h 6858000"/>
              <a:gd name="connsiteX174" fmla="*/ 7918980 w 7918980"/>
              <a:gd name="connsiteY174" fmla="*/ 6858000 h 6858000"/>
              <a:gd name="connsiteX175" fmla="*/ 7549620 w 7918980"/>
              <a:gd name="connsiteY175" fmla="*/ 6858000 h 6858000"/>
              <a:gd name="connsiteX176" fmla="*/ 6658851 w 7918980"/>
              <a:gd name="connsiteY176" fmla="*/ 6858000 h 6858000"/>
              <a:gd name="connsiteX177" fmla="*/ 2092387 w 7918980"/>
              <a:gd name="connsiteY177" fmla="*/ 6858000 h 6858000"/>
              <a:gd name="connsiteX178" fmla="*/ 1822980 w 7918980"/>
              <a:gd name="connsiteY178" fmla="*/ 6858000 h 6858000"/>
              <a:gd name="connsiteX179" fmla="*/ 727500 w 7918980"/>
              <a:gd name="connsiteY179" fmla="*/ 6858000 h 6858000"/>
              <a:gd name="connsiteX180" fmla="*/ 504457 w 7918980"/>
              <a:gd name="connsiteY180" fmla="*/ 6858000 h 6858000"/>
              <a:gd name="connsiteX181" fmla="*/ 0 w 7918980"/>
              <a:gd name="connsiteY181" fmla="*/ 6858000 h 6858000"/>
              <a:gd name="connsiteX182" fmla="*/ 0 w 7918980"/>
              <a:gd name="connsiteY182" fmla="*/ 0 h 6858000"/>
              <a:gd name="connsiteX0" fmla="*/ 0 w 7918980"/>
              <a:gd name="connsiteY0" fmla="*/ 0 h 6858000"/>
              <a:gd name="connsiteX1" fmla="*/ 504457 w 7918980"/>
              <a:gd name="connsiteY1" fmla="*/ 0 h 6858000"/>
              <a:gd name="connsiteX2" fmla="*/ 727500 w 7918980"/>
              <a:gd name="connsiteY2" fmla="*/ 0 h 6858000"/>
              <a:gd name="connsiteX3" fmla="*/ 1822980 w 7918980"/>
              <a:gd name="connsiteY3" fmla="*/ 0 h 6858000"/>
              <a:gd name="connsiteX4" fmla="*/ 2092387 w 7918980"/>
              <a:gd name="connsiteY4" fmla="*/ 0 h 6858000"/>
              <a:gd name="connsiteX5" fmla="*/ 7076514 w 7918980"/>
              <a:gd name="connsiteY5" fmla="*/ 0 h 6858000"/>
              <a:gd name="connsiteX6" fmla="*/ 7264525 w 7918980"/>
              <a:gd name="connsiteY6" fmla="*/ 0 h 6858000"/>
              <a:gd name="connsiteX7" fmla="*/ 7390497 w 7918980"/>
              <a:gd name="connsiteY7" fmla="*/ 0 h 6858000"/>
              <a:gd name="connsiteX8" fmla="*/ 7389918 w 7918980"/>
              <a:gd name="connsiteY8" fmla="*/ 1705 h 6858000"/>
              <a:gd name="connsiteX9" fmla="*/ 7374574 w 7918980"/>
              <a:gd name="connsiteY9" fmla="*/ 17287 h 6858000"/>
              <a:gd name="connsiteX10" fmla="*/ 7368621 w 7918980"/>
              <a:gd name="connsiteY10" fmla="*/ 130336 h 6858000"/>
              <a:gd name="connsiteX11" fmla="*/ 7361269 w 7918980"/>
              <a:gd name="connsiteY11" fmla="*/ 187093 h 6858000"/>
              <a:gd name="connsiteX12" fmla="*/ 7368770 w 7918980"/>
              <a:gd name="connsiteY12" fmla="*/ 265704 h 6858000"/>
              <a:gd name="connsiteX13" fmla="*/ 7365293 w 7918980"/>
              <a:gd name="connsiteY13" fmla="*/ 354566 h 6858000"/>
              <a:gd name="connsiteX14" fmla="*/ 7347106 w 7918980"/>
              <a:gd name="connsiteY14" fmla="*/ 472000 h 6858000"/>
              <a:gd name="connsiteX15" fmla="*/ 7345150 w 7918980"/>
              <a:gd name="connsiteY15" fmla="*/ 473782 h 6858000"/>
              <a:gd name="connsiteX16" fmla="*/ 7344778 w 7918980"/>
              <a:gd name="connsiteY16" fmla="*/ 491380 h 6858000"/>
              <a:gd name="connsiteX17" fmla="*/ 7359399 w 7918980"/>
              <a:gd name="connsiteY17" fmla="*/ 531675 h 6858000"/>
              <a:gd name="connsiteX18" fmla="*/ 7356415 w 7918980"/>
              <a:gd name="connsiteY18" fmla="*/ 536015 h 6858000"/>
              <a:gd name="connsiteX19" fmla="*/ 7361068 w 7918980"/>
              <a:gd name="connsiteY19" fmla="*/ 572092 h 6858000"/>
              <a:gd name="connsiteX20" fmla="*/ 7359041 w 7918980"/>
              <a:gd name="connsiteY20" fmla="*/ 572511 h 6858000"/>
              <a:gd name="connsiteX21" fmla="*/ 7351198 w 7918980"/>
              <a:gd name="connsiteY21" fmla="*/ 582332 h 6858000"/>
              <a:gd name="connsiteX22" fmla="*/ 7340991 w 7918980"/>
              <a:gd name="connsiteY22" fmla="*/ 601285 h 6858000"/>
              <a:gd name="connsiteX23" fmla="*/ 7296154 w 7918980"/>
              <a:gd name="connsiteY23" fmla="*/ 681608 h 6858000"/>
              <a:gd name="connsiteX24" fmla="*/ 7295943 w 7918980"/>
              <a:gd name="connsiteY24" fmla="*/ 689151 h 6858000"/>
              <a:gd name="connsiteX25" fmla="*/ 7295465 w 7918980"/>
              <a:gd name="connsiteY25" fmla="*/ 689289 h 6858000"/>
              <a:gd name="connsiteX26" fmla="*/ 7294306 w 7918980"/>
              <a:gd name="connsiteY26" fmla="*/ 697222 h 6858000"/>
              <a:gd name="connsiteX27" fmla="*/ 7295144 w 7918980"/>
              <a:gd name="connsiteY27" fmla="*/ 717531 h 6858000"/>
              <a:gd name="connsiteX28" fmla="*/ 7291871 w 7918980"/>
              <a:gd name="connsiteY28" fmla="*/ 722494 h 6858000"/>
              <a:gd name="connsiteX29" fmla="*/ 7286061 w 7918980"/>
              <a:gd name="connsiteY29" fmla="*/ 724368 h 6858000"/>
              <a:gd name="connsiteX30" fmla="*/ 7269961 w 7918980"/>
              <a:gd name="connsiteY30" fmla="*/ 752692 h 6858000"/>
              <a:gd name="connsiteX31" fmla="*/ 7240170 w 7918980"/>
              <a:gd name="connsiteY31" fmla="*/ 816346 h 6858000"/>
              <a:gd name="connsiteX32" fmla="*/ 7211938 w 7918980"/>
              <a:gd name="connsiteY32" fmla="*/ 889417 h 6858000"/>
              <a:gd name="connsiteX33" fmla="*/ 7130024 w 7918980"/>
              <a:gd name="connsiteY33" fmla="*/ 1063288 h 6858000"/>
              <a:gd name="connsiteX34" fmla="*/ 7126817 w 7918980"/>
              <a:gd name="connsiteY34" fmla="*/ 1157176 h 6858000"/>
              <a:gd name="connsiteX35" fmla="*/ 7109474 w 7918980"/>
              <a:gd name="connsiteY35" fmla="*/ 1210776 h 6858000"/>
              <a:gd name="connsiteX36" fmla="*/ 7105443 w 7918980"/>
              <a:gd name="connsiteY36" fmla="*/ 1301993 h 6858000"/>
              <a:gd name="connsiteX37" fmla="*/ 7075215 w 7918980"/>
              <a:gd name="connsiteY37" fmla="*/ 1360879 h 6858000"/>
              <a:gd name="connsiteX38" fmla="*/ 7067477 w 7918980"/>
              <a:gd name="connsiteY38" fmla="*/ 1404045 h 6858000"/>
              <a:gd name="connsiteX39" fmla="*/ 7046803 w 7918980"/>
              <a:gd name="connsiteY39" fmla="*/ 1429568 h 6858000"/>
              <a:gd name="connsiteX40" fmla="*/ 7047831 w 7918980"/>
              <a:gd name="connsiteY40" fmla="*/ 1430305 h 6858000"/>
              <a:gd name="connsiteX41" fmla="*/ 7035374 w 7918980"/>
              <a:gd name="connsiteY41" fmla="*/ 1463304 h 6858000"/>
              <a:gd name="connsiteX42" fmla="*/ 7032938 w 7918980"/>
              <a:gd name="connsiteY42" fmla="*/ 1514846 h 6858000"/>
              <a:gd name="connsiteX43" fmla="*/ 7029397 w 7918980"/>
              <a:gd name="connsiteY43" fmla="*/ 1519731 h 6858000"/>
              <a:gd name="connsiteX44" fmla="*/ 7029620 w 7918980"/>
              <a:gd name="connsiteY44" fmla="*/ 1519929 h 6858000"/>
              <a:gd name="connsiteX45" fmla="*/ 7030612 w 7918980"/>
              <a:gd name="connsiteY45" fmla="*/ 1546022 h 6858000"/>
              <a:gd name="connsiteX46" fmla="*/ 7035010 w 7918980"/>
              <a:gd name="connsiteY46" fmla="*/ 1578752 h 6858000"/>
              <a:gd name="connsiteX47" fmla="*/ 7026513 w 7918980"/>
              <a:gd name="connsiteY47" fmla="*/ 1647555 h 6858000"/>
              <a:gd name="connsiteX48" fmla="*/ 7013857 w 7918980"/>
              <a:gd name="connsiteY48" fmla="*/ 1715685 h 6858000"/>
              <a:gd name="connsiteX49" fmla="*/ 7007215 w 7918980"/>
              <a:gd name="connsiteY49" fmla="*/ 1740358 h 6858000"/>
              <a:gd name="connsiteX50" fmla="*/ 7004455 w 7918980"/>
              <a:gd name="connsiteY50" fmla="*/ 1784314 h 6858000"/>
              <a:gd name="connsiteX51" fmla="*/ 7008825 w 7918980"/>
              <a:gd name="connsiteY51" fmla="*/ 1804434 h 6858000"/>
              <a:gd name="connsiteX52" fmla="*/ 7008048 w 7918980"/>
              <a:gd name="connsiteY52" fmla="*/ 1805316 h 6858000"/>
              <a:gd name="connsiteX53" fmla="*/ 7011573 w 7918980"/>
              <a:gd name="connsiteY53" fmla="*/ 1807109 h 6858000"/>
              <a:gd name="connsiteX54" fmla="*/ 7008900 w 7918980"/>
              <a:gd name="connsiteY54" fmla="*/ 1821003 h 6858000"/>
              <a:gd name="connsiteX55" fmla="*/ 7006523 w 7918980"/>
              <a:gd name="connsiteY55" fmla="*/ 1824832 h 6858000"/>
              <a:gd name="connsiteX56" fmla="*/ 7005215 w 7918980"/>
              <a:gd name="connsiteY56" fmla="*/ 1830429 h 6858000"/>
              <a:gd name="connsiteX57" fmla="*/ 7005505 w 7918980"/>
              <a:gd name="connsiteY57" fmla="*/ 1830569 h 6858000"/>
              <a:gd name="connsiteX58" fmla="*/ 7003643 w 7918980"/>
              <a:gd name="connsiteY58" fmla="*/ 1835810 h 6858000"/>
              <a:gd name="connsiteX59" fmla="*/ 6990432 w 7918980"/>
              <a:gd name="connsiteY59" fmla="*/ 1861483 h 6858000"/>
              <a:gd name="connsiteX60" fmla="*/ 6997246 w 7918980"/>
              <a:gd name="connsiteY60" fmla="*/ 1892417 h 6858000"/>
              <a:gd name="connsiteX61" fmla="*/ 7012242 w 7918980"/>
              <a:gd name="connsiteY61" fmla="*/ 1895114 h 6858000"/>
              <a:gd name="connsiteX62" fmla="*/ 7010080 w 7918980"/>
              <a:gd name="connsiteY62" fmla="*/ 1899379 h 6858000"/>
              <a:gd name="connsiteX63" fmla="*/ 7003451 w 7918980"/>
              <a:gd name="connsiteY63" fmla="*/ 1907867 h 6858000"/>
              <a:gd name="connsiteX64" fmla="*/ 7004341 w 7918980"/>
              <a:gd name="connsiteY64" fmla="*/ 1910265 h 6858000"/>
              <a:gd name="connsiteX65" fmla="*/ 7001248 w 7918980"/>
              <a:gd name="connsiteY65" fmla="*/ 1935584 h 6858000"/>
              <a:gd name="connsiteX66" fmla="*/ 7006599 w 7918980"/>
              <a:gd name="connsiteY66" fmla="*/ 1942021 h 6858000"/>
              <a:gd name="connsiteX67" fmla="*/ 7007460 w 7918980"/>
              <a:gd name="connsiteY67" fmla="*/ 1945112 h 6858000"/>
              <a:gd name="connsiteX68" fmla="*/ 6949577 w 7918980"/>
              <a:gd name="connsiteY68" fmla="*/ 2024270 h 6858000"/>
              <a:gd name="connsiteX69" fmla="*/ 6942508 w 7918980"/>
              <a:gd name="connsiteY69" fmla="*/ 2107942 h 6858000"/>
              <a:gd name="connsiteX70" fmla="*/ 6933336 w 7918980"/>
              <a:gd name="connsiteY70" fmla="*/ 2193455 h 6858000"/>
              <a:gd name="connsiteX71" fmla="*/ 6927972 w 7918980"/>
              <a:gd name="connsiteY71" fmla="*/ 2260088 h 6858000"/>
              <a:gd name="connsiteX72" fmla="*/ 6909058 w 7918980"/>
              <a:gd name="connsiteY72" fmla="*/ 2296008 h 6858000"/>
              <a:gd name="connsiteX73" fmla="*/ 6901810 w 7918980"/>
              <a:gd name="connsiteY73" fmla="*/ 2305564 h 6858000"/>
              <a:gd name="connsiteX74" fmla="*/ 6904482 w 7918980"/>
              <a:gd name="connsiteY74" fmla="*/ 2320214 h 6858000"/>
              <a:gd name="connsiteX75" fmla="*/ 6891885 w 7918980"/>
              <a:gd name="connsiteY75" fmla="*/ 2417011 h 6858000"/>
              <a:gd name="connsiteX76" fmla="*/ 6884970 w 7918980"/>
              <a:gd name="connsiteY76" fmla="*/ 2454207 h 6858000"/>
              <a:gd name="connsiteX77" fmla="*/ 6882954 w 7918980"/>
              <a:gd name="connsiteY77" fmla="*/ 2487203 h 6858000"/>
              <a:gd name="connsiteX78" fmla="*/ 6871484 w 7918980"/>
              <a:gd name="connsiteY78" fmla="*/ 2512282 h 6858000"/>
              <a:gd name="connsiteX79" fmla="*/ 6872496 w 7918980"/>
              <a:gd name="connsiteY79" fmla="*/ 2514318 h 6858000"/>
              <a:gd name="connsiteX80" fmla="*/ 6898111 w 7918980"/>
              <a:gd name="connsiteY80" fmla="*/ 2574334 h 6858000"/>
              <a:gd name="connsiteX81" fmla="*/ 6897017 w 7918980"/>
              <a:gd name="connsiteY81" fmla="*/ 2579877 h 6858000"/>
              <a:gd name="connsiteX82" fmla="*/ 6897171 w 7918980"/>
              <a:gd name="connsiteY82" fmla="*/ 2608928 h 6858000"/>
              <a:gd name="connsiteX83" fmla="*/ 6896584 w 7918980"/>
              <a:gd name="connsiteY83" fmla="*/ 2613111 h 6858000"/>
              <a:gd name="connsiteX84" fmla="*/ 6888164 w 7918980"/>
              <a:gd name="connsiteY84" fmla="*/ 2621996 h 6858000"/>
              <a:gd name="connsiteX85" fmla="*/ 6890652 w 7918980"/>
              <a:gd name="connsiteY85" fmla="*/ 2634265 h 6858000"/>
              <a:gd name="connsiteX86" fmla="*/ 6882034 w 7918980"/>
              <a:gd name="connsiteY86" fmla="*/ 2647237 h 6858000"/>
              <a:gd name="connsiteX87" fmla="*/ 6888195 w 7918980"/>
              <a:gd name="connsiteY87" fmla="*/ 2650786 h 6858000"/>
              <a:gd name="connsiteX88" fmla="*/ 6894052 w 7918980"/>
              <a:gd name="connsiteY88" fmla="*/ 2661993 h 6858000"/>
              <a:gd name="connsiteX89" fmla="*/ 6885953 w 7918980"/>
              <a:gd name="connsiteY89" fmla="*/ 2670949 h 6858000"/>
              <a:gd name="connsiteX90" fmla="*/ 6880156 w 7918980"/>
              <a:gd name="connsiteY90" fmla="*/ 2690255 h 6858000"/>
              <a:gd name="connsiteX91" fmla="*/ 6881009 w 7918980"/>
              <a:gd name="connsiteY91" fmla="*/ 2695683 h 6858000"/>
              <a:gd name="connsiteX92" fmla="*/ 6870001 w 7918980"/>
              <a:gd name="connsiteY92" fmla="*/ 2713964 h 6858000"/>
              <a:gd name="connsiteX93" fmla="*/ 6864441 w 7918980"/>
              <a:gd name="connsiteY93" fmla="*/ 2730175 h 6858000"/>
              <a:gd name="connsiteX94" fmla="*/ 6875107 w 7918980"/>
              <a:gd name="connsiteY94" fmla="*/ 2763497 h 6858000"/>
              <a:gd name="connsiteX95" fmla="*/ 6837349 w 7918980"/>
              <a:gd name="connsiteY95" fmla="*/ 3051539 h 6858000"/>
              <a:gd name="connsiteX96" fmla="*/ 6835698 w 7918980"/>
              <a:gd name="connsiteY96" fmla="*/ 3060333 h 6858000"/>
              <a:gd name="connsiteX97" fmla="*/ 6837785 w 7918980"/>
              <a:gd name="connsiteY97" fmla="*/ 3065434 h 6858000"/>
              <a:gd name="connsiteX98" fmla="*/ 6834476 w 7918980"/>
              <a:gd name="connsiteY98" fmla="*/ 3066836 h 6858000"/>
              <a:gd name="connsiteX99" fmla="*/ 6831096 w 7918980"/>
              <a:gd name="connsiteY99" fmla="*/ 3084834 h 6858000"/>
              <a:gd name="connsiteX100" fmla="*/ 6831305 w 7918980"/>
              <a:gd name="connsiteY100" fmla="*/ 3097259 h 6858000"/>
              <a:gd name="connsiteX101" fmla="*/ 6828050 w 7918980"/>
              <a:gd name="connsiteY101" fmla="*/ 3101053 h 6858000"/>
              <a:gd name="connsiteX102" fmla="*/ 6827093 w 7918980"/>
              <a:gd name="connsiteY102" fmla="*/ 3106151 h 6858000"/>
              <a:gd name="connsiteX103" fmla="*/ 6833251 w 7918980"/>
              <a:gd name="connsiteY103" fmla="*/ 3116747 h 6858000"/>
              <a:gd name="connsiteX104" fmla="*/ 6825921 w 7918980"/>
              <a:gd name="connsiteY104" fmla="*/ 3151828 h 6858000"/>
              <a:gd name="connsiteX105" fmla="*/ 6825863 w 7918980"/>
              <a:gd name="connsiteY105" fmla="*/ 3180546 h 6858000"/>
              <a:gd name="connsiteX106" fmla="*/ 6839691 w 7918980"/>
              <a:gd name="connsiteY106" fmla="*/ 3258677 h 6858000"/>
              <a:gd name="connsiteX107" fmla="*/ 6840898 w 7918980"/>
              <a:gd name="connsiteY107" fmla="*/ 3262610 h 6858000"/>
              <a:gd name="connsiteX108" fmla="*/ 6834652 w 7918980"/>
              <a:gd name="connsiteY108" fmla="*/ 3277179 h 6858000"/>
              <a:gd name="connsiteX109" fmla="*/ 6832324 w 7918980"/>
              <a:gd name="connsiteY109" fmla="*/ 3278130 h 6858000"/>
              <a:gd name="connsiteX110" fmla="*/ 6849750 w 7918980"/>
              <a:gd name="connsiteY110" fmla="*/ 3325671 h 6858000"/>
              <a:gd name="connsiteX111" fmla="*/ 6847551 w 7918980"/>
              <a:gd name="connsiteY111" fmla="*/ 3332072 h 6858000"/>
              <a:gd name="connsiteX112" fmla="*/ 6864685 w 7918980"/>
              <a:gd name="connsiteY112" fmla="*/ 3362948 h 6858000"/>
              <a:gd name="connsiteX113" fmla="*/ 6870457 w 7918980"/>
              <a:gd name="connsiteY113" fmla="*/ 3378959 h 6858000"/>
              <a:gd name="connsiteX114" fmla="*/ 6883738 w 7918980"/>
              <a:gd name="connsiteY114" fmla="*/ 3407057 h 6858000"/>
              <a:gd name="connsiteX115" fmla="*/ 6881948 w 7918980"/>
              <a:gd name="connsiteY115" fmla="*/ 3409825 h 6858000"/>
              <a:gd name="connsiteX116" fmla="*/ 6885647 w 7918980"/>
              <a:gd name="connsiteY116" fmla="*/ 3415218 h 6858000"/>
              <a:gd name="connsiteX117" fmla="*/ 6883908 w 7918980"/>
              <a:gd name="connsiteY117" fmla="*/ 3419880 h 6858000"/>
              <a:gd name="connsiteX118" fmla="*/ 6885903 w 7918980"/>
              <a:gd name="connsiteY118" fmla="*/ 3424545 h 6858000"/>
              <a:gd name="connsiteX119" fmla="*/ 6887603 w 7918980"/>
              <a:gd name="connsiteY119" fmla="*/ 3476412 h 6858000"/>
              <a:gd name="connsiteX120" fmla="*/ 6892664 w 7918980"/>
              <a:gd name="connsiteY120" fmla="*/ 3486850 h 6858000"/>
              <a:gd name="connsiteX121" fmla="*/ 6886319 w 7918980"/>
              <a:gd name="connsiteY121" fmla="*/ 3496391 h 6858000"/>
              <a:gd name="connsiteX122" fmla="*/ 6893119 w 7918980"/>
              <a:gd name="connsiteY122" fmla="*/ 3531201 h 6858000"/>
              <a:gd name="connsiteX123" fmla="*/ 6902876 w 7918980"/>
              <a:gd name="connsiteY123" fmla="*/ 3542019 h 6858000"/>
              <a:gd name="connsiteX124" fmla="*/ 6910520 w 7918980"/>
              <a:gd name="connsiteY124" fmla="*/ 3552249 h 6858000"/>
              <a:gd name="connsiteX125" fmla="*/ 6910882 w 7918980"/>
              <a:gd name="connsiteY125" fmla="*/ 3553678 h 6858000"/>
              <a:gd name="connsiteX126" fmla="*/ 6914489 w 7918980"/>
              <a:gd name="connsiteY126" fmla="*/ 3568021 h 6858000"/>
              <a:gd name="connsiteX127" fmla="*/ 6914914 w 7918980"/>
              <a:gd name="connsiteY127" fmla="*/ 3569719 h 6858000"/>
              <a:gd name="connsiteX128" fmla="*/ 6912342 w 7918980"/>
              <a:gd name="connsiteY128" fmla="*/ 3586412 h 6858000"/>
              <a:gd name="connsiteX129" fmla="*/ 6915338 w 7918980"/>
              <a:gd name="connsiteY129" fmla="*/ 3597336 h 6858000"/>
              <a:gd name="connsiteX130" fmla="*/ 6907234 w 7918980"/>
              <a:gd name="connsiteY130" fmla="*/ 3606007 h 6858000"/>
              <a:gd name="connsiteX131" fmla="*/ 6907261 w 7918980"/>
              <a:gd name="connsiteY131" fmla="*/ 3641228 h 6858000"/>
              <a:gd name="connsiteX132" fmla="*/ 6914828 w 7918980"/>
              <a:gd name="connsiteY132" fmla="*/ 3653088 h 6858000"/>
              <a:gd name="connsiteX133" fmla="*/ 6920416 w 7918980"/>
              <a:gd name="connsiteY133" fmla="*/ 3664114 h 6858000"/>
              <a:gd name="connsiteX134" fmla="*/ 6920498 w 7918980"/>
              <a:gd name="connsiteY134" fmla="*/ 3665569 h 6858000"/>
              <a:gd name="connsiteX135" fmla="*/ 6922809 w 7918980"/>
              <a:gd name="connsiteY135" fmla="*/ 3707357 h 6858000"/>
              <a:gd name="connsiteX136" fmla="*/ 6937676 w 7918980"/>
              <a:gd name="connsiteY136" fmla="*/ 3778166 h 6858000"/>
              <a:gd name="connsiteX137" fmla="*/ 6958359 w 7918980"/>
              <a:gd name="connsiteY137" fmla="*/ 3878222 h 6858000"/>
              <a:gd name="connsiteX138" fmla="*/ 6953118 w 7918980"/>
              <a:gd name="connsiteY138" fmla="*/ 4048117 h 6858000"/>
              <a:gd name="connsiteX139" fmla="*/ 6913020 w 7918980"/>
              <a:gd name="connsiteY139" fmla="*/ 4219510 h 6858000"/>
              <a:gd name="connsiteX140" fmla="*/ 6915792 w 7918980"/>
              <a:gd name="connsiteY140" fmla="*/ 4411258 h 6858000"/>
              <a:gd name="connsiteX141" fmla="*/ 6907579 w 7918980"/>
              <a:gd name="connsiteY141" fmla="*/ 4488531 h 6858000"/>
              <a:gd name="connsiteX142" fmla="*/ 6907052 w 7918980"/>
              <a:gd name="connsiteY142" fmla="*/ 4539168 h 6858000"/>
              <a:gd name="connsiteX143" fmla="*/ 6891916 w 7918980"/>
              <a:gd name="connsiteY143" fmla="*/ 4625153 h 6858000"/>
              <a:gd name="connsiteX144" fmla="*/ 6882094 w 7918980"/>
              <a:gd name="connsiteY144" fmla="*/ 4733115 h 6858000"/>
              <a:gd name="connsiteX145" fmla="*/ 6860189 w 7918980"/>
              <a:gd name="connsiteY145" fmla="*/ 4844323 h 6858000"/>
              <a:gd name="connsiteX146" fmla="*/ 6843618 w 7918980"/>
              <a:gd name="connsiteY146" fmla="*/ 4877992 h 6858000"/>
              <a:gd name="connsiteX147" fmla="*/ 6829393 w 7918980"/>
              <a:gd name="connsiteY147" fmla="*/ 4925805 h 6858000"/>
              <a:gd name="connsiteX148" fmla="*/ 6794017 w 7918980"/>
              <a:gd name="connsiteY148" fmla="*/ 5009272 h 6858000"/>
              <a:gd name="connsiteX149" fmla="*/ 6786085 w 7918980"/>
              <a:gd name="connsiteY149" fmla="*/ 5111369 h 6858000"/>
              <a:gd name="connsiteX150" fmla="*/ 6799321 w 7918980"/>
              <a:gd name="connsiteY150" fmla="*/ 5210876 h 6858000"/>
              <a:gd name="connsiteX151" fmla="*/ 6803597 w 7918980"/>
              <a:gd name="connsiteY151" fmla="*/ 5269726 h 6858000"/>
              <a:gd name="connsiteX152" fmla="*/ 6820713 w 7918980"/>
              <a:gd name="connsiteY152" fmla="*/ 5464225 h 6858000"/>
              <a:gd name="connsiteX153" fmla="*/ 6824380 w 7918980"/>
              <a:gd name="connsiteY153" fmla="*/ 5594585 h 6858000"/>
              <a:gd name="connsiteX154" fmla="*/ 6806680 w 7918980"/>
              <a:gd name="connsiteY154" fmla="*/ 5667896 h 6858000"/>
              <a:gd name="connsiteX155" fmla="*/ 6791486 w 7918980"/>
              <a:gd name="connsiteY155" fmla="*/ 5769225 h 6858000"/>
              <a:gd name="connsiteX156" fmla="*/ 6792745 w 7918980"/>
              <a:gd name="connsiteY156" fmla="*/ 5823324 h 6858000"/>
              <a:gd name="connsiteX157" fmla="*/ 6789109 w 7918980"/>
              <a:gd name="connsiteY157" fmla="*/ 5862699 h 6858000"/>
              <a:gd name="connsiteX158" fmla="*/ 6793675 w 7918980"/>
              <a:gd name="connsiteY158" fmla="*/ 5906467 h 6858000"/>
              <a:gd name="connsiteX159" fmla="*/ 6814548 w 7918980"/>
              <a:gd name="connsiteY159" fmla="*/ 5939847 h 6858000"/>
              <a:gd name="connsiteX160" fmla="*/ 6809795 w 7918980"/>
              <a:gd name="connsiteY160" fmla="*/ 5973994 h 6858000"/>
              <a:gd name="connsiteX161" fmla="*/ 6810756 w 7918980"/>
              <a:gd name="connsiteY161" fmla="*/ 6089693 h 6858000"/>
              <a:gd name="connsiteX162" fmla="*/ 6814601 w 7918980"/>
              <a:gd name="connsiteY162" fmla="*/ 6224938 h 6858000"/>
              <a:gd name="connsiteX163" fmla="*/ 6840137 w 7918980"/>
              <a:gd name="connsiteY163" fmla="*/ 6370251 h 6858000"/>
              <a:gd name="connsiteX164" fmla="*/ 6863777 w 7918980"/>
              <a:gd name="connsiteY164" fmla="*/ 6541313 h 6858000"/>
              <a:gd name="connsiteX165" fmla="*/ 6868355 w 7918980"/>
              <a:gd name="connsiteY165" fmla="*/ 6640957 h 6858000"/>
              <a:gd name="connsiteX166" fmla="*/ 6881422 w 7918980"/>
              <a:gd name="connsiteY166" fmla="*/ 6705297 h 6858000"/>
              <a:gd name="connsiteX167" fmla="*/ 6894105 w 7918980"/>
              <a:gd name="connsiteY167" fmla="*/ 6759582 h 6858000"/>
              <a:gd name="connsiteX168" fmla="*/ 6892152 w 7918980"/>
              <a:gd name="connsiteY168" fmla="*/ 6817746 h 6858000"/>
              <a:gd name="connsiteX169" fmla="*/ 6895302 w 7918980"/>
              <a:gd name="connsiteY169" fmla="*/ 6843646 h 6858000"/>
              <a:gd name="connsiteX170" fmla="*/ 6914368 w 7918980"/>
              <a:gd name="connsiteY170" fmla="*/ 6857998 h 6858000"/>
              <a:gd name="connsiteX171" fmla="*/ 7549620 w 7918980"/>
              <a:gd name="connsiteY171" fmla="*/ 6857998 h 6858000"/>
              <a:gd name="connsiteX172" fmla="*/ 7918980 w 7918980"/>
              <a:gd name="connsiteY172" fmla="*/ 6857998 h 6858000"/>
              <a:gd name="connsiteX173" fmla="*/ 7918980 w 7918980"/>
              <a:gd name="connsiteY173" fmla="*/ 6858000 h 6858000"/>
              <a:gd name="connsiteX174" fmla="*/ 7549620 w 7918980"/>
              <a:gd name="connsiteY174" fmla="*/ 6858000 h 6858000"/>
              <a:gd name="connsiteX175" fmla="*/ 6658851 w 7918980"/>
              <a:gd name="connsiteY175" fmla="*/ 6858000 h 6858000"/>
              <a:gd name="connsiteX176" fmla="*/ 2092387 w 7918980"/>
              <a:gd name="connsiteY176" fmla="*/ 6858000 h 6858000"/>
              <a:gd name="connsiteX177" fmla="*/ 1822980 w 7918980"/>
              <a:gd name="connsiteY177" fmla="*/ 6858000 h 6858000"/>
              <a:gd name="connsiteX178" fmla="*/ 727500 w 7918980"/>
              <a:gd name="connsiteY178" fmla="*/ 6858000 h 6858000"/>
              <a:gd name="connsiteX179" fmla="*/ 504457 w 7918980"/>
              <a:gd name="connsiteY179" fmla="*/ 6858000 h 6858000"/>
              <a:gd name="connsiteX180" fmla="*/ 0 w 7918980"/>
              <a:gd name="connsiteY180" fmla="*/ 6858000 h 6858000"/>
              <a:gd name="connsiteX181" fmla="*/ 0 w 7918980"/>
              <a:gd name="connsiteY181" fmla="*/ 0 h 6858000"/>
              <a:gd name="connsiteX0" fmla="*/ 0 w 7918980"/>
              <a:gd name="connsiteY0" fmla="*/ 0 h 6858000"/>
              <a:gd name="connsiteX1" fmla="*/ 504457 w 7918980"/>
              <a:gd name="connsiteY1" fmla="*/ 0 h 6858000"/>
              <a:gd name="connsiteX2" fmla="*/ 727500 w 7918980"/>
              <a:gd name="connsiteY2" fmla="*/ 0 h 6858000"/>
              <a:gd name="connsiteX3" fmla="*/ 1822980 w 7918980"/>
              <a:gd name="connsiteY3" fmla="*/ 0 h 6858000"/>
              <a:gd name="connsiteX4" fmla="*/ 2092387 w 7918980"/>
              <a:gd name="connsiteY4" fmla="*/ 0 h 6858000"/>
              <a:gd name="connsiteX5" fmla="*/ 7076514 w 7918980"/>
              <a:gd name="connsiteY5" fmla="*/ 0 h 6858000"/>
              <a:gd name="connsiteX6" fmla="*/ 7264525 w 7918980"/>
              <a:gd name="connsiteY6" fmla="*/ 0 h 6858000"/>
              <a:gd name="connsiteX7" fmla="*/ 7390497 w 7918980"/>
              <a:gd name="connsiteY7" fmla="*/ 0 h 6858000"/>
              <a:gd name="connsiteX8" fmla="*/ 7389918 w 7918980"/>
              <a:gd name="connsiteY8" fmla="*/ 1705 h 6858000"/>
              <a:gd name="connsiteX9" fmla="*/ 7374574 w 7918980"/>
              <a:gd name="connsiteY9" fmla="*/ 17287 h 6858000"/>
              <a:gd name="connsiteX10" fmla="*/ 7368621 w 7918980"/>
              <a:gd name="connsiteY10" fmla="*/ 130336 h 6858000"/>
              <a:gd name="connsiteX11" fmla="*/ 7361269 w 7918980"/>
              <a:gd name="connsiteY11" fmla="*/ 187093 h 6858000"/>
              <a:gd name="connsiteX12" fmla="*/ 7368770 w 7918980"/>
              <a:gd name="connsiteY12" fmla="*/ 265704 h 6858000"/>
              <a:gd name="connsiteX13" fmla="*/ 7365293 w 7918980"/>
              <a:gd name="connsiteY13" fmla="*/ 354566 h 6858000"/>
              <a:gd name="connsiteX14" fmla="*/ 7347106 w 7918980"/>
              <a:gd name="connsiteY14" fmla="*/ 472000 h 6858000"/>
              <a:gd name="connsiteX15" fmla="*/ 7345150 w 7918980"/>
              <a:gd name="connsiteY15" fmla="*/ 473782 h 6858000"/>
              <a:gd name="connsiteX16" fmla="*/ 7344778 w 7918980"/>
              <a:gd name="connsiteY16" fmla="*/ 491380 h 6858000"/>
              <a:gd name="connsiteX17" fmla="*/ 7359399 w 7918980"/>
              <a:gd name="connsiteY17" fmla="*/ 531675 h 6858000"/>
              <a:gd name="connsiteX18" fmla="*/ 7356415 w 7918980"/>
              <a:gd name="connsiteY18" fmla="*/ 536015 h 6858000"/>
              <a:gd name="connsiteX19" fmla="*/ 7361068 w 7918980"/>
              <a:gd name="connsiteY19" fmla="*/ 572092 h 6858000"/>
              <a:gd name="connsiteX20" fmla="*/ 7359041 w 7918980"/>
              <a:gd name="connsiteY20" fmla="*/ 572511 h 6858000"/>
              <a:gd name="connsiteX21" fmla="*/ 7351198 w 7918980"/>
              <a:gd name="connsiteY21" fmla="*/ 582332 h 6858000"/>
              <a:gd name="connsiteX22" fmla="*/ 7340991 w 7918980"/>
              <a:gd name="connsiteY22" fmla="*/ 601285 h 6858000"/>
              <a:gd name="connsiteX23" fmla="*/ 7296154 w 7918980"/>
              <a:gd name="connsiteY23" fmla="*/ 681608 h 6858000"/>
              <a:gd name="connsiteX24" fmla="*/ 7295943 w 7918980"/>
              <a:gd name="connsiteY24" fmla="*/ 689151 h 6858000"/>
              <a:gd name="connsiteX25" fmla="*/ 7295465 w 7918980"/>
              <a:gd name="connsiteY25" fmla="*/ 689289 h 6858000"/>
              <a:gd name="connsiteX26" fmla="*/ 7294306 w 7918980"/>
              <a:gd name="connsiteY26" fmla="*/ 697222 h 6858000"/>
              <a:gd name="connsiteX27" fmla="*/ 7295144 w 7918980"/>
              <a:gd name="connsiteY27" fmla="*/ 717531 h 6858000"/>
              <a:gd name="connsiteX28" fmla="*/ 7291871 w 7918980"/>
              <a:gd name="connsiteY28" fmla="*/ 722494 h 6858000"/>
              <a:gd name="connsiteX29" fmla="*/ 7286061 w 7918980"/>
              <a:gd name="connsiteY29" fmla="*/ 724368 h 6858000"/>
              <a:gd name="connsiteX30" fmla="*/ 7269961 w 7918980"/>
              <a:gd name="connsiteY30" fmla="*/ 752692 h 6858000"/>
              <a:gd name="connsiteX31" fmla="*/ 7240170 w 7918980"/>
              <a:gd name="connsiteY31" fmla="*/ 816346 h 6858000"/>
              <a:gd name="connsiteX32" fmla="*/ 7211938 w 7918980"/>
              <a:gd name="connsiteY32" fmla="*/ 889417 h 6858000"/>
              <a:gd name="connsiteX33" fmla="*/ 7130024 w 7918980"/>
              <a:gd name="connsiteY33" fmla="*/ 1063288 h 6858000"/>
              <a:gd name="connsiteX34" fmla="*/ 7126817 w 7918980"/>
              <a:gd name="connsiteY34" fmla="*/ 1157176 h 6858000"/>
              <a:gd name="connsiteX35" fmla="*/ 7109474 w 7918980"/>
              <a:gd name="connsiteY35" fmla="*/ 1210776 h 6858000"/>
              <a:gd name="connsiteX36" fmla="*/ 7105443 w 7918980"/>
              <a:gd name="connsiteY36" fmla="*/ 1301993 h 6858000"/>
              <a:gd name="connsiteX37" fmla="*/ 7075215 w 7918980"/>
              <a:gd name="connsiteY37" fmla="*/ 1360879 h 6858000"/>
              <a:gd name="connsiteX38" fmla="*/ 7067477 w 7918980"/>
              <a:gd name="connsiteY38" fmla="*/ 1404045 h 6858000"/>
              <a:gd name="connsiteX39" fmla="*/ 7046803 w 7918980"/>
              <a:gd name="connsiteY39" fmla="*/ 1429568 h 6858000"/>
              <a:gd name="connsiteX40" fmla="*/ 7047831 w 7918980"/>
              <a:gd name="connsiteY40" fmla="*/ 1430305 h 6858000"/>
              <a:gd name="connsiteX41" fmla="*/ 7035374 w 7918980"/>
              <a:gd name="connsiteY41" fmla="*/ 1463304 h 6858000"/>
              <a:gd name="connsiteX42" fmla="*/ 7032938 w 7918980"/>
              <a:gd name="connsiteY42" fmla="*/ 1514846 h 6858000"/>
              <a:gd name="connsiteX43" fmla="*/ 7029397 w 7918980"/>
              <a:gd name="connsiteY43" fmla="*/ 1519731 h 6858000"/>
              <a:gd name="connsiteX44" fmla="*/ 7029620 w 7918980"/>
              <a:gd name="connsiteY44" fmla="*/ 1519929 h 6858000"/>
              <a:gd name="connsiteX45" fmla="*/ 7030612 w 7918980"/>
              <a:gd name="connsiteY45" fmla="*/ 1546022 h 6858000"/>
              <a:gd name="connsiteX46" fmla="*/ 7035010 w 7918980"/>
              <a:gd name="connsiteY46" fmla="*/ 1578752 h 6858000"/>
              <a:gd name="connsiteX47" fmla="*/ 7026513 w 7918980"/>
              <a:gd name="connsiteY47" fmla="*/ 1647555 h 6858000"/>
              <a:gd name="connsiteX48" fmla="*/ 7013857 w 7918980"/>
              <a:gd name="connsiteY48" fmla="*/ 1715685 h 6858000"/>
              <a:gd name="connsiteX49" fmla="*/ 7007215 w 7918980"/>
              <a:gd name="connsiteY49" fmla="*/ 1740358 h 6858000"/>
              <a:gd name="connsiteX50" fmla="*/ 7004455 w 7918980"/>
              <a:gd name="connsiteY50" fmla="*/ 1784314 h 6858000"/>
              <a:gd name="connsiteX51" fmla="*/ 7008825 w 7918980"/>
              <a:gd name="connsiteY51" fmla="*/ 1804434 h 6858000"/>
              <a:gd name="connsiteX52" fmla="*/ 7008048 w 7918980"/>
              <a:gd name="connsiteY52" fmla="*/ 1805316 h 6858000"/>
              <a:gd name="connsiteX53" fmla="*/ 7011573 w 7918980"/>
              <a:gd name="connsiteY53" fmla="*/ 1807109 h 6858000"/>
              <a:gd name="connsiteX54" fmla="*/ 7008900 w 7918980"/>
              <a:gd name="connsiteY54" fmla="*/ 1821003 h 6858000"/>
              <a:gd name="connsiteX55" fmla="*/ 7006523 w 7918980"/>
              <a:gd name="connsiteY55" fmla="*/ 1824832 h 6858000"/>
              <a:gd name="connsiteX56" fmla="*/ 7005215 w 7918980"/>
              <a:gd name="connsiteY56" fmla="*/ 1830429 h 6858000"/>
              <a:gd name="connsiteX57" fmla="*/ 7005505 w 7918980"/>
              <a:gd name="connsiteY57" fmla="*/ 1830569 h 6858000"/>
              <a:gd name="connsiteX58" fmla="*/ 7003643 w 7918980"/>
              <a:gd name="connsiteY58" fmla="*/ 1835810 h 6858000"/>
              <a:gd name="connsiteX59" fmla="*/ 6990432 w 7918980"/>
              <a:gd name="connsiteY59" fmla="*/ 1861483 h 6858000"/>
              <a:gd name="connsiteX60" fmla="*/ 6997246 w 7918980"/>
              <a:gd name="connsiteY60" fmla="*/ 1892417 h 6858000"/>
              <a:gd name="connsiteX61" fmla="*/ 7012242 w 7918980"/>
              <a:gd name="connsiteY61" fmla="*/ 1895114 h 6858000"/>
              <a:gd name="connsiteX62" fmla="*/ 7010080 w 7918980"/>
              <a:gd name="connsiteY62" fmla="*/ 1899379 h 6858000"/>
              <a:gd name="connsiteX63" fmla="*/ 7003451 w 7918980"/>
              <a:gd name="connsiteY63" fmla="*/ 1907867 h 6858000"/>
              <a:gd name="connsiteX64" fmla="*/ 7004341 w 7918980"/>
              <a:gd name="connsiteY64" fmla="*/ 1910265 h 6858000"/>
              <a:gd name="connsiteX65" fmla="*/ 7001248 w 7918980"/>
              <a:gd name="connsiteY65" fmla="*/ 1935584 h 6858000"/>
              <a:gd name="connsiteX66" fmla="*/ 7006599 w 7918980"/>
              <a:gd name="connsiteY66" fmla="*/ 1942021 h 6858000"/>
              <a:gd name="connsiteX67" fmla="*/ 6985020 w 7918980"/>
              <a:gd name="connsiteY67" fmla="*/ 1967551 h 6858000"/>
              <a:gd name="connsiteX68" fmla="*/ 6949577 w 7918980"/>
              <a:gd name="connsiteY68" fmla="*/ 2024270 h 6858000"/>
              <a:gd name="connsiteX69" fmla="*/ 6942508 w 7918980"/>
              <a:gd name="connsiteY69" fmla="*/ 2107942 h 6858000"/>
              <a:gd name="connsiteX70" fmla="*/ 6933336 w 7918980"/>
              <a:gd name="connsiteY70" fmla="*/ 2193455 h 6858000"/>
              <a:gd name="connsiteX71" fmla="*/ 6927972 w 7918980"/>
              <a:gd name="connsiteY71" fmla="*/ 2260088 h 6858000"/>
              <a:gd name="connsiteX72" fmla="*/ 6909058 w 7918980"/>
              <a:gd name="connsiteY72" fmla="*/ 2296008 h 6858000"/>
              <a:gd name="connsiteX73" fmla="*/ 6901810 w 7918980"/>
              <a:gd name="connsiteY73" fmla="*/ 2305564 h 6858000"/>
              <a:gd name="connsiteX74" fmla="*/ 6904482 w 7918980"/>
              <a:gd name="connsiteY74" fmla="*/ 2320214 h 6858000"/>
              <a:gd name="connsiteX75" fmla="*/ 6891885 w 7918980"/>
              <a:gd name="connsiteY75" fmla="*/ 2417011 h 6858000"/>
              <a:gd name="connsiteX76" fmla="*/ 6884970 w 7918980"/>
              <a:gd name="connsiteY76" fmla="*/ 2454207 h 6858000"/>
              <a:gd name="connsiteX77" fmla="*/ 6882954 w 7918980"/>
              <a:gd name="connsiteY77" fmla="*/ 2487203 h 6858000"/>
              <a:gd name="connsiteX78" fmla="*/ 6871484 w 7918980"/>
              <a:gd name="connsiteY78" fmla="*/ 2512282 h 6858000"/>
              <a:gd name="connsiteX79" fmla="*/ 6872496 w 7918980"/>
              <a:gd name="connsiteY79" fmla="*/ 2514318 h 6858000"/>
              <a:gd name="connsiteX80" fmla="*/ 6898111 w 7918980"/>
              <a:gd name="connsiteY80" fmla="*/ 2574334 h 6858000"/>
              <a:gd name="connsiteX81" fmla="*/ 6897017 w 7918980"/>
              <a:gd name="connsiteY81" fmla="*/ 2579877 h 6858000"/>
              <a:gd name="connsiteX82" fmla="*/ 6897171 w 7918980"/>
              <a:gd name="connsiteY82" fmla="*/ 2608928 h 6858000"/>
              <a:gd name="connsiteX83" fmla="*/ 6896584 w 7918980"/>
              <a:gd name="connsiteY83" fmla="*/ 2613111 h 6858000"/>
              <a:gd name="connsiteX84" fmla="*/ 6888164 w 7918980"/>
              <a:gd name="connsiteY84" fmla="*/ 2621996 h 6858000"/>
              <a:gd name="connsiteX85" fmla="*/ 6890652 w 7918980"/>
              <a:gd name="connsiteY85" fmla="*/ 2634265 h 6858000"/>
              <a:gd name="connsiteX86" fmla="*/ 6882034 w 7918980"/>
              <a:gd name="connsiteY86" fmla="*/ 2647237 h 6858000"/>
              <a:gd name="connsiteX87" fmla="*/ 6888195 w 7918980"/>
              <a:gd name="connsiteY87" fmla="*/ 2650786 h 6858000"/>
              <a:gd name="connsiteX88" fmla="*/ 6894052 w 7918980"/>
              <a:gd name="connsiteY88" fmla="*/ 2661993 h 6858000"/>
              <a:gd name="connsiteX89" fmla="*/ 6885953 w 7918980"/>
              <a:gd name="connsiteY89" fmla="*/ 2670949 h 6858000"/>
              <a:gd name="connsiteX90" fmla="*/ 6880156 w 7918980"/>
              <a:gd name="connsiteY90" fmla="*/ 2690255 h 6858000"/>
              <a:gd name="connsiteX91" fmla="*/ 6881009 w 7918980"/>
              <a:gd name="connsiteY91" fmla="*/ 2695683 h 6858000"/>
              <a:gd name="connsiteX92" fmla="*/ 6870001 w 7918980"/>
              <a:gd name="connsiteY92" fmla="*/ 2713964 h 6858000"/>
              <a:gd name="connsiteX93" fmla="*/ 6864441 w 7918980"/>
              <a:gd name="connsiteY93" fmla="*/ 2730175 h 6858000"/>
              <a:gd name="connsiteX94" fmla="*/ 6875107 w 7918980"/>
              <a:gd name="connsiteY94" fmla="*/ 2763497 h 6858000"/>
              <a:gd name="connsiteX95" fmla="*/ 6837349 w 7918980"/>
              <a:gd name="connsiteY95" fmla="*/ 3051539 h 6858000"/>
              <a:gd name="connsiteX96" fmla="*/ 6835698 w 7918980"/>
              <a:gd name="connsiteY96" fmla="*/ 3060333 h 6858000"/>
              <a:gd name="connsiteX97" fmla="*/ 6837785 w 7918980"/>
              <a:gd name="connsiteY97" fmla="*/ 3065434 h 6858000"/>
              <a:gd name="connsiteX98" fmla="*/ 6834476 w 7918980"/>
              <a:gd name="connsiteY98" fmla="*/ 3066836 h 6858000"/>
              <a:gd name="connsiteX99" fmla="*/ 6831096 w 7918980"/>
              <a:gd name="connsiteY99" fmla="*/ 3084834 h 6858000"/>
              <a:gd name="connsiteX100" fmla="*/ 6831305 w 7918980"/>
              <a:gd name="connsiteY100" fmla="*/ 3097259 h 6858000"/>
              <a:gd name="connsiteX101" fmla="*/ 6828050 w 7918980"/>
              <a:gd name="connsiteY101" fmla="*/ 3101053 h 6858000"/>
              <a:gd name="connsiteX102" fmla="*/ 6827093 w 7918980"/>
              <a:gd name="connsiteY102" fmla="*/ 3106151 h 6858000"/>
              <a:gd name="connsiteX103" fmla="*/ 6833251 w 7918980"/>
              <a:gd name="connsiteY103" fmla="*/ 3116747 h 6858000"/>
              <a:gd name="connsiteX104" fmla="*/ 6825921 w 7918980"/>
              <a:gd name="connsiteY104" fmla="*/ 3151828 h 6858000"/>
              <a:gd name="connsiteX105" fmla="*/ 6825863 w 7918980"/>
              <a:gd name="connsiteY105" fmla="*/ 3180546 h 6858000"/>
              <a:gd name="connsiteX106" fmla="*/ 6839691 w 7918980"/>
              <a:gd name="connsiteY106" fmla="*/ 3258677 h 6858000"/>
              <a:gd name="connsiteX107" fmla="*/ 6840898 w 7918980"/>
              <a:gd name="connsiteY107" fmla="*/ 3262610 h 6858000"/>
              <a:gd name="connsiteX108" fmla="*/ 6834652 w 7918980"/>
              <a:gd name="connsiteY108" fmla="*/ 3277179 h 6858000"/>
              <a:gd name="connsiteX109" fmla="*/ 6832324 w 7918980"/>
              <a:gd name="connsiteY109" fmla="*/ 3278130 h 6858000"/>
              <a:gd name="connsiteX110" fmla="*/ 6849750 w 7918980"/>
              <a:gd name="connsiteY110" fmla="*/ 3325671 h 6858000"/>
              <a:gd name="connsiteX111" fmla="*/ 6847551 w 7918980"/>
              <a:gd name="connsiteY111" fmla="*/ 3332072 h 6858000"/>
              <a:gd name="connsiteX112" fmla="*/ 6864685 w 7918980"/>
              <a:gd name="connsiteY112" fmla="*/ 3362948 h 6858000"/>
              <a:gd name="connsiteX113" fmla="*/ 6870457 w 7918980"/>
              <a:gd name="connsiteY113" fmla="*/ 3378959 h 6858000"/>
              <a:gd name="connsiteX114" fmla="*/ 6883738 w 7918980"/>
              <a:gd name="connsiteY114" fmla="*/ 3407057 h 6858000"/>
              <a:gd name="connsiteX115" fmla="*/ 6881948 w 7918980"/>
              <a:gd name="connsiteY115" fmla="*/ 3409825 h 6858000"/>
              <a:gd name="connsiteX116" fmla="*/ 6885647 w 7918980"/>
              <a:gd name="connsiteY116" fmla="*/ 3415218 h 6858000"/>
              <a:gd name="connsiteX117" fmla="*/ 6883908 w 7918980"/>
              <a:gd name="connsiteY117" fmla="*/ 3419880 h 6858000"/>
              <a:gd name="connsiteX118" fmla="*/ 6885903 w 7918980"/>
              <a:gd name="connsiteY118" fmla="*/ 3424545 h 6858000"/>
              <a:gd name="connsiteX119" fmla="*/ 6887603 w 7918980"/>
              <a:gd name="connsiteY119" fmla="*/ 3476412 h 6858000"/>
              <a:gd name="connsiteX120" fmla="*/ 6892664 w 7918980"/>
              <a:gd name="connsiteY120" fmla="*/ 3486850 h 6858000"/>
              <a:gd name="connsiteX121" fmla="*/ 6886319 w 7918980"/>
              <a:gd name="connsiteY121" fmla="*/ 3496391 h 6858000"/>
              <a:gd name="connsiteX122" fmla="*/ 6893119 w 7918980"/>
              <a:gd name="connsiteY122" fmla="*/ 3531201 h 6858000"/>
              <a:gd name="connsiteX123" fmla="*/ 6902876 w 7918980"/>
              <a:gd name="connsiteY123" fmla="*/ 3542019 h 6858000"/>
              <a:gd name="connsiteX124" fmla="*/ 6910520 w 7918980"/>
              <a:gd name="connsiteY124" fmla="*/ 3552249 h 6858000"/>
              <a:gd name="connsiteX125" fmla="*/ 6910882 w 7918980"/>
              <a:gd name="connsiteY125" fmla="*/ 3553678 h 6858000"/>
              <a:gd name="connsiteX126" fmla="*/ 6914489 w 7918980"/>
              <a:gd name="connsiteY126" fmla="*/ 3568021 h 6858000"/>
              <a:gd name="connsiteX127" fmla="*/ 6914914 w 7918980"/>
              <a:gd name="connsiteY127" fmla="*/ 3569719 h 6858000"/>
              <a:gd name="connsiteX128" fmla="*/ 6912342 w 7918980"/>
              <a:gd name="connsiteY128" fmla="*/ 3586412 h 6858000"/>
              <a:gd name="connsiteX129" fmla="*/ 6915338 w 7918980"/>
              <a:gd name="connsiteY129" fmla="*/ 3597336 h 6858000"/>
              <a:gd name="connsiteX130" fmla="*/ 6907234 w 7918980"/>
              <a:gd name="connsiteY130" fmla="*/ 3606007 h 6858000"/>
              <a:gd name="connsiteX131" fmla="*/ 6907261 w 7918980"/>
              <a:gd name="connsiteY131" fmla="*/ 3641228 h 6858000"/>
              <a:gd name="connsiteX132" fmla="*/ 6914828 w 7918980"/>
              <a:gd name="connsiteY132" fmla="*/ 3653088 h 6858000"/>
              <a:gd name="connsiteX133" fmla="*/ 6920416 w 7918980"/>
              <a:gd name="connsiteY133" fmla="*/ 3664114 h 6858000"/>
              <a:gd name="connsiteX134" fmla="*/ 6920498 w 7918980"/>
              <a:gd name="connsiteY134" fmla="*/ 3665569 h 6858000"/>
              <a:gd name="connsiteX135" fmla="*/ 6922809 w 7918980"/>
              <a:gd name="connsiteY135" fmla="*/ 3707357 h 6858000"/>
              <a:gd name="connsiteX136" fmla="*/ 6937676 w 7918980"/>
              <a:gd name="connsiteY136" fmla="*/ 3778166 h 6858000"/>
              <a:gd name="connsiteX137" fmla="*/ 6958359 w 7918980"/>
              <a:gd name="connsiteY137" fmla="*/ 3878222 h 6858000"/>
              <a:gd name="connsiteX138" fmla="*/ 6953118 w 7918980"/>
              <a:gd name="connsiteY138" fmla="*/ 4048117 h 6858000"/>
              <a:gd name="connsiteX139" fmla="*/ 6913020 w 7918980"/>
              <a:gd name="connsiteY139" fmla="*/ 4219510 h 6858000"/>
              <a:gd name="connsiteX140" fmla="*/ 6915792 w 7918980"/>
              <a:gd name="connsiteY140" fmla="*/ 4411258 h 6858000"/>
              <a:gd name="connsiteX141" fmla="*/ 6907579 w 7918980"/>
              <a:gd name="connsiteY141" fmla="*/ 4488531 h 6858000"/>
              <a:gd name="connsiteX142" fmla="*/ 6907052 w 7918980"/>
              <a:gd name="connsiteY142" fmla="*/ 4539168 h 6858000"/>
              <a:gd name="connsiteX143" fmla="*/ 6891916 w 7918980"/>
              <a:gd name="connsiteY143" fmla="*/ 4625153 h 6858000"/>
              <a:gd name="connsiteX144" fmla="*/ 6882094 w 7918980"/>
              <a:gd name="connsiteY144" fmla="*/ 4733115 h 6858000"/>
              <a:gd name="connsiteX145" fmla="*/ 6860189 w 7918980"/>
              <a:gd name="connsiteY145" fmla="*/ 4844323 h 6858000"/>
              <a:gd name="connsiteX146" fmla="*/ 6843618 w 7918980"/>
              <a:gd name="connsiteY146" fmla="*/ 4877992 h 6858000"/>
              <a:gd name="connsiteX147" fmla="*/ 6829393 w 7918980"/>
              <a:gd name="connsiteY147" fmla="*/ 4925805 h 6858000"/>
              <a:gd name="connsiteX148" fmla="*/ 6794017 w 7918980"/>
              <a:gd name="connsiteY148" fmla="*/ 5009272 h 6858000"/>
              <a:gd name="connsiteX149" fmla="*/ 6786085 w 7918980"/>
              <a:gd name="connsiteY149" fmla="*/ 5111369 h 6858000"/>
              <a:gd name="connsiteX150" fmla="*/ 6799321 w 7918980"/>
              <a:gd name="connsiteY150" fmla="*/ 5210876 h 6858000"/>
              <a:gd name="connsiteX151" fmla="*/ 6803597 w 7918980"/>
              <a:gd name="connsiteY151" fmla="*/ 5269726 h 6858000"/>
              <a:gd name="connsiteX152" fmla="*/ 6820713 w 7918980"/>
              <a:gd name="connsiteY152" fmla="*/ 5464225 h 6858000"/>
              <a:gd name="connsiteX153" fmla="*/ 6824380 w 7918980"/>
              <a:gd name="connsiteY153" fmla="*/ 5594585 h 6858000"/>
              <a:gd name="connsiteX154" fmla="*/ 6806680 w 7918980"/>
              <a:gd name="connsiteY154" fmla="*/ 5667896 h 6858000"/>
              <a:gd name="connsiteX155" fmla="*/ 6791486 w 7918980"/>
              <a:gd name="connsiteY155" fmla="*/ 5769225 h 6858000"/>
              <a:gd name="connsiteX156" fmla="*/ 6792745 w 7918980"/>
              <a:gd name="connsiteY156" fmla="*/ 5823324 h 6858000"/>
              <a:gd name="connsiteX157" fmla="*/ 6789109 w 7918980"/>
              <a:gd name="connsiteY157" fmla="*/ 5862699 h 6858000"/>
              <a:gd name="connsiteX158" fmla="*/ 6793675 w 7918980"/>
              <a:gd name="connsiteY158" fmla="*/ 5906467 h 6858000"/>
              <a:gd name="connsiteX159" fmla="*/ 6814548 w 7918980"/>
              <a:gd name="connsiteY159" fmla="*/ 5939847 h 6858000"/>
              <a:gd name="connsiteX160" fmla="*/ 6809795 w 7918980"/>
              <a:gd name="connsiteY160" fmla="*/ 5973994 h 6858000"/>
              <a:gd name="connsiteX161" fmla="*/ 6810756 w 7918980"/>
              <a:gd name="connsiteY161" fmla="*/ 6089693 h 6858000"/>
              <a:gd name="connsiteX162" fmla="*/ 6814601 w 7918980"/>
              <a:gd name="connsiteY162" fmla="*/ 6224938 h 6858000"/>
              <a:gd name="connsiteX163" fmla="*/ 6840137 w 7918980"/>
              <a:gd name="connsiteY163" fmla="*/ 6370251 h 6858000"/>
              <a:gd name="connsiteX164" fmla="*/ 6863777 w 7918980"/>
              <a:gd name="connsiteY164" fmla="*/ 6541313 h 6858000"/>
              <a:gd name="connsiteX165" fmla="*/ 6868355 w 7918980"/>
              <a:gd name="connsiteY165" fmla="*/ 6640957 h 6858000"/>
              <a:gd name="connsiteX166" fmla="*/ 6881422 w 7918980"/>
              <a:gd name="connsiteY166" fmla="*/ 6705297 h 6858000"/>
              <a:gd name="connsiteX167" fmla="*/ 6894105 w 7918980"/>
              <a:gd name="connsiteY167" fmla="*/ 6759582 h 6858000"/>
              <a:gd name="connsiteX168" fmla="*/ 6892152 w 7918980"/>
              <a:gd name="connsiteY168" fmla="*/ 6817746 h 6858000"/>
              <a:gd name="connsiteX169" fmla="*/ 6895302 w 7918980"/>
              <a:gd name="connsiteY169" fmla="*/ 6843646 h 6858000"/>
              <a:gd name="connsiteX170" fmla="*/ 6914368 w 7918980"/>
              <a:gd name="connsiteY170" fmla="*/ 6857998 h 6858000"/>
              <a:gd name="connsiteX171" fmla="*/ 7549620 w 7918980"/>
              <a:gd name="connsiteY171" fmla="*/ 6857998 h 6858000"/>
              <a:gd name="connsiteX172" fmla="*/ 7918980 w 7918980"/>
              <a:gd name="connsiteY172" fmla="*/ 6857998 h 6858000"/>
              <a:gd name="connsiteX173" fmla="*/ 7918980 w 7918980"/>
              <a:gd name="connsiteY173" fmla="*/ 6858000 h 6858000"/>
              <a:gd name="connsiteX174" fmla="*/ 7549620 w 7918980"/>
              <a:gd name="connsiteY174" fmla="*/ 6858000 h 6858000"/>
              <a:gd name="connsiteX175" fmla="*/ 6658851 w 7918980"/>
              <a:gd name="connsiteY175" fmla="*/ 6858000 h 6858000"/>
              <a:gd name="connsiteX176" fmla="*/ 2092387 w 7918980"/>
              <a:gd name="connsiteY176" fmla="*/ 6858000 h 6858000"/>
              <a:gd name="connsiteX177" fmla="*/ 1822980 w 7918980"/>
              <a:gd name="connsiteY177" fmla="*/ 6858000 h 6858000"/>
              <a:gd name="connsiteX178" fmla="*/ 727500 w 7918980"/>
              <a:gd name="connsiteY178" fmla="*/ 6858000 h 6858000"/>
              <a:gd name="connsiteX179" fmla="*/ 504457 w 7918980"/>
              <a:gd name="connsiteY179" fmla="*/ 6858000 h 6858000"/>
              <a:gd name="connsiteX180" fmla="*/ 0 w 7918980"/>
              <a:gd name="connsiteY180" fmla="*/ 6858000 h 6858000"/>
              <a:gd name="connsiteX181" fmla="*/ 0 w 7918980"/>
              <a:gd name="connsiteY18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7918980" h="6858000">
                <a:moveTo>
                  <a:pt x="0" y="0"/>
                </a:moveTo>
                <a:lnTo>
                  <a:pt x="504457" y="0"/>
                </a:lnTo>
                <a:lnTo>
                  <a:pt x="727500" y="0"/>
                </a:lnTo>
                <a:lnTo>
                  <a:pt x="1822980" y="0"/>
                </a:lnTo>
                <a:lnTo>
                  <a:pt x="2092387" y="0"/>
                </a:lnTo>
                <a:lnTo>
                  <a:pt x="7076514" y="0"/>
                </a:lnTo>
                <a:lnTo>
                  <a:pt x="7264525" y="0"/>
                </a:lnTo>
                <a:lnTo>
                  <a:pt x="7390497" y="0"/>
                </a:lnTo>
                <a:lnTo>
                  <a:pt x="7389918" y="1705"/>
                </a:lnTo>
                <a:cubicBezTo>
                  <a:pt x="7386106" y="8440"/>
                  <a:pt x="7381092" y="13784"/>
                  <a:pt x="7374574" y="17287"/>
                </a:cubicBezTo>
                <a:cubicBezTo>
                  <a:pt x="7385344" y="82036"/>
                  <a:pt x="7333329" y="69804"/>
                  <a:pt x="7368621" y="130336"/>
                </a:cubicBezTo>
                <a:cubicBezTo>
                  <a:pt x="7349933" y="117589"/>
                  <a:pt x="7359958" y="162458"/>
                  <a:pt x="7361269" y="187093"/>
                </a:cubicBezTo>
                <a:cubicBezTo>
                  <a:pt x="7359185" y="226511"/>
                  <a:pt x="7368702" y="205530"/>
                  <a:pt x="7368770" y="265704"/>
                </a:cubicBezTo>
                <a:cubicBezTo>
                  <a:pt x="7365276" y="317533"/>
                  <a:pt x="7366793" y="325288"/>
                  <a:pt x="7365293" y="354566"/>
                </a:cubicBezTo>
                <a:lnTo>
                  <a:pt x="7347106" y="472000"/>
                </a:lnTo>
                <a:lnTo>
                  <a:pt x="7345150" y="473782"/>
                </a:lnTo>
                <a:cubicBezTo>
                  <a:pt x="7340827" y="482008"/>
                  <a:pt x="7341662" y="487340"/>
                  <a:pt x="7344778" y="491380"/>
                </a:cubicBezTo>
                <a:lnTo>
                  <a:pt x="7359399" y="531675"/>
                </a:lnTo>
                <a:lnTo>
                  <a:pt x="7356415" y="536015"/>
                </a:lnTo>
                <a:lnTo>
                  <a:pt x="7361068" y="572092"/>
                </a:lnTo>
                <a:lnTo>
                  <a:pt x="7359041" y="572511"/>
                </a:lnTo>
                <a:cubicBezTo>
                  <a:pt x="7354591" y="574271"/>
                  <a:pt x="7351509" y="577121"/>
                  <a:pt x="7351198" y="582332"/>
                </a:cubicBezTo>
                <a:cubicBezTo>
                  <a:pt x="7320982" y="573171"/>
                  <a:pt x="7339242" y="585107"/>
                  <a:pt x="7340991" y="601285"/>
                </a:cubicBezTo>
                <a:cubicBezTo>
                  <a:pt x="7331818" y="617831"/>
                  <a:pt x="7303664" y="666964"/>
                  <a:pt x="7296154" y="681608"/>
                </a:cubicBezTo>
                <a:cubicBezTo>
                  <a:pt x="7296082" y="684122"/>
                  <a:pt x="7296013" y="686637"/>
                  <a:pt x="7295943" y="689151"/>
                </a:cubicBezTo>
                <a:lnTo>
                  <a:pt x="7295465" y="689289"/>
                </a:lnTo>
                <a:cubicBezTo>
                  <a:pt x="7294414" y="690905"/>
                  <a:pt x="7293966" y="693376"/>
                  <a:pt x="7294306" y="697222"/>
                </a:cubicBezTo>
                <a:cubicBezTo>
                  <a:pt x="7294586" y="703992"/>
                  <a:pt x="7294864" y="710761"/>
                  <a:pt x="7295144" y="717531"/>
                </a:cubicBezTo>
                <a:lnTo>
                  <a:pt x="7291871" y="722494"/>
                </a:lnTo>
                <a:lnTo>
                  <a:pt x="7286061" y="724368"/>
                </a:lnTo>
                <a:lnTo>
                  <a:pt x="7269961" y="752692"/>
                </a:lnTo>
                <a:cubicBezTo>
                  <a:pt x="7277671" y="764380"/>
                  <a:pt x="7245699" y="808083"/>
                  <a:pt x="7240170" y="816346"/>
                </a:cubicBezTo>
                <a:lnTo>
                  <a:pt x="7211938" y="889417"/>
                </a:lnTo>
                <a:cubicBezTo>
                  <a:pt x="7143471" y="969963"/>
                  <a:pt x="7144887" y="1005331"/>
                  <a:pt x="7130024" y="1063288"/>
                </a:cubicBezTo>
                <a:cubicBezTo>
                  <a:pt x="7136312" y="1111028"/>
                  <a:pt x="7140076" y="1110140"/>
                  <a:pt x="7126817" y="1157176"/>
                </a:cubicBezTo>
                <a:cubicBezTo>
                  <a:pt x="7124083" y="1192124"/>
                  <a:pt x="7124864" y="1197232"/>
                  <a:pt x="7109474" y="1210776"/>
                </a:cubicBezTo>
                <a:lnTo>
                  <a:pt x="7105443" y="1301993"/>
                </a:lnTo>
                <a:lnTo>
                  <a:pt x="7075215" y="1360879"/>
                </a:lnTo>
                <a:lnTo>
                  <a:pt x="7067477" y="1404045"/>
                </a:lnTo>
                <a:lnTo>
                  <a:pt x="7046803" y="1429568"/>
                </a:lnTo>
                <a:lnTo>
                  <a:pt x="7047831" y="1430305"/>
                </a:lnTo>
                <a:cubicBezTo>
                  <a:pt x="7049677" y="1432466"/>
                  <a:pt x="7037718" y="1459891"/>
                  <a:pt x="7035374" y="1463304"/>
                </a:cubicBezTo>
                <a:cubicBezTo>
                  <a:pt x="7032892" y="1477394"/>
                  <a:pt x="7036007" y="1501295"/>
                  <a:pt x="7032938" y="1514846"/>
                </a:cubicBezTo>
                <a:lnTo>
                  <a:pt x="7029397" y="1519731"/>
                </a:lnTo>
                <a:lnTo>
                  <a:pt x="7029620" y="1519929"/>
                </a:lnTo>
                <a:cubicBezTo>
                  <a:pt x="7029470" y="1521210"/>
                  <a:pt x="7032690" y="1543635"/>
                  <a:pt x="7030612" y="1546022"/>
                </a:cubicBezTo>
                <a:lnTo>
                  <a:pt x="7035010" y="1578752"/>
                </a:lnTo>
                <a:cubicBezTo>
                  <a:pt x="7029127" y="1605585"/>
                  <a:pt x="7049361" y="1622803"/>
                  <a:pt x="7026513" y="1647555"/>
                </a:cubicBezTo>
                <a:cubicBezTo>
                  <a:pt x="7021108" y="1672675"/>
                  <a:pt x="7026193" y="1694404"/>
                  <a:pt x="7013857" y="1715685"/>
                </a:cubicBezTo>
                <a:cubicBezTo>
                  <a:pt x="7019795" y="1724301"/>
                  <a:pt x="7021078" y="1732435"/>
                  <a:pt x="7007215" y="1740358"/>
                </a:cubicBezTo>
                <a:cubicBezTo>
                  <a:pt x="7005605" y="1763793"/>
                  <a:pt x="7021348" y="1769422"/>
                  <a:pt x="7004455" y="1784314"/>
                </a:cubicBezTo>
                <a:cubicBezTo>
                  <a:pt x="7028967" y="1797417"/>
                  <a:pt x="7018226" y="1798221"/>
                  <a:pt x="7008825" y="1804434"/>
                </a:cubicBezTo>
                <a:lnTo>
                  <a:pt x="7008048" y="1805316"/>
                </a:lnTo>
                <a:lnTo>
                  <a:pt x="7011573" y="1807109"/>
                </a:lnTo>
                <a:lnTo>
                  <a:pt x="7008900" y="1821003"/>
                </a:lnTo>
                <a:lnTo>
                  <a:pt x="7006523" y="1824832"/>
                </a:lnTo>
                <a:cubicBezTo>
                  <a:pt x="7005264" y="1827468"/>
                  <a:pt x="7004917" y="1829219"/>
                  <a:pt x="7005215" y="1830429"/>
                </a:cubicBezTo>
                <a:lnTo>
                  <a:pt x="7005505" y="1830569"/>
                </a:lnTo>
                <a:lnTo>
                  <a:pt x="7003643" y="1835810"/>
                </a:lnTo>
                <a:cubicBezTo>
                  <a:pt x="6999759" y="1844665"/>
                  <a:pt x="6995277" y="1853278"/>
                  <a:pt x="6990432" y="1861483"/>
                </a:cubicBezTo>
                <a:cubicBezTo>
                  <a:pt x="7002807" y="1866643"/>
                  <a:pt x="6989768" y="1884999"/>
                  <a:pt x="6997246" y="1892417"/>
                </a:cubicBezTo>
                <a:lnTo>
                  <a:pt x="7012242" y="1895114"/>
                </a:lnTo>
                <a:lnTo>
                  <a:pt x="7010080" y="1899379"/>
                </a:lnTo>
                <a:lnTo>
                  <a:pt x="7003451" y="1907867"/>
                </a:lnTo>
                <a:cubicBezTo>
                  <a:pt x="7002589" y="1909162"/>
                  <a:pt x="7002627" y="1909994"/>
                  <a:pt x="7004341" y="1910265"/>
                </a:cubicBezTo>
                <a:cubicBezTo>
                  <a:pt x="7003975" y="1914884"/>
                  <a:pt x="7000873" y="1930292"/>
                  <a:pt x="7001248" y="1935584"/>
                </a:cubicBezTo>
                <a:lnTo>
                  <a:pt x="7006599" y="1942021"/>
                </a:lnTo>
                <a:lnTo>
                  <a:pt x="6985020" y="1967551"/>
                </a:lnTo>
                <a:lnTo>
                  <a:pt x="6949577" y="2024270"/>
                </a:lnTo>
                <a:lnTo>
                  <a:pt x="6942508" y="2107942"/>
                </a:lnTo>
                <a:cubicBezTo>
                  <a:pt x="6912270" y="2138038"/>
                  <a:pt x="6933395" y="2159228"/>
                  <a:pt x="6933336" y="2193455"/>
                </a:cubicBezTo>
                <a:cubicBezTo>
                  <a:pt x="6924282" y="2220953"/>
                  <a:pt x="6933361" y="2224200"/>
                  <a:pt x="6927972" y="2260088"/>
                </a:cubicBezTo>
                <a:cubicBezTo>
                  <a:pt x="6923728" y="2275916"/>
                  <a:pt x="6917037" y="2285645"/>
                  <a:pt x="6909058" y="2296008"/>
                </a:cubicBezTo>
                <a:lnTo>
                  <a:pt x="6901810" y="2305564"/>
                </a:lnTo>
                <a:lnTo>
                  <a:pt x="6904482" y="2320214"/>
                </a:lnTo>
                <a:cubicBezTo>
                  <a:pt x="6902155" y="2355906"/>
                  <a:pt x="6895137" y="2394678"/>
                  <a:pt x="6891885" y="2417011"/>
                </a:cubicBezTo>
                <a:cubicBezTo>
                  <a:pt x="6880976" y="2426377"/>
                  <a:pt x="6897848" y="2456509"/>
                  <a:pt x="6884970" y="2454207"/>
                </a:cubicBezTo>
                <a:cubicBezTo>
                  <a:pt x="6890753" y="2464947"/>
                  <a:pt x="6887930" y="2476105"/>
                  <a:pt x="6882954" y="2487203"/>
                </a:cubicBezTo>
                <a:lnTo>
                  <a:pt x="6871484" y="2512282"/>
                </a:lnTo>
                <a:lnTo>
                  <a:pt x="6872496" y="2514318"/>
                </a:lnTo>
                <a:lnTo>
                  <a:pt x="6898111" y="2574334"/>
                </a:lnTo>
                <a:lnTo>
                  <a:pt x="6897017" y="2579877"/>
                </a:lnTo>
                <a:cubicBezTo>
                  <a:pt x="6896861" y="2585644"/>
                  <a:pt x="6897245" y="2603388"/>
                  <a:pt x="6897171" y="2608928"/>
                </a:cubicBezTo>
                <a:cubicBezTo>
                  <a:pt x="6896975" y="2610322"/>
                  <a:pt x="6896780" y="2611717"/>
                  <a:pt x="6896584" y="2613111"/>
                </a:cubicBezTo>
                <a:lnTo>
                  <a:pt x="6888164" y="2621996"/>
                </a:lnTo>
                <a:lnTo>
                  <a:pt x="6890652" y="2634265"/>
                </a:lnTo>
                <a:lnTo>
                  <a:pt x="6882034" y="2647237"/>
                </a:lnTo>
                <a:cubicBezTo>
                  <a:pt x="6884287" y="2648158"/>
                  <a:pt x="6886365" y="2649356"/>
                  <a:pt x="6888195" y="2650786"/>
                </a:cubicBezTo>
                <a:lnTo>
                  <a:pt x="6894052" y="2661993"/>
                </a:lnTo>
                <a:lnTo>
                  <a:pt x="6885953" y="2670949"/>
                </a:lnTo>
                <a:cubicBezTo>
                  <a:pt x="6898507" y="2672007"/>
                  <a:pt x="6883930" y="2681695"/>
                  <a:pt x="6880156" y="2690255"/>
                </a:cubicBezTo>
                <a:lnTo>
                  <a:pt x="6881009" y="2695683"/>
                </a:lnTo>
                <a:lnTo>
                  <a:pt x="6870001" y="2713964"/>
                </a:lnTo>
                <a:lnTo>
                  <a:pt x="6864441" y="2730175"/>
                </a:lnTo>
                <a:lnTo>
                  <a:pt x="6875107" y="2763497"/>
                </a:lnTo>
                <a:lnTo>
                  <a:pt x="6837349" y="3051539"/>
                </a:lnTo>
                <a:lnTo>
                  <a:pt x="6835698" y="3060333"/>
                </a:lnTo>
                <a:lnTo>
                  <a:pt x="6837785" y="3065434"/>
                </a:lnTo>
                <a:lnTo>
                  <a:pt x="6834476" y="3066836"/>
                </a:lnTo>
                <a:lnTo>
                  <a:pt x="6831096" y="3084834"/>
                </a:lnTo>
                <a:cubicBezTo>
                  <a:pt x="6831166" y="3088976"/>
                  <a:pt x="6831235" y="3093117"/>
                  <a:pt x="6831305" y="3097259"/>
                </a:cubicBezTo>
                <a:lnTo>
                  <a:pt x="6828050" y="3101053"/>
                </a:lnTo>
                <a:lnTo>
                  <a:pt x="6827093" y="3106151"/>
                </a:lnTo>
                <a:lnTo>
                  <a:pt x="6833251" y="3116747"/>
                </a:lnTo>
                <a:cubicBezTo>
                  <a:pt x="6834765" y="3127646"/>
                  <a:pt x="6821739" y="3134084"/>
                  <a:pt x="6825921" y="3151828"/>
                </a:cubicBezTo>
                <a:cubicBezTo>
                  <a:pt x="6833244" y="3163902"/>
                  <a:pt x="6834336" y="3171780"/>
                  <a:pt x="6825863" y="3180546"/>
                </a:cubicBezTo>
                <a:cubicBezTo>
                  <a:pt x="6861566" y="3236545"/>
                  <a:pt x="6826703" y="3210316"/>
                  <a:pt x="6839691" y="3258677"/>
                </a:cubicBezTo>
                <a:lnTo>
                  <a:pt x="6840898" y="3262610"/>
                </a:lnTo>
                <a:lnTo>
                  <a:pt x="6834652" y="3277179"/>
                </a:lnTo>
                <a:lnTo>
                  <a:pt x="6832324" y="3278130"/>
                </a:lnTo>
                <a:lnTo>
                  <a:pt x="6849750" y="3325671"/>
                </a:lnTo>
                <a:lnTo>
                  <a:pt x="6847551" y="3332072"/>
                </a:lnTo>
                <a:lnTo>
                  <a:pt x="6864685" y="3362948"/>
                </a:lnTo>
                <a:lnTo>
                  <a:pt x="6870457" y="3378959"/>
                </a:lnTo>
                <a:lnTo>
                  <a:pt x="6883738" y="3407057"/>
                </a:lnTo>
                <a:lnTo>
                  <a:pt x="6881948" y="3409825"/>
                </a:lnTo>
                <a:lnTo>
                  <a:pt x="6885647" y="3415218"/>
                </a:lnTo>
                <a:lnTo>
                  <a:pt x="6883908" y="3419880"/>
                </a:lnTo>
                <a:lnTo>
                  <a:pt x="6885903" y="3424545"/>
                </a:lnTo>
                <a:cubicBezTo>
                  <a:pt x="6886517" y="3433967"/>
                  <a:pt x="6886474" y="3466028"/>
                  <a:pt x="6887603" y="3476412"/>
                </a:cubicBezTo>
                <a:lnTo>
                  <a:pt x="6892664" y="3486850"/>
                </a:lnTo>
                <a:lnTo>
                  <a:pt x="6886319" y="3496391"/>
                </a:lnTo>
                <a:lnTo>
                  <a:pt x="6893119" y="3531201"/>
                </a:lnTo>
                <a:lnTo>
                  <a:pt x="6902876" y="3542019"/>
                </a:lnTo>
                <a:lnTo>
                  <a:pt x="6910520" y="3552249"/>
                </a:lnTo>
                <a:cubicBezTo>
                  <a:pt x="6910641" y="3552725"/>
                  <a:pt x="6910761" y="3553202"/>
                  <a:pt x="6910882" y="3553678"/>
                </a:cubicBezTo>
                <a:lnTo>
                  <a:pt x="6914489" y="3568021"/>
                </a:lnTo>
                <a:lnTo>
                  <a:pt x="6914914" y="3569719"/>
                </a:lnTo>
                <a:lnTo>
                  <a:pt x="6912342" y="3586412"/>
                </a:lnTo>
                <a:lnTo>
                  <a:pt x="6915338" y="3597336"/>
                </a:lnTo>
                <a:lnTo>
                  <a:pt x="6907234" y="3606007"/>
                </a:lnTo>
                <a:cubicBezTo>
                  <a:pt x="6907242" y="3617747"/>
                  <a:pt x="6907253" y="3629488"/>
                  <a:pt x="6907261" y="3641228"/>
                </a:cubicBezTo>
                <a:lnTo>
                  <a:pt x="6914828" y="3653088"/>
                </a:lnTo>
                <a:lnTo>
                  <a:pt x="6920416" y="3664114"/>
                </a:lnTo>
                <a:cubicBezTo>
                  <a:pt x="6920443" y="3664599"/>
                  <a:pt x="6920471" y="3665084"/>
                  <a:pt x="6920498" y="3665569"/>
                </a:cubicBezTo>
                <a:cubicBezTo>
                  <a:pt x="6920895" y="3672776"/>
                  <a:pt x="6919946" y="3688591"/>
                  <a:pt x="6922809" y="3707357"/>
                </a:cubicBezTo>
                <a:cubicBezTo>
                  <a:pt x="6923485" y="3724716"/>
                  <a:pt x="6941058" y="3760234"/>
                  <a:pt x="6937676" y="3778166"/>
                </a:cubicBezTo>
                <a:cubicBezTo>
                  <a:pt x="6964607" y="3845122"/>
                  <a:pt x="6948407" y="3821305"/>
                  <a:pt x="6958359" y="3878222"/>
                </a:cubicBezTo>
                <a:cubicBezTo>
                  <a:pt x="6984499" y="3905047"/>
                  <a:pt x="6948397" y="4015047"/>
                  <a:pt x="6953118" y="4048117"/>
                </a:cubicBezTo>
                <a:cubicBezTo>
                  <a:pt x="6904784" y="4192084"/>
                  <a:pt x="6919242" y="4158987"/>
                  <a:pt x="6913020" y="4219510"/>
                </a:cubicBezTo>
                <a:cubicBezTo>
                  <a:pt x="6927533" y="4280033"/>
                  <a:pt x="6888360" y="4345686"/>
                  <a:pt x="6915792" y="4411258"/>
                </a:cubicBezTo>
                <a:cubicBezTo>
                  <a:pt x="6913610" y="4437329"/>
                  <a:pt x="6906858" y="4473140"/>
                  <a:pt x="6907579" y="4488531"/>
                </a:cubicBezTo>
                <a:cubicBezTo>
                  <a:pt x="6907403" y="4505410"/>
                  <a:pt x="6907228" y="4522289"/>
                  <a:pt x="6907052" y="4539168"/>
                </a:cubicBezTo>
                <a:cubicBezTo>
                  <a:pt x="6895094" y="4567830"/>
                  <a:pt x="6887285" y="4588197"/>
                  <a:pt x="6891916" y="4625153"/>
                </a:cubicBezTo>
                <a:cubicBezTo>
                  <a:pt x="6900413" y="4662889"/>
                  <a:pt x="6888879" y="4679357"/>
                  <a:pt x="6882094" y="4733115"/>
                </a:cubicBezTo>
                <a:cubicBezTo>
                  <a:pt x="6891667" y="4752352"/>
                  <a:pt x="6878350" y="4832308"/>
                  <a:pt x="6860189" y="4844323"/>
                </a:cubicBezTo>
                <a:cubicBezTo>
                  <a:pt x="6856424" y="4857054"/>
                  <a:pt x="6863174" y="4871554"/>
                  <a:pt x="6843618" y="4877992"/>
                </a:cubicBezTo>
                <a:cubicBezTo>
                  <a:pt x="6820131" y="4888353"/>
                  <a:pt x="6857398" y="4931200"/>
                  <a:pt x="6829393" y="4925805"/>
                </a:cubicBezTo>
                <a:cubicBezTo>
                  <a:pt x="6854944" y="4956261"/>
                  <a:pt x="6805820" y="4982633"/>
                  <a:pt x="6794017" y="5009272"/>
                </a:cubicBezTo>
                <a:cubicBezTo>
                  <a:pt x="6796239" y="5034036"/>
                  <a:pt x="6791355" y="5053859"/>
                  <a:pt x="6786085" y="5111369"/>
                </a:cubicBezTo>
                <a:cubicBezTo>
                  <a:pt x="6796204" y="5141336"/>
                  <a:pt x="6760393" y="5161742"/>
                  <a:pt x="6799321" y="5210876"/>
                </a:cubicBezTo>
                <a:cubicBezTo>
                  <a:pt x="6795435" y="5212581"/>
                  <a:pt x="6800034" y="5227501"/>
                  <a:pt x="6803597" y="5269726"/>
                </a:cubicBezTo>
                <a:cubicBezTo>
                  <a:pt x="6807162" y="5311951"/>
                  <a:pt x="6813370" y="5400671"/>
                  <a:pt x="6820713" y="5464225"/>
                </a:cubicBezTo>
                <a:cubicBezTo>
                  <a:pt x="6824745" y="5536542"/>
                  <a:pt x="6813205" y="5517959"/>
                  <a:pt x="6824380" y="5594585"/>
                </a:cubicBezTo>
                <a:cubicBezTo>
                  <a:pt x="6822888" y="5619318"/>
                  <a:pt x="6797022" y="5647975"/>
                  <a:pt x="6806680" y="5667896"/>
                </a:cubicBezTo>
                <a:cubicBezTo>
                  <a:pt x="6799814" y="5696311"/>
                  <a:pt x="6798559" y="5738356"/>
                  <a:pt x="6791486" y="5769225"/>
                </a:cubicBezTo>
                <a:cubicBezTo>
                  <a:pt x="6791906" y="5787258"/>
                  <a:pt x="6792324" y="5805291"/>
                  <a:pt x="6792745" y="5823324"/>
                </a:cubicBezTo>
                <a:cubicBezTo>
                  <a:pt x="6789102" y="5853058"/>
                  <a:pt x="6788588" y="5838948"/>
                  <a:pt x="6789109" y="5862699"/>
                </a:cubicBezTo>
                <a:lnTo>
                  <a:pt x="6793675" y="5906467"/>
                </a:lnTo>
                <a:lnTo>
                  <a:pt x="6814548" y="5939847"/>
                </a:lnTo>
                <a:cubicBezTo>
                  <a:pt x="6821828" y="5955713"/>
                  <a:pt x="6797711" y="5940131"/>
                  <a:pt x="6809795" y="5973994"/>
                </a:cubicBezTo>
                <a:cubicBezTo>
                  <a:pt x="6784167" y="5997051"/>
                  <a:pt x="6806424" y="6032039"/>
                  <a:pt x="6810756" y="6089693"/>
                </a:cubicBezTo>
                <a:lnTo>
                  <a:pt x="6814601" y="6224938"/>
                </a:lnTo>
                <a:cubicBezTo>
                  <a:pt x="6811422" y="6270972"/>
                  <a:pt x="6831942" y="6317522"/>
                  <a:pt x="6840137" y="6370251"/>
                </a:cubicBezTo>
                <a:cubicBezTo>
                  <a:pt x="6848333" y="6422980"/>
                  <a:pt x="6862918" y="6490855"/>
                  <a:pt x="6863777" y="6541313"/>
                </a:cubicBezTo>
                <a:cubicBezTo>
                  <a:pt x="6862878" y="6576319"/>
                  <a:pt x="6854892" y="6591883"/>
                  <a:pt x="6868355" y="6640957"/>
                </a:cubicBezTo>
                <a:cubicBezTo>
                  <a:pt x="6880485" y="6669536"/>
                  <a:pt x="6875256" y="6675394"/>
                  <a:pt x="6881422" y="6705297"/>
                </a:cubicBezTo>
                <a:cubicBezTo>
                  <a:pt x="6880347" y="6727133"/>
                  <a:pt x="6890881" y="6732087"/>
                  <a:pt x="6894105" y="6759582"/>
                </a:cubicBezTo>
                <a:cubicBezTo>
                  <a:pt x="6878594" y="6796071"/>
                  <a:pt x="6874636" y="6769544"/>
                  <a:pt x="6892152" y="6817746"/>
                </a:cubicBezTo>
                <a:cubicBezTo>
                  <a:pt x="6883936" y="6828354"/>
                  <a:pt x="6887505" y="6836369"/>
                  <a:pt x="6895302" y="6843646"/>
                </a:cubicBezTo>
                <a:lnTo>
                  <a:pt x="6914368" y="6857998"/>
                </a:lnTo>
                <a:lnTo>
                  <a:pt x="7549620" y="6857998"/>
                </a:lnTo>
                <a:lnTo>
                  <a:pt x="7918980" y="6857998"/>
                </a:lnTo>
                <a:lnTo>
                  <a:pt x="7918980" y="6858000"/>
                </a:lnTo>
                <a:lnTo>
                  <a:pt x="7549620" y="6858000"/>
                </a:lnTo>
                <a:lnTo>
                  <a:pt x="6658851" y="6858000"/>
                </a:lnTo>
                <a:lnTo>
                  <a:pt x="2092387" y="6858000"/>
                </a:lnTo>
                <a:lnTo>
                  <a:pt x="1822980" y="6858000"/>
                </a:lnTo>
                <a:lnTo>
                  <a:pt x="727500" y="6858000"/>
                </a:lnTo>
                <a:lnTo>
                  <a:pt x="504457" y="6858000"/>
                </a:lnTo>
                <a:lnTo>
                  <a:pt x="0" y="6858000"/>
                </a:lnTo>
                <a:lnTo>
                  <a:pt x="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83AF672-B66A-A2A8-BA81-5D18148F9C71}"/>
              </a:ext>
            </a:extLst>
          </p:cNvPr>
          <p:cNvSpPr>
            <a:spLocks noGrp="1"/>
          </p:cNvSpPr>
          <p:nvPr>
            <p:ph type="title"/>
          </p:nvPr>
        </p:nvSpPr>
        <p:spPr>
          <a:xfrm>
            <a:off x="1137033" y="609600"/>
            <a:ext cx="5243295" cy="1330840"/>
          </a:xfrm>
        </p:spPr>
        <p:txBody>
          <a:bodyPr vert="horz" lIns="91440" tIns="45720" rIns="91440" bIns="45720" rtlCol="0" anchor="ctr">
            <a:normAutofit/>
          </a:bodyPr>
          <a:lstStyle/>
          <a:p>
            <a:r>
              <a:rPr lang="en-US" sz="2800" kern="1200">
                <a:solidFill>
                  <a:schemeClr val="tx1"/>
                </a:solidFill>
                <a:effectLst/>
                <a:latin typeface="+mj-lt"/>
                <a:ea typeface="+mj-ea"/>
                <a:cs typeface="+mj-cs"/>
              </a:rPr>
              <a:t>Explainable NLP in Systematic Reviews</a:t>
            </a:r>
            <a:br>
              <a:rPr lang="en-US" sz="2800" kern="1200">
                <a:solidFill>
                  <a:schemeClr val="tx1"/>
                </a:solidFill>
                <a:effectLst/>
                <a:latin typeface="+mj-lt"/>
                <a:ea typeface="+mj-ea"/>
                <a:cs typeface="+mj-cs"/>
              </a:rPr>
            </a:br>
            <a:endParaRPr lang="en-US" sz="2800" kern="1200">
              <a:solidFill>
                <a:schemeClr val="tx1"/>
              </a:solidFill>
              <a:latin typeface="+mj-lt"/>
              <a:ea typeface="+mj-ea"/>
              <a:cs typeface="+mj-cs"/>
            </a:endParaRPr>
          </a:p>
        </p:txBody>
      </p:sp>
      <p:sp>
        <p:nvSpPr>
          <p:cNvPr id="15" name="Rectangle 6">
            <a:extLst>
              <a:ext uri="{FF2B5EF4-FFF2-40B4-BE49-F238E27FC236}">
                <a16:creationId xmlns:a16="http://schemas.microsoft.com/office/drawing/2014/main" id="{5B1C0F75-E7F7-4B02-A77F-5EABD7CBD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64090" y="6128733"/>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Diagram 3">
            <a:extLst>
              <a:ext uri="{FF2B5EF4-FFF2-40B4-BE49-F238E27FC236}">
                <a16:creationId xmlns:a16="http://schemas.microsoft.com/office/drawing/2014/main" id="{A3DBB01A-D218-12C9-1BFE-32B8D761CEB3}"/>
              </a:ext>
            </a:extLst>
          </p:cNvPr>
          <p:cNvGraphicFramePr/>
          <p:nvPr>
            <p:extLst>
              <p:ext uri="{D42A27DB-BD31-4B8C-83A1-F6EECF244321}">
                <p14:modId xmlns:p14="http://schemas.microsoft.com/office/powerpoint/2010/main" val="3030739082"/>
              </p:ext>
            </p:extLst>
          </p:nvPr>
        </p:nvGraphicFramePr>
        <p:xfrm>
          <a:off x="1137033" y="2194102"/>
          <a:ext cx="5243295" cy="3908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AutoShape 4" descr="ASReview: Open Source systematic review software with machine learning">
            <a:extLst>
              <a:ext uri="{FF2B5EF4-FFF2-40B4-BE49-F238E27FC236}">
                <a16:creationId xmlns:a16="http://schemas.microsoft.com/office/drawing/2014/main" id="{D9E436EE-908D-CB2B-B694-7F318799C8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63AD8B33-6C81-3D00-E0A7-5E01715CEEC7}"/>
              </a:ext>
            </a:extLst>
          </p:cNvPr>
          <p:cNvGrpSpPr/>
          <p:nvPr/>
        </p:nvGrpSpPr>
        <p:grpSpPr>
          <a:xfrm>
            <a:off x="7609317" y="1377888"/>
            <a:ext cx="3983475" cy="5115813"/>
            <a:chOff x="7609317" y="1377888"/>
            <a:chExt cx="3983475" cy="5115813"/>
          </a:xfrm>
        </p:grpSpPr>
        <p:pic>
          <p:nvPicPr>
            <p:cNvPr id="10" name="Picture 9">
              <a:extLst>
                <a:ext uri="{FF2B5EF4-FFF2-40B4-BE49-F238E27FC236}">
                  <a16:creationId xmlns:a16="http://schemas.microsoft.com/office/drawing/2014/main" id="{FC4E6B5E-4E18-B7F4-687F-3C6E1A982B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09317" y="1377888"/>
              <a:ext cx="3983475" cy="3983475"/>
            </a:xfrm>
            <a:prstGeom prst="rect">
              <a:avLst/>
            </a:prstGeom>
          </p:spPr>
        </p:pic>
        <p:sp>
          <p:nvSpPr>
            <p:cNvPr id="14" name="TextBox 13">
              <a:extLst>
                <a:ext uri="{FF2B5EF4-FFF2-40B4-BE49-F238E27FC236}">
                  <a16:creationId xmlns:a16="http://schemas.microsoft.com/office/drawing/2014/main" id="{6AB8E19D-CB3A-0E49-DAC7-1D5D67CC6761}"/>
                </a:ext>
              </a:extLst>
            </p:cNvPr>
            <p:cNvSpPr txBox="1"/>
            <p:nvPr/>
          </p:nvSpPr>
          <p:spPr>
            <a:xfrm>
              <a:off x="8930406" y="6247480"/>
              <a:ext cx="1234992" cy="246221"/>
            </a:xfrm>
            <a:prstGeom prst="rect">
              <a:avLst/>
            </a:prstGeom>
            <a:noFill/>
          </p:spPr>
          <p:txBody>
            <a:bodyPr vert="horz" wrap="square" rtlCol="0">
              <a:spAutoFit/>
            </a:bodyPr>
            <a:lstStyle/>
            <a:p>
              <a:r>
                <a:rPr lang="en-US" sz="1000" dirty="0">
                  <a:hlinkClick r:id="rId8"/>
                </a:rPr>
                <a:t>https://asreview.nl/</a:t>
              </a:r>
              <a:endParaRPr lang="en-US" sz="1000" dirty="0"/>
            </a:p>
          </p:txBody>
        </p:sp>
      </p:grpSp>
      <p:sp>
        <p:nvSpPr>
          <p:cNvPr id="6" name="Slide Number Placeholder 5">
            <a:extLst>
              <a:ext uri="{FF2B5EF4-FFF2-40B4-BE49-F238E27FC236}">
                <a16:creationId xmlns:a16="http://schemas.microsoft.com/office/drawing/2014/main" id="{9F24DDDA-BCDE-93BC-9D62-005E9145D0D7}"/>
              </a:ext>
            </a:extLst>
          </p:cNvPr>
          <p:cNvSpPr>
            <a:spLocks noGrp="1"/>
          </p:cNvSpPr>
          <p:nvPr>
            <p:ph type="sldNum" sz="quarter" idx="12"/>
          </p:nvPr>
        </p:nvSpPr>
        <p:spPr/>
        <p:txBody>
          <a:bodyPr/>
          <a:lstStyle/>
          <a:p>
            <a:fld id="{1BF60095-F9B2-4060-A64E-B1B789CC3A50}" type="slidenum">
              <a:rPr lang="en-US" smtClean="0"/>
              <a:t>14</a:t>
            </a:fld>
            <a:endParaRPr lang="en-US"/>
          </a:p>
        </p:txBody>
      </p:sp>
    </p:spTree>
    <p:extLst>
      <p:ext uri="{BB962C8B-B14F-4D97-AF65-F5344CB8AC3E}">
        <p14:creationId xmlns:p14="http://schemas.microsoft.com/office/powerpoint/2010/main" val="718441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013B3B-5A1F-4DAF-9160-A52338BA3C1D}"/>
              </a:ext>
            </a:extLst>
          </p:cNvPr>
          <p:cNvSpPr>
            <a:spLocks noGrp="1"/>
          </p:cNvSpPr>
          <p:nvPr>
            <p:ph type="title"/>
          </p:nvPr>
        </p:nvSpPr>
        <p:spPr/>
        <p:txBody>
          <a:bodyPr>
            <a:normAutofit/>
          </a:bodyPr>
          <a:lstStyle/>
          <a:p>
            <a:r>
              <a:rPr lang="en-US" dirty="0">
                <a:solidFill>
                  <a:srgbClr val="333333"/>
                </a:solidFill>
                <a:effectLst/>
              </a:rPr>
              <a:t>Explainable NLP in CRM</a:t>
            </a:r>
            <a:endParaRPr lang="en-US" dirty="0"/>
          </a:p>
        </p:txBody>
      </p:sp>
      <p:graphicFrame>
        <p:nvGraphicFramePr>
          <p:cNvPr id="4" name="Diagram 3">
            <a:extLst>
              <a:ext uri="{FF2B5EF4-FFF2-40B4-BE49-F238E27FC236}">
                <a16:creationId xmlns:a16="http://schemas.microsoft.com/office/drawing/2014/main" id="{AC3BE225-0283-AA81-471F-0A675E1078E1}"/>
              </a:ext>
            </a:extLst>
          </p:cNvPr>
          <p:cNvGraphicFramePr/>
          <p:nvPr>
            <p:extLst>
              <p:ext uri="{D42A27DB-BD31-4B8C-83A1-F6EECF244321}">
                <p14:modId xmlns:p14="http://schemas.microsoft.com/office/powerpoint/2010/main" val="1318788911"/>
              </p:ext>
            </p:extLst>
          </p:nvPr>
        </p:nvGraphicFramePr>
        <p:xfrm>
          <a:off x="3593484" y="107420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A461E206-05D2-FE62-93D9-04567435F5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4676" y="2275383"/>
            <a:ext cx="5178023" cy="2802467"/>
          </a:xfrm>
          <a:prstGeom prst="rect">
            <a:avLst/>
          </a:prstGeom>
        </p:spPr>
      </p:pic>
      <p:sp>
        <p:nvSpPr>
          <p:cNvPr id="7" name="TextBox 6">
            <a:extLst>
              <a:ext uri="{FF2B5EF4-FFF2-40B4-BE49-F238E27FC236}">
                <a16:creationId xmlns:a16="http://schemas.microsoft.com/office/drawing/2014/main" id="{A7237F55-6615-0997-6A5E-9E050FE4D3AA}"/>
              </a:ext>
            </a:extLst>
          </p:cNvPr>
          <p:cNvSpPr txBox="1"/>
          <p:nvPr/>
        </p:nvSpPr>
        <p:spPr>
          <a:xfrm>
            <a:off x="314676" y="5075747"/>
            <a:ext cx="5178023" cy="246221"/>
          </a:xfrm>
          <a:prstGeom prst="rect">
            <a:avLst/>
          </a:prstGeom>
          <a:noFill/>
        </p:spPr>
        <p:txBody>
          <a:bodyPr vert="horz" wrap="square" rtlCol="0">
            <a:spAutoFit/>
          </a:bodyPr>
          <a:lstStyle/>
          <a:p>
            <a:r>
              <a:rPr lang="en-US" sz="1000" dirty="0"/>
              <a:t>https://www.textunited.com/blog/ai-in-customer-service-the-hidden-world-beyond-chatbots/</a:t>
            </a:r>
          </a:p>
        </p:txBody>
      </p:sp>
      <p:sp>
        <p:nvSpPr>
          <p:cNvPr id="5" name="Slide Number Placeholder 4">
            <a:extLst>
              <a:ext uri="{FF2B5EF4-FFF2-40B4-BE49-F238E27FC236}">
                <a16:creationId xmlns:a16="http://schemas.microsoft.com/office/drawing/2014/main" id="{CED23FF1-4CAF-2242-FDA0-CE652C02BB5B}"/>
              </a:ext>
            </a:extLst>
          </p:cNvPr>
          <p:cNvSpPr>
            <a:spLocks noGrp="1"/>
          </p:cNvSpPr>
          <p:nvPr>
            <p:ph type="sldNum" sz="quarter" idx="12"/>
          </p:nvPr>
        </p:nvSpPr>
        <p:spPr/>
        <p:txBody>
          <a:bodyPr/>
          <a:lstStyle/>
          <a:p>
            <a:fld id="{1BF60095-F9B2-4060-A64E-B1B789CC3A50}" type="slidenum">
              <a:rPr lang="en-US" smtClean="0"/>
              <a:t>15</a:t>
            </a:fld>
            <a:endParaRPr lang="en-US"/>
          </a:p>
        </p:txBody>
      </p:sp>
    </p:spTree>
    <p:extLst>
      <p:ext uri="{BB962C8B-B14F-4D97-AF65-F5344CB8AC3E}">
        <p14:creationId xmlns:p14="http://schemas.microsoft.com/office/powerpoint/2010/main" val="482421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341D4B7-8A53-4C37-8E33-372EAB5776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2434" y="253548"/>
            <a:ext cx="5608934" cy="6102802"/>
          </a:xfrm>
          <a:prstGeom prst="rect">
            <a:avLst/>
          </a:prstGeom>
          <a:solidFill>
            <a:srgbClr val="AFABA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E985DF-C0BF-C7AA-C1FB-E6F54E44353A}"/>
              </a:ext>
            </a:extLst>
          </p:cNvPr>
          <p:cNvSpPr>
            <a:spLocks noGrp="1"/>
          </p:cNvSpPr>
          <p:nvPr>
            <p:ph type="title"/>
          </p:nvPr>
        </p:nvSpPr>
        <p:spPr>
          <a:xfrm>
            <a:off x="6585283" y="420017"/>
            <a:ext cx="5069305" cy="5769864"/>
          </a:xfrm>
        </p:spPr>
        <p:txBody>
          <a:bodyPr vert="horz" lIns="91440" tIns="45720" rIns="91440" bIns="45720" rtlCol="0">
            <a:normAutofit/>
          </a:bodyPr>
          <a:lstStyle/>
          <a:p>
            <a:r>
              <a:rPr lang="en-US" sz="5400" kern="1200">
                <a:latin typeface="+mj-lt"/>
                <a:ea typeface="+mj-ea"/>
                <a:cs typeface="+mj-cs"/>
              </a:rPr>
              <a:t>Explainable NLP in Chatbots and Conversational AI</a:t>
            </a:r>
          </a:p>
        </p:txBody>
      </p:sp>
      <p:sp>
        <p:nvSpPr>
          <p:cNvPr id="22" name="Rectangle 21">
            <a:extLst>
              <a:ext uri="{FF2B5EF4-FFF2-40B4-BE49-F238E27FC236}">
                <a16:creationId xmlns:a16="http://schemas.microsoft.com/office/drawing/2014/main" id="{B630B15B-CFE8-4FE5-8F6E-666207C945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024" y="253548"/>
            <a:ext cx="5851795" cy="6102802"/>
          </a:xfrm>
          <a:prstGeom prst="rect">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endParaRPr lang="en-NL"/>
          </a:p>
        </p:txBody>
      </p:sp>
      <p:sp>
        <p:nvSpPr>
          <p:cNvPr id="27" name="Rectangle 23">
            <a:extLst>
              <a:ext uri="{FF2B5EF4-FFF2-40B4-BE49-F238E27FC236}">
                <a16:creationId xmlns:a16="http://schemas.microsoft.com/office/drawing/2014/main" id="{2B51AAA3-DDFE-48DE-AF38-BE32846EC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848" y="420017"/>
            <a:ext cx="5532146" cy="5769864"/>
          </a:xfrm>
          <a:prstGeom prst="rect">
            <a:avLst/>
          </a:prstGeom>
          <a:noFill/>
          <a:ln w="6350" cap="sq" cmpd="sng" algn="ctr">
            <a:solidFill>
              <a:srgbClr val="404040"/>
            </a:solidFill>
            <a:prstDash val="solid"/>
            <a:miter lim="800000"/>
          </a:ln>
          <a:effectLst/>
        </p:spPr>
        <p:txBody>
          <a:bodyPr/>
          <a:lstStyle/>
          <a:p>
            <a:endParaRPr lang="en-NL"/>
          </a:p>
        </p:txBody>
      </p:sp>
      <p:pic>
        <p:nvPicPr>
          <p:cNvPr id="5" name="Picture 4">
            <a:extLst>
              <a:ext uri="{FF2B5EF4-FFF2-40B4-BE49-F238E27FC236}">
                <a16:creationId xmlns:a16="http://schemas.microsoft.com/office/drawing/2014/main" id="{9AC0DDA7-7368-5BE8-7F90-9FA976AF28F1}"/>
              </a:ext>
            </a:extLst>
          </p:cNvPr>
          <p:cNvPicPr>
            <a:picLocks noChangeAspect="1"/>
          </p:cNvPicPr>
          <p:nvPr/>
        </p:nvPicPr>
        <p:blipFill rotWithShape="1">
          <a:blip r:embed="rId3">
            <a:extLst>
              <a:ext uri="{28A0092B-C50C-407E-A947-70E740481C1C}">
                <a14:useLocalDpi xmlns:a14="http://schemas.microsoft.com/office/drawing/2010/main" val="0"/>
              </a:ext>
            </a:extLst>
          </a:blip>
          <a:srcRect l="4744" r="-4" b="-4"/>
          <a:stretch/>
        </p:blipFill>
        <p:spPr>
          <a:xfrm>
            <a:off x="725707" y="740057"/>
            <a:ext cx="4886429" cy="5129784"/>
          </a:xfrm>
          <a:prstGeom prst="rect">
            <a:avLst/>
          </a:prstGeom>
        </p:spPr>
      </p:pic>
      <p:graphicFrame>
        <p:nvGraphicFramePr>
          <p:cNvPr id="4" name="Diagram 3">
            <a:extLst>
              <a:ext uri="{FF2B5EF4-FFF2-40B4-BE49-F238E27FC236}">
                <a16:creationId xmlns:a16="http://schemas.microsoft.com/office/drawing/2014/main" id="{7ED8A4BB-3C96-29AC-29DE-B0AECED01148}"/>
              </a:ext>
            </a:extLst>
          </p:cNvPr>
          <p:cNvGraphicFramePr/>
          <p:nvPr>
            <p:extLst>
              <p:ext uri="{D42A27DB-BD31-4B8C-83A1-F6EECF244321}">
                <p14:modId xmlns:p14="http://schemas.microsoft.com/office/powerpoint/2010/main" val="1699397854"/>
              </p:ext>
            </p:extLst>
          </p:nvPr>
        </p:nvGraphicFramePr>
        <p:xfrm>
          <a:off x="1137037" y="2549718"/>
          <a:ext cx="5747857" cy="35529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4AE9F698-58D9-AAE3-E5C6-77219E5CB2F8}"/>
              </a:ext>
            </a:extLst>
          </p:cNvPr>
          <p:cNvSpPr txBox="1"/>
          <p:nvPr/>
        </p:nvSpPr>
        <p:spPr>
          <a:xfrm>
            <a:off x="537412" y="6147038"/>
            <a:ext cx="1913034" cy="246221"/>
          </a:xfrm>
          <a:prstGeom prst="rect">
            <a:avLst/>
          </a:prstGeom>
          <a:noFill/>
        </p:spPr>
        <p:txBody>
          <a:bodyPr vert="horz" wrap="square" rtlCol="0">
            <a:spAutoFit/>
          </a:bodyPr>
          <a:lstStyle/>
          <a:p>
            <a:r>
              <a:rPr lang="en-US" sz="1000" dirty="0">
                <a:hlinkClick r:id="rId9"/>
              </a:rPr>
              <a:t>https://openai.com/blog/chatgpt</a:t>
            </a:r>
            <a:endParaRPr lang="en-US" sz="1000" dirty="0"/>
          </a:p>
        </p:txBody>
      </p:sp>
      <p:sp>
        <p:nvSpPr>
          <p:cNvPr id="7" name="Slide Number Placeholder 6">
            <a:extLst>
              <a:ext uri="{FF2B5EF4-FFF2-40B4-BE49-F238E27FC236}">
                <a16:creationId xmlns:a16="http://schemas.microsoft.com/office/drawing/2014/main" id="{FC478C99-E552-F367-84BF-2B89D080239D}"/>
              </a:ext>
            </a:extLst>
          </p:cNvPr>
          <p:cNvSpPr>
            <a:spLocks noGrp="1"/>
          </p:cNvSpPr>
          <p:nvPr>
            <p:ph type="sldNum" sz="quarter" idx="12"/>
          </p:nvPr>
        </p:nvSpPr>
        <p:spPr/>
        <p:txBody>
          <a:bodyPr/>
          <a:lstStyle/>
          <a:p>
            <a:fld id="{1BF60095-F9B2-4060-A64E-B1B789CC3A50}" type="slidenum">
              <a:rPr lang="en-US" smtClean="0"/>
              <a:t>16</a:t>
            </a:fld>
            <a:endParaRPr lang="en-US"/>
          </a:p>
        </p:txBody>
      </p:sp>
    </p:spTree>
    <p:extLst>
      <p:ext uri="{BB962C8B-B14F-4D97-AF65-F5344CB8AC3E}">
        <p14:creationId xmlns:p14="http://schemas.microsoft.com/office/powerpoint/2010/main" val="952413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0F6B4D-B39C-B7B7-CEDC-8FC2E27CE821}"/>
              </a:ext>
            </a:extLst>
          </p:cNvPr>
          <p:cNvSpPr>
            <a:spLocks noGrp="1"/>
          </p:cNvSpPr>
          <p:nvPr>
            <p:ph type="title"/>
          </p:nvPr>
        </p:nvSpPr>
        <p:spPr>
          <a:xfrm>
            <a:off x="1127760" y="4212709"/>
            <a:ext cx="8232296" cy="1337699"/>
          </a:xfrm>
        </p:spPr>
        <p:txBody>
          <a:bodyPr vert="horz" lIns="91440" tIns="45720" rIns="91440" bIns="45720" rtlCol="0" anchor="b">
            <a:normAutofit/>
          </a:bodyPr>
          <a:lstStyle/>
          <a:p>
            <a:r>
              <a:rPr lang="en-US" sz="4200"/>
              <a:t>Case Studies: Explainable NLP in Action</a:t>
            </a:r>
          </a:p>
        </p:txBody>
      </p:sp>
      <p:graphicFrame>
        <p:nvGraphicFramePr>
          <p:cNvPr id="4" name="Diagram 3">
            <a:extLst>
              <a:ext uri="{FF2B5EF4-FFF2-40B4-BE49-F238E27FC236}">
                <a16:creationId xmlns:a16="http://schemas.microsoft.com/office/drawing/2014/main" id="{E7B42891-B691-EC3A-43A7-539A870D5923}"/>
              </a:ext>
            </a:extLst>
          </p:cNvPr>
          <p:cNvGraphicFramePr/>
          <p:nvPr>
            <p:extLst>
              <p:ext uri="{D42A27DB-BD31-4B8C-83A1-F6EECF244321}">
                <p14:modId xmlns:p14="http://schemas.microsoft.com/office/powerpoint/2010/main" val="1410374835"/>
              </p:ext>
            </p:extLst>
          </p:nvPr>
        </p:nvGraphicFramePr>
        <p:xfrm>
          <a:off x="1578543" y="1107906"/>
          <a:ext cx="8490017" cy="33100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0B8DEBAE-5165-05FE-3235-D3E1013CCE2E}"/>
              </a:ext>
            </a:extLst>
          </p:cNvPr>
          <p:cNvSpPr>
            <a:spLocks noGrp="1"/>
          </p:cNvSpPr>
          <p:nvPr>
            <p:ph type="sldNum" sz="quarter" idx="12"/>
          </p:nvPr>
        </p:nvSpPr>
        <p:spPr/>
        <p:txBody>
          <a:bodyPr/>
          <a:lstStyle/>
          <a:p>
            <a:fld id="{1BF60095-F9B2-4060-A64E-B1B789CC3A50}" type="slidenum">
              <a:rPr lang="en-US" smtClean="0"/>
              <a:t>17</a:t>
            </a:fld>
            <a:endParaRPr lang="en-US"/>
          </a:p>
        </p:txBody>
      </p:sp>
    </p:spTree>
    <p:extLst>
      <p:ext uri="{BB962C8B-B14F-4D97-AF65-F5344CB8AC3E}">
        <p14:creationId xmlns:p14="http://schemas.microsoft.com/office/powerpoint/2010/main" val="3187700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E3018F-4165-F3A6-9B27-0BD6297E6F6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kern="1200">
                <a:solidFill>
                  <a:schemeClr val="tx1"/>
                </a:solidFill>
                <a:effectLst/>
                <a:latin typeface="+mj-lt"/>
                <a:ea typeface="+mj-ea"/>
                <a:cs typeface="+mj-cs"/>
              </a:rPr>
              <a:t>Evaluation and Challenges of Explainable NLP</a:t>
            </a:r>
            <a:br>
              <a:rPr lang="en-US" sz="4100" kern="1200">
                <a:solidFill>
                  <a:schemeClr val="tx1"/>
                </a:solidFill>
                <a:effectLst/>
                <a:latin typeface="+mj-lt"/>
                <a:ea typeface="+mj-ea"/>
                <a:cs typeface="+mj-cs"/>
              </a:rPr>
            </a:br>
            <a:endParaRPr lang="en-US" sz="4100" kern="120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BA40655B-8751-60DE-26F2-6D7B246DC6CE}"/>
              </a:ext>
            </a:extLst>
          </p:cNvPr>
          <p:cNvGraphicFramePr/>
          <p:nvPr>
            <p:extLst>
              <p:ext uri="{D42A27DB-BD31-4B8C-83A1-F6EECF244321}">
                <p14:modId xmlns:p14="http://schemas.microsoft.com/office/powerpoint/2010/main" val="1044493693"/>
              </p:ext>
            </p:extLst>
          </p:nvPr>
        </p:nvGraphicFramePr>
        <p:xfrm>
          <a:off x="3593484" y="107420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02C6DFDE-3EFA-C7CA-0ACB-2FE373157B67}"/>
              </a:ext>
            </a:extLst>
          </p:cNvPr>
          <p:cNvSpPr>
            <a:spLocks noGrp="1"/>
          </p:cNvSpPr>
          <p:nvPr>
            <p:ph type="sldNum" sz="quarter" idx="12"/>
          </p:nvPr>
        </p:nvSpPr>
        <p:spPr/>
        <p:txBody>
          <a:bodyPr/>
          <a:lstStyle/>
          <a:p>
            <a:fld id="{1BF60095-F9B2-4060-A64E-B1B789CC3A50}" type="slidenum">
              <a:rPr lang="en-US" smtClean="0"/>
              <a:t>18</a:t>
            </a:fld>
            <a:endParaRPr lang="en-US"/>
          </a:p>
        </p:txBody>
      </p:sp>
    </p:spTree>
    <p:extLst>
      <p:ext uri="{BB962C8B-B14F-4D97-AF65-F5344CB8AC3E}">
        <p14:creationId xmlns:p14="http://schemas.microsoft.com/office/powerpoint/2010/main" val="71477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CFCDAF-46CE-4056-866C-5EE9122FD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9F587EB1-1674-4B8B-88AD-2A81FFFB5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F63D86-D218-83A2-BCD8-D75477D4A71C}"/>
              </a:ext>
            </a:extLst>
          </p:cNvPr>
          <p:cNvSpPr>
            <a:spLocks noGrp="1"/>
          </p:cNvSpPr>
          <p:nvPr>
            <p:ph type="title"/>
          </p:nvPr>
        </p:nvSpPr>
        <p:spPr>
          <a:xfrm>
            <a:off x="838199" y="381934"/>
            <a:ext cx="5257801" cy="5181523"/>
          </a:xfrm>
        </p:spPr>
        <p:txBody>
          <a:bodyPr vert="horz" lIns="91440" tIns="45720" rIns="91440" bIns="45720" rtlCol="0" anchor="b">
            <a:normAutofit/>
          </a:bodyPr>
          <a:lstStyle/>
          <a:p>
            <a:r>
              <a:rPr lang="en-US" sz="5600">
                <a:solidFill>
                  <a:srgbClr val="FFFFFF"/>
                </a:solidFill>
                <a:effectLst/>
              </a:rPr>
              <a:t>Future Directions and Research Opportunities in Explainable NLP</a:t>
            </a:r>
            <a:endParaRPr lang="en-US" sz="5600">
              <a:solidFill>
                <a:srgbClr val="FFFFFF"/>
              </a:solidFill>
            </a:endParaRPr>
          </a:p>
        </p:txBody>
      </p:sp>
      <p:cxnSp>
        <p:nvCxnSpPr>
          <p:cNvPr id="1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4" name="Diagram 3">
            <a:extLst>
              <a:ext uri="{FF2B5EF4-FFF2-40B4-BE49-F238E27FC236}">
                <a16:creationId xmlns:a16="http://schemas.microsoft.com/office/drawing/2014/main" id="{7094C01C-2B39-270F-FB6E-5E61D8E53A04}"/>
              </a:ext>
            </a:extLst>
          </p:cNvPr>
          <p:cNvGraphicFramePr/>
          <p:nvPr>
            <p:extLst>
              <p:ext uri="{D42A27DB-BD31-4B8C-83A1-F6EECF244321}">
                <p14:modId xmlns:p14="http://schemas.microsoft.com/office/powerpoint/2010/main" val="714182842"/>
              </p:ext>
            </p:extLst>
          </p:nvPr>
        </p:nvGraphicFramePr>
        <p:xfrm>
          <a:off x="7229042" y="698643"/>
          <a:ext cx="4124758" cy="5301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61370BB5-2B38-C4EA-4389-10673C13BB4C}"/>
              </a:ext>
            </a:extLst>
          </p:cNvPr>
          <p:cNvSpPr>
            <a:spLocks noGrp="1"/>
          </p:cNvSpPr>
          <p:nvPr>
            <p:ph type="sldNum" sz="quarter" idx="12"/>
          </p:nvPr>
        </p:nvSpPr>
        <p:spPr/>
        <p:txBody>
          <a:bodyPr/>
          <a:lstStyle/>
          <a:p>
            <a:fld id="{1BF60095-F9B2-4060-A64E-B1B789CC3A50}" type="slidenum">
              <a:rPr lang="en-US" smtClean="0"/>
              <a:t>19</a:t>
            </a:fld>
            <a:endParaRPr lang="en-US"/>
          </a:p>
        </p:txBody>
      </p:sp>
    </p:spTree>
    <p:extLst>
      <p:ext uri="{BB962C8B-B14F-4D97-AF65-F5344CB8AC3E}">
        <p14:creationId xmlns:p14="http://schemas.microsoft.com/office/powerpoint/2010/main" val="2425349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AE1FC-6FD1-9F88-0081-B350833F20F6}"/>
              </a:ext>
            </a:extLst>
          </p:cNvPr>
          <p:cNvSpPr>
            <a:spLocks noGrp="1"/>
          </p:cNvSpPr>
          <p:nvPr>
            <p:ph type="title"/>
          </p:nvPr>
        </p:nvSpPr>
        <p:spPr/>
        <p:txBody>
          <a:bodyPr/>
          <a:lstStyle/>
          <a:p>
            <a:r>
              <a:rPr lang="en-US" dirty="0"/>
              <a:t>Systematic Survey</a:t>
            </a:r>
          </a:p>
        </p:txBody>
      </p:sp>
      <p:grpSp>
        <p:nvGrpSpPr>
          <p:cNvPr id="16" name="Group 15">
            <a:extLst>
              <a:ext uri="{FF2B5EF4-FFF2-40B4-BE49-F238E27FC236}">
                <a16:creationId xmlns:a16="http://schemas.microsoft.com/office/drawing/2014/main" id="{DE8528AD-22C3-4220-49DE-38995D3D058E}"/>
              </a:ext>
            </a:extLst>
          </p:cNvPr>
          <p:cNvGrpSpPr/>
          <p:nvPr/>
        </p:nvGrpSpPr>
        <p:grpSpPr>
          <a:xfrm>
            <a:off x="5078658" y="544779"/>
            <a:ext cx="8128000" cy="5768441"/>
            <a:chOff x="2032000" y="719666"/>
            <a:chExt cx="8128000" cy="5768441"/>
          </a:xfrm>
        </p:grpSpPr>
        <p:graphicFrame>
          <p:nvGraphicFramePr>
            <p:cNvPr id="14" name="Diagram 13">
              <a:extLst>
                <a:ext uri="{FF2B5EF4-FFF2-40B4-BE49-F238E27FC236}">
                  <a16:creationId xmlns:a16="http://schemas.microsoft.com/office/drawing/2014/main" id="{EA4F21C5-0E2D-60B0-1730-791CF87B9AD1}"/>
                </a:ext>
              </a:extLst>
            </p:cNvPr>
            <p:cNvGraphicFramePr/>
            <p:nvPr>
              <p:extLst>
                <p:ext uri="{D42A27DB-BD31-4B8C-83A1-F6EECF244321}">
                  <p14:modId xmlns:p14="http://schemas.microsoft.com/office/powerpoint/2010/main" val="154585754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434AFE4D-B8DE-9563-51DF-D8F1A3A387C8}"/>
                </a:ext>
              </a:extLst>
            </p:cNvPr>
            <p:cNvSpPr txBox="1"/>
            <p:nvPr/>
          </p:nvSpPr>
          <p:spPr>
            <a:xfrm>
              <a:off x="5028938" y="6211108"/>
              <a:ext cx="2210390" cy="276999"/>
            </a:xfrm>
            <a:prstGeom prst="rect">
              <a:avLst/>
            </a:prstGeom>
            <a:noFill/>
          </p:spPr>
          <p:txBody>
            <a:bodyPr vert="horz" wrap="square" rtlCol="0">
              <a:spAutoFit/>
            </a:bodyPr>
            <a:lstStyle/>
            <a:p>
              <a:r>
                <a:rPr lang="en-US" sz="1200" b="0" i="0" u="none" strike="noStrike" baseline="0" dirty="0">
                  <a:solidFill>
                    <a:srgbClr val="000000"/>
                  </a:solidFill>
                  <a:hlinkClick r:id="rId8"/>
                </a:rPr>
                <a:t>1- https://www.vosviewer.com/</a:t>
              </a:r>
              <a:endParaRPr lang="en-US" sz="1200" dirty="0"/>
            </a:p>
          </p:txBody>
        </p:sp>
      </p:grpSp>
      <p:sp>
        <p:nvSpPr>
          <p:cNvPr id="5" name="Slide Number Placeholder 4">
            <a:extLst>
              <a:ext uri="{FF2B5EF4-FFF2-40B4-BE49-F238E27FC236}">
                <a16:creationId xmlns:a16="http://schemas.microsoft.com/office/drawing/2014/main" id="{B2B1DBAD-96E0-0CFC-67ED-DCF236EECA3B}"/>
              </a:ext>
            </a:extLst>
          </p:cNvPr>
          <p:cNvSpPr>
            <a:spLocks noGrp="1"/>
          </p:cNvSpPr>
          <p:nvPr>
            <p:ph type="sldNum" sz="quarter" idx="12"/>
          </p:nvPr>
        </p:nvSpPr>
        <p:spPr/>
        <p:txBody>
          <a:bodyPr/>
          <a:lstStyle/>
          <a:p>
            <a:fld id="{1BF60095-F9B2-4060-A64E-B1B789CC3A50}" type="slidenum">
              <a:rPr lang="en-US" smtClean="0"/>
              <a:t>2</a:t>
            </a:fld>
            <a:endParaRPr lang="en-US"/>
          </a:p>
        </p:txBody>
      </p:sp>
    </p:spTree>
    <p:extLst>
      <p:ext uri="{BB962C8B-B14F-4D97-AF65-F5344CB8AC3E}">
        <p14:creationId xmlns:p14="http://schemas.microsoft.com/office/powerpoint/2010/main" val="408065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12" name="Rectangle 11">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B9C8EF-1F73-2CD0-83A0-756CE5D798A1}"/>
              </a:ext>
            </a:extLst>
          </p:cNvPr>
          <p:cNvSpPr>
            <a:spLocks noGrp="1"/>
          </p:cNvSpPr>
          <p:nvPr>
            <p:ph type="title"/>
          </p:nvPr>
        </p:nvSpPr>
        <p:spPr/>
        <p:txBody>
          <a:bodyPr/>
          <a:lstStyle/>
          <a:p>
            <a:r>
              <a:rPr lang="en-US" dirty="0"/>
              <a:t>Conclusion</a:t>
            </a:r>
          </a:p>
        </p:txBody>
      </p:sp>
      <p:graphicFrame>
        <p:nvGraphicFramePr>
          <p:cNvPr id="4" name="Diagram 3">
            <a:extLst>
              <a:ext uri="{FF2B5EF4-FFF2-40B4-BE49-F238E27FC236}">
                <a16:creationId xmlns:a16="http://schemas.microsoft.com/office/drawing/2014/main" id="{B815FC0B-AD9A-9EE2-87DC-DCFC0A59AEFC}"/>
              </a:ext>
            </a:extLst>
          </p:cNvPr>
          <p:cNvGraphicFramePr/>
          <p:nvPr>
            <p:extLst>
              <p:ext uri="{D42A27DB-BD31-4B8C-83A1-F6EECF244321}">
                <p14:modId xmlns:p14="http://schemas.microsoft.com/office/powerpoint/2010/main" val="3900906290"/>
              </p:ext>
            </p:extLst>
          </p:nvPr>
        </p:nvGraphicFramePr>
        <p:xfrm>
          <a:off x="3593484" y="1074208"/>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A410A1DB-434B-0811-F354-F48B6DE88108}"/>
              </a:ext>
            </a:extLst>
          </p:cNvPr>
          <p:cNvSpPr>
            <a:spLocks noGrp="1"/>
          </p:cNvSpPr>
          <p:nvPr>
            <p:ph type="sldNum" sz="quarter" idx="12"/>
          </p:nvPr>
        </p:nvSpPr>
        <p:spPr/>
        <p:txBody>
          <a:bodyPr/>
          <a:lstStyle/>
          <a:p>
            <a:fld id="{1BF60095-F9B2-4060-A64E-B1B789CC3A50}" type="slidenum">
              <a:rPr lang="en-US" smtClean="0"/>
              <a:t>20</a:t>
            </a:fld>
            <a:endParaRPr lang="en-US"/>
          </a:p>
        </p:txBody>
      </p:sp>
    </p:spTree>
    <p:extLst>
      <p:ext uri="{BB962C8B-B14F-4D97-AF65-F5344CB8AC3E}">
        <p14:creationId xmlns:p14="http://schemas.microsoft.com/office/powerpoint/2010/main" val="2258589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C079CA3-7F2F-B5EC-69A3-EB571D4C71F3}"/>
              </a:ext>
            </a:extLst>
          </p:cNvPr>
          <p:cNvPicPr>
            <a:picLocks noChangeAspect="1"/>
          </p:cNvPicPr>
          <p:nvPr/>
        </p:nvPicPr>
        <p:blipFill rotWithShape="1">
          <a:blip r:embed="rId2">
            <a:extLst>
              <a:ext uri="{28A0092B-C50C-407E-A947-70E740481C1C}">
                <a14:useLocalDpi xmlns:a14="http://schemas.microsoft.com/office/drawing/2010/main" val="0"/>
              </a:ext>
            </a:extLst>
          </a:blip>
          <a:srcRect t="11817" r="9089" b="16260"/>
          <a:stretch/>
        </p:blipFill>
        <p:spPr>
          <a:xfrm>
            <a:off x="3523488" y="10"/>
            <a:ext cx="8668512" cy="6857990"/>
          </a:xfrm>
          <a:prstGeom prst="rect">
            <a:avLst/>
          </a:prstGeom>
        </p:spPr>
      </p:pic>
      <p:sp>
        <p:nvSpPr>
          <p:cNvPr id="29"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12C9BF-DA62-4BFE-863F-E76DA912490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a:t>Part two</a:t>
            </a:r>
          </a:p>
        </p:txBody>
      </p:sp>
      <p:sp>
        <p:nvSpPr>
          <p:cNvPr id="31"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54EAF711-6E9F-7E87-1EDE-1A8C051FD345}"/>
              </a:ext>
            </a:extLst>
          </p:cNvPr>
          <p:cNvSpPr>
            <a:spLocks noGrp="1"/>
          </p:cNvSpPr>
          <p:nvPr>
            <p:ph type="sldNum" sz="quarter" idx="12"/>
          </p:nvPr>
        </p:nvSpPr>
        <p:spPr/>
        <p:txBody>
          <a:bodyPr/>
          <a:lstStyle/>
          <a:p>
            <a:fld id="{1BF60095-F9B2-4060-A64E-B1B789CC3A50}" type="slidenum">
              <a:rPr lang="en-US" smtClean="0"/>
              <a:t>21</a:t>
            </a:fld>
            <a:endParaRPr lang="en-US"/>
          </a:p>
        </p:txBody>
      </p:sp>
    </p:spTree>
    <p:extLst>
      <p:ext uri="{BB962C8B-B14F-4D97-AF65-F5344CB8AC3E}">
        <p14:creationId xmlns:p14="http://schemas.microsoft.com/office/powerpoint/2010/main" val="41842669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545788-ECD7-E4AB-1CA4-385DE30B2C2E}"/>
              </a:ext>
            </a:extLst>
          </p:cNvPr>
          <p:cNvSpPr>
            <a:spLocks noGrp="1"/>
          </p:cNvSpPr>
          <p:nvPr>
            <p:ph type="title"/>
          </p:nvPr>
        </p:nvSpPr>
        <p:spPr>
          <a:xfrm>
            <a:off x="1043631" y="809898"/>
            <a:ext cx="10173010" cy="1554480"/>
          </a:xfrm>
        </p:spPr>
        <p:txBody>
          <a:bodyPr vert="horz" lIns="91440" tIns="45720" rIns="91440" bIns="45720" rtlCol="0" anchor="ctr">
            <a:noAutofit/>
          </a:bodyPr>
          <a:lstStyle/>
          <a:p>
            <a:pPr marL="0" marR="0" algn="just">
              <a:lnSpc>
                <a:spcPct val="107000"/>
              </a:lnSpc>
              <a:spcBef>
                <a:spcPts val="0"/>
              </a:spcBef>
              <a:spcAft>
                <a:spcPts val="800"/>
              </a:spcAft>
            </a:pPr>
            <a:r>
              <a:rPr lang="en-US" sz="3600" kern="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Towards Robust Online Sexism Detection: A Multi-Model Approach with BERT, XLM-</a:t>
            </a:r>
            <a:r>
              <a:rPr lang="en-US" sz="3600" kern="1200" dirty="0" err="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RoBERTa</a:t>
            </a:r>
            <a:r>
              <a:rPr lang="en-US" sz="3600" kern="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 and </a:t>
            </a:r>
            <a:r>
              <a:rPr lang="en-US" sz="3600" kern="1200" dirty="0" err="1">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DistilBERT</a:t>
            </a:r>
            <a:r>
              <a:rPr lang="en-US" sz="3600" kern="12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 for EXIST 2023 Tasks</a:t>
            </a:r>
            <a:r>
              <a:rPr lang="en-US" sz="3600" kern="1200" baseline="3000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1</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19" name="Straight Connector 1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3F0BEC7-D88C-A3A0-D094-159B380802C0}"/>
              </a:ext>
            </a:extLst>
          </p:cNvPr>
          <p:cNvSpPr txBox="1"/>
          <p:nvPr/>
        </p:nvSpPr>
        <p:spPr>
          <a:xfrm>
            <a:off x="904602" y="3938520"/>
            <a:ext cx="10378440" cy="469039"/>
          </a:xfrm>
          <a:prstGeom prst="rect">
            <a:avLst/>
          </a:prstGeom>
          <a:noFill/>
        </p:spPr>
        <p:txBody>
          <a:bodyPr vert="horz" rtlCol="0">
            <a:spAutoFit/>
          </a:bodyPr>
          <a:lstStyle/>
          <a:p>
            <a:pPr defTabSz="1243584">
              <a:spcAft>
                <a:spcPts val="600"/>
              </a:spcAft>
            </a:pPr>
            <a:r>
              <a:rPr lang="en-US" sz="2448" kern="1200" dirty="0">
                <a:solidFill>
                  <a:schemeClr val="bg1">
                    <a:lumMod val="50000"/>
                  </a:schemeClr>
                </a:solidFill>
                <a:latin typeface="+mn-lt"/>
                <a:ea typeface="+mn-ea"/>
                <a:cs typeface="+mn-cs"/>
              </a:rPr>
              <a:t>Hadi</a:t>
            </a:r>
            <a:r>
              <a:rPr lang="en-US" sz="2448" kern="1200" dirty="0">
                <a:solidFill>
                  <a:schemeClr val="tx1"/>
                </a:solidFill>
                <a:latin typeface="+mn-lt"/>
                <a:ea typeface="+mn-ea"/>
                <a:cs typeface="+mn-cs"/>
              </a:rPr>
              <a:t> Mohammadi, </a:t>
            </a:r>
            <a:r>
              <a:rPr lang="en-US" sz="2448" kern="1200" dirty="0">
                <a:solidFill>
                  <a:schemeClr val="bg1">
                    <a:lumMod val="50000"/>
                  </a:schemeClr>
                </a:solidFill>
                <a:latin typeface="+mn-lt"/>
                <a:ea typeface="+mn-ea"/>
                <a:cs typeface="+mn-cs"/>
              </a:rPr>
              <a:t>Anastasia</a:t>
            </a:r>
            <a:r>
              <a:rPr lang="en-US" sz="2448" kern="1200" dirty="0">
                <a:solidFill>
                  <a:schemeClr val="tx1"/>
                </a:solidFill>
                <a:latin typeface="+mn-lt"/>
                <a:ea typeface="+mn-ea"/>
                <a:cs typeface="+mn-cs"/>
              </a:rPr>
              <a:t> Giachanou, and </a:t>
            </a:r>
            <a:r>
              <a:rPr lang="en-US" sz="2448" kern="1200" dirty="0">
                <a:solidFill>
                  <a:schemeClr val="bg1">
                    <a:lumMod val="50000"/>
                  </a:schemeClr>
                </a:solidFill>
                <a:latin typeface="+mn-lt"/>
                <a:ea typeface="+mn-ea"/>
                <a:cs typeface="+mn-cs"/>
              </a:rPr>
              <a:t>Ayoub</a:t>
            </a:r>
            <a:r>
              <a:rPr lang="en-US" sz="2448" kern="1200" dirty="0">
                <a:solidFill>
                  <a:schemeClr val="tx1"/>
                </a:solidFill>
                <a:latin typeface="+mn-lt"/>
                <a:ea typeface="+mn-ea"/>
                <a:cs typeface="+mn-cs"/>
              </a:rPr>
              <a:t> Bagheri</a:t>
            </a:r>
            <a:endParaRPr lang="en-US" dirty="0"/>
          </a:p>
        </p:txBody>
      </p:sp>
      <p:sp>
        <p:nvSpPr>
          <p:cNvPr id="6" name="TextBox 5">
            <a:extLst>
              <a:ext uri="{FF2B5EF4-FFF2-40B4-BE49-F238E27FC236}">
                <a16:creationId xmlns:a16="http://schemas.microsoft.com/office/drawing/2014/main" id="{861E4D08-7F63-FA1B-8237-396620ACE88C}"/>
              </a:ext>
            </a:extLst>
          </p:cNvPr>
          <p:cNvSpPr txBox="1"/>
          <p:nvPr/>
        </p:nvSpPr>
        <p:spPr>
          <a:xfrm>
            <a:off x="838200" y="6488668"/>
            <a:ext cx="3204411" cy="261610"/>
          </a:xfrm>
          <a:prstGeom prst="rect">
            <a:avLst/>
          </a:prstGeom>
          <a:noFill/>
        </p:spPr>
        <p:txBody>
          <a:bodyPr wrap="square">
            <a:spAutoFit/>
          </a:bodyPr>
          <a:lstStyle/>
          <a:p>
            <a:r>
              <a:rPr lang="en-US" sz="1100" dirty="0"/>
              <a:t>1- </a:t>
            </a:r>
            <a:r>
              <a:rPr lang="en-US" sz="1100" dirty="0">
                <a:hlinkClick r:id="rId2"/>
              </a:rPr>
              <a:t>http://nlp.uned.es/exist2023/</a:t>
            </a:r>
            <a:endParaRPr lang="en-US" sz="1100" dirty="0"/>
          </a:p>
        </p:txBody>
      </p:sp>
      <p:sp>
        <p:nvSpPr>
          <p:cNvPr id="5" name="Slide Number Placeholder 4">
            <a:extLst>
              <a:ext uri="{FF2B5EF4-FFF2-40B4-BE49-F238E27FC236}">
                <a16:creationId xmlns:a16="http://schemas.microsoft.com/office/drawing/2014/main" id="{75477303-7714-AC22-BBE8-E3D7F3CBAF1E}"/>
              </a:ext>
            </a:extLst>
          </p:cNvPr>
          <p:cNvSpPr>
            <a:spLocks noGrp="1"/>
          </p:cNvSpPr>
          <p:nvPr>
            <p:ph type="sldNum" sz="quarter" idx="12"/>
          </p:nvPr>
        </p:nvSpPr>
        <p:spPr/>
        <p:txBody>
          <a:bodyPr/>
          <a:lstStyle/>
          <a:p>
            <a:fld id="{1BF60095-F9B2-4060-A64E-B1B789CC3A50}" type="slidenum">
              <a:rPr lang="en-US" smtClean="0"/>
              <a:t>22</a:t>
            </a:fld>
            <a:endParaRPr lang="en-US"/>
          </a:p>
        </p:txBody>
      </p:sp>
    </p:spTree>
    <p:extLst>
      <p:ext uri="{BB962C8B-B14F-4D97-AF65-F5344CB8AC3E}">
        <p14:creationId xmlns:p14="http://schemas.microsoft.com/office/powerpoint/2010/main" val="3458935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0" name="Rectangle 1044">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32959A8-252F-1244-38DF-08558EDC66F3}"/>
              </a:ext>
            </a:extLst>
          </p:cNvPr>
          <p:cNvPicPr>
            <a:picLocks noChangeAspect="1"/>
          </p:cNvPicPr>
          <p:nvPr/>
        </p:nvPicPr>
        <p:blipFill rotWithShape="1">
          <a:blip r:embed="rId3">
            <a:extLst>
              <a:ext uri="{28A0092B-C50C-407E-A947-70E740481C1C}">
                <a14:useLocalDpi xmlns:a14="http://schemas.microsoft.com/office/drawing/2010/main" val="0"/>
              </a:ext>
            </a:extLst>
          </a:blip>
          <a:srcRect l="8872" t="9091" r="26492"/>
          <a:stretch/>
        </p:blipFill>
        <p:spPr>
          <a:xfrm>
            <a:off x="3523488" y="10"/>
            <a:ext cx="8668512" cy="6857990"/>
          </a:xfrm>
          <a:prstGeom prst="rect">
            <a:avLst/>
          </a:prstGeom>
        </p:spPr>
      </p:pic>
      <p:sp>
        <p:nvSpPr>
          <p:cNvPr id="1052" name="Rectangle 1046">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EF2D69-0B64-2ECB-E15D-F6550063BA9A}"/>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Abstract</a:t>
            </a:r>
          </a:p>
        </p:txBody>
      </p:sp>
      <p:sp>
        <p:nvSpPr>
          <p:cNvPr id="1049" name="Rectangle 104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1" name="Rectangle 105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3E994DB-9F39-B855-916D-420E326D82C9}"/>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692785" marR="250825" indent="-228600" algn="just">
              <a:lnSpc>
                <a:spcPct val="90000"/>
              </a:lnSpc>
              <a:spcBef>
                <a:spcPts val="195"/>
              </a:spcBef>
              <a:spcAft>
                <a:spcPts val="0"/>
              </a:spcAft>
              <a:buFont typeface="Arial" panose="020B0604020202020204" pitchFamily="34" charset="0"/>
              <a:buChar char="•"/>
            </a:pPr>
            <a:r>
              <a:rPr lang="en-US" sz="1400" spc="-10" dirty="0">
                <a:effectLst/>
              </a:rPr>
              <a:t>This</a:t>
            </a:r>
            <a:r>
              <a:rPr lang="en-US" sz="1400" spc="-25" dirty="0">
                <a:effectLst/>
              </a:rPr>
              <a:t> </a:t>
            </a:r>
            <a:r>
              <a:rPr lang="en-US" sz="1400" spc="-10" dirty="0">
                <a:effectLst/>
              </a:rPr>
              <a:t>paper</a:t>
            </a:r>
            <a:r>
              <a:rPr lang="en-US" sz="1400" spc="-25" dirty="0">
                <a:effectLst/>
              </a:rPr>
              <a:t> </a:t>
            </a:r>
            <a:r>
              <a:rPr lang="en-US" sz="1400" spc="-10" dirty="0">
                <a:effectLst/>
              </a:rPr>
              <a:t>presents our</a:t>
            </a:r>
            <a:r>
              <a:rPr lang="en-US" sz="1400" spc="-35" dirty="0">
                <a:effectLst/>
              </a:rPr>
              <a:t> </a:t>
            </a:r>
            <a:r>
              <a:rPr lang="en-US" sz="1400" spc="-10" dirty="0">
                <a:effectLst/>
              </a:rPr>
              <a:t>approach</a:t>
            </a:r>
            <a:r>
              <a:rPr lang="en-US" sz="1400" spc="-20" dirty="0">
                <a:effectLst/>
              </a:rPr>
              <a:t> </a:t>
            </a:r>
            <a:r>
              <a:rPr lang="en-US" sz="1400" spc="-10" dirty="0">
                <a:effectLst/>
              </a:rPr>
              <a:t>and</a:t>
            </a:r>
            <a:r>
              <a:rPr lang="en-US" sz="1400" spc="-20" dirty="0">
                <a:effectLst/>
              </a:rPr>
              <a:t> </a:t>
            </a:r>
            <a:r>
              <a:rPr lang="en-US" sz="1400" spc="-10" dirty="0">
                <a:effectLst/>
              </a:rPr>
              <a:t>findings</a:t>
            </a:r>
            <a:r>
              <a:rPr lang="en-US" sz="1400" spc="-40" dirty="0">
                <a:effectLst/>
              </a:rPr>
              <a:t> </a:t>
            </a:r>
            <a:r>
              <a:rPr lang="en-US" sz="1400" spc="-10" dirty="0">
                <a:effectLst/>
              </a:rPr>
              <a:t>from</a:t>
            </a:r>
            <a:r>
              <a:rPr lang="en-US" sz="1400" spc="-15" dirty="0">
                <a:effectLst/>
              </a:rPr>
              <a:t> </a:t>
            </a:r>
            <a:r>
              <a:rPr lang="en-US" sz="1400" spc="-10" dirty="0">
                <a:effectLst/>
              </a:rPr>
              <a:t>participating</a:t>
            </a:r>
            <a:r>
              <a:rPr lang="en-US" sz="1400" spc="-20" dirty="0">
                <a:effectLst/>
              </a:rPr>
              <a:t> </a:t>
            </a:r>
            <a:r>
              <a:rPr lang="en-US" sz="1400" spc="-10" dirty="0">
                <a:effectLst/>
              </a:rPr>
              <a:t>in</a:t>
            </a:r>
            <a:r>
              <a:rPr lang="en-US" sz="1400" spc="-30" dirty="0">
                <a:effectLst/>
              </a:rPr>
              <a:t> </a:t>
            </a:r>
            <a:r>
              <a:rPr lang="en-US" sz="1400" spc="-10" dirty="0">
                <a:effectLst/>
              </a:rPr>
              <a:t>the</a:t>
            </a:r>
            <a:r>
              <a:rPr lang="en-US" sz="1400" spc="-25" dirty="0">
                <a:effectLst/>
              </a:rPr>
              <a:t> </a:t>
            </a:r>
            <a:r>
              <a:rPr lang="en-US" sz="1400" spc="-10" dirty="0">
                <a:effectLst/>
              </a:rPr>
              <a:t>EXIST 2023</a:t>
            </a:r>
            <a:r>
              <a:rPr lang="en-US" sz="1400" spc="-40" dirty="0">
                <a:effectLst/>
              </a:rPr>
              <a:t> </a:t>
            </a:r>
            <a:r>
              <a:rPr lang="en-US" sz="1400" spc="-10" dirty="0">
                <a:effectLst/>
              </a:rPr>
              <a:t>shared task. Our</a:t>
            </a:r>
            <a:r>
              <a:rPr lang="en-US" sz="1400" spc="-25" dirty="0">
                <a:effectLst/>
              </a:rPr>
              <a:t> </a:t>
            </a:r>
            <a:r>
              <a:rPr lang="en-US" sz="1400" spc="-10" dirty="0">
                <a:effectLst/>
              </a:rPr>
              <a:t>work </a:t>
            </a:r>
            <a:r>
              <a:rPr lang="en-US" sz="1400" dirty="0">
                <a:effectLst/>
              </a:rPr>
              <a:t>aimed</a:t>
            </a:r>
            <a:r>
              <a:rPr lang="en-US" sz="1400" spc="-60" dirty="0">
                <a:effectLst/>
              </a:rPr>
              <a:t> </a:t>
            </a:r>
            <a:r>
              <a:rPr lang="en-US" sz="1400" dirty="0">
                <a:effectLst/>
              </a:rPr>
              <a:t>to</a:t>
            </a:r>
            <a:r>
              <a:rPr lang="en-US" sz="1400" spc="-55" dirty="0">
                <a:effectLst/>
              </a:rPr>
              <a:t> </a:t>
            </a:r>
            <a:r>
              <a:rPr lang="en-US" sz="1400" dirty="0">
                <a:effectLst/>
              </a:rPr>
              <a:t>advance</a:t>
            </a:r>
            <a:r>
              <a:rPr lang="en-US" sz="1400" spc="-55" dirty="0">
                <a:effectLst/>
              </a:rPr>
              <a:t> </a:t>
            </a:r>
            <a:r>
              <a:rPr lang="en-US" sz="1400" dirty="0">
                <a:effectLst/>
              </a:rPr>
              <a:t>state</a:t>
            </a:r>
            <a:r>
              <a:rPr lang="en-US" sz="1400" spc="-55" dirty="0">
                <a:effectLst/>
              </a:rPr>
              <a:t> </a:t>
            </a:r>
            <a:r>
              <a:rPr lang="en-US" sz="1400" dirty="0">
                <a:effectLst/>
              </a:rPr>
              <a:t>of</a:t>
            </a:r>
            <a:r>
              <a:rPr lang="en-US" sz="1400" spc="-60" dirty="0">
                <a:effectLst/>
              </a:rPr>
              <a:t> </a:t>
            </a:r>
            <a:r>
              <a:rPr lang="en-US" sz="1400" dirty="0">
                <a:effectLst/>
              </a:rPr>
              <a:t>the</a:t>
            </a:r>
            <a:r>
              <a:rPr lang="en-US" sz="1400" spc="-55" dirty="0">
                <a:effectLst/>
              </a:rPr>
              <a:t> </a:t>
            </a:r>
            <a:r>
              <a:rPr lang="en-US" sz="1400" dirty="0">
                <a:effectLst/>
              </a:rPr>
              <a:t>art</a:t>
            </a:r>
            <a:r>
              <a:rPr lang="en-US" sz="1400" spc="-55" dirty="0">
                <a:effectLst/>
              </a:rPr>
              <a:t> </a:t>
            </a:r>
            <a:r>
              <a:rPr lang="en-US" sz="1400" dirty="0">
                <a:effectLst/>
              </a:rPr>
              <a:t>in</a:t>
            </a:r>
            <a:r>
              <a:rPr lang="en-US" sz="1400" spc="-55" dirty="0">
                <a:effectLst/>
              </a:rPr>
              <a:t> </a:t>
            </a:r>
            <a:r>
              <a:rPr lang="en-US" sz="1400" dirty="0">
                <a:effectLst/>
              </a:rPr>
              <a:t>online</a:t>
            </a:r>
            <a:r>
              <a:rPr lang="en-US" sz="1400" spc="-60" dirty="0">
                <a:effectLst/>
              </a:rPr>
              <a:t> </a:t>
            </a:r>
            <a:r>
              <a:rPr lang="en-US" sz="1400" dirty="0">
                <a:effectLst/>
              </a:rPr>
              <a:t>sexism</a:t>
            </a:r>
            <a:r>
              <a:rPr lang="en-US" sz="1400" spc="-55" dirty="0">
                <a:effectLst/>
              </a:rPr>
              <a:t> </a:t>
            </a:r>
            <a:r>
              <a:rPr lang="en-US" sz="1400" dirty="0">
                <a:effectLst/>
              </a:rPr>
              <a:t>detection</a:t>
            </a:r>
            <a:r>
              <a:rPr lang="en-US" sz="1400" spc="-55" dirty="0">
                <a:effectLst/>
              </a:rPr>
              <a:t> </a:t>
            </a:r>
            <a:r>
              <a:rPr lang="en-US" sz="1400" dirty="0">
                <a:effectLst/>
              </a:rPr>
              <a:t>and</a:t>
            </a:r>
            <a:r>
              <a:rPr lang="en-US" sz="1400" spc="-55" dirty="0">
                <a:effectLst/>
              </a:rPr>
              <a:t> </a:t>
            </a:r>
            <a:r>
              <a:rPr lang="en-US" sz="1400" dirty="0">
                <a:effectLst/>
              </a:rPr>
              <a:t>categorization,</a:t>
            </a:r>
            <a:r>
              <a:rPr lang="en-US" sz="1400" spc="-60" dirty="0">
                <a:effectLst/>
              </a:rPr>
              <a:t> </a:t>
            </a:r>
            <a:r>
              <a:rPr lang="en-US" sz="1400" dirty="0">
                <a:effectLst/>
              </a:rPr>
              <a:t>focusing</a:t>
            </a:r>
            <a:r>
              <a:rPr lang="en-US" sz="1400" spc="-55" dirty="0">
                <a:effectLst/>
              </a:rPr>
              <a:t> </a:t>
            </a:r>
            <a:r>
              <a:rPr lang="en-US" sz="1400" dirty="0">
                <a:effectLst/>
              </a:rPr>
              <a:t>on</a:t>
            </a:r>
            <a:r>
              <a:rPr lang="en-US" sz="1400" spc="-55" dirty="0">
                <a:effectLst/>
              </a:rPr>
              <a:t> </a:t>
            </a:r>
            <a:r>
              <a:rPr lang="en-US" sz="1400" dirty="0">
                <a:effectLst/>
              </a:rPr>
              <a:t>the</a:t>
            </a:r>
            <a:r>
              <a:rPr lang="en-US" sz="1400" spc="-55" dirty="0">
                <a:effectLst/>
              </a:rPr>
              <a:t> </a:t>
            </a:r>
            <a:r>
              <a:rPr lang="en-US" sz="1400" dirty="0">
                <a:effectLst/>
              </a:rPr>
              <a:t>three</a:t>
            </a:r>
            <a:r>
              <a:rPr lang="en-US" sz="1400" spc="-60" dirty="0">
                <a:effectLst/>
              </a:rPr>
              <a:t> </a:t>
            </a:r>
            <a:r>
              <a:rPr lang="en-US" sz="1400" dirty="0">
                <a:effectLst/>
              </a:rPr>
              <a:t>tasks: Sexism Identification, Source Intention, and Sexism Categorization. We leveraged innovative machine-learning</a:t>
            </a:r>
            <a:r>
              <a:rPr lang="en-US" sz="1400" spc="-65" dirty="0">
                <a:effectLst/>
              </a:rPr>
              <a:t> </a:t>
            </a:r>
            <a:r>
              <a:rPr lang="en-US" sz="1400" spc="-10" dirty="0">
                <a:effectLst/>
              </a:rPr>
              <a:t>techniques</a:t>
            </a:r>
            <a:r>
              <a:rPr lang="en-US" sz="1400" spc="-75" dirty="0">
                <a:effectLst/>
              </a:rPr>
              <a:t> </a:t>
            </a:r>
            <a:r>
              <a:rPr lang="en-US" sz="1400" spc="-10" dirty="0">
                <a:effectLst/>
              </a:rPr>
              <a:t>and</a:t>
            </a:r>
            <a:r>
              <a:rPr lang="en-US" sz="1400" spc="-80" dirty="0">
                <a:effectLst/>
              </a:rPr>
              <a:t> </a:t>
            </a:r>
            <a:r>
              <a:rPr lang="en-US" sz="1400" spc="-10" dirty="0">
                <a:effectLst/>
              </a:rPr>
              <a:t>natural</a:t>
            </a:r>
            <a:r>
              <a:rPr lang="en-US" sz="1400" spc="-70" dirty="0">
                <a:effectLst/>
              </a:rPr>
              <a:t> </a:t>
            </a:r>
            <a:r>
              <a:rPr lang="en-US" sz="1400" spc="-10" dirty="0">
                <a:effectLst/>
              </a:rPr>
              <a:t>language</a:t>
            </a:r>
            <a:r>
              <a:rPr lang="en-US" sz="1400" spc="-75" dirty="0">
                <a:effectLst/>
              </a:rPr>
              <a:t> </a:t>
            </a:r>
            <a:r>
              <a:rPr lang="en-US" sz="1400" spc="-10" dirty="0">
                <a:effectLst/>
              </a:rPr>
              <a:t>understanding</a:t>
            </a:r>
            <a:r>
              <a:rPr lang="en-US" sz="1400" spc="-80" dirty="0">
                <a:effectLst/>
              </a:rPr>
              <a:t> </a:t>
            </a:r>
            <a:r>
              <a:rPr lang="en-US" sz="1400" spc="-10" dirty="0">
                <a:effectLst/>
              </a:rPr>
              <a:t>methodologies</a:t>
            </a:r>
            <a:r>
              <a:rPr lang="en-US" sz="1400" spc="-85" dirty="0">
                <a:effectLst/>
              </a:rPr>
              <a:t> </a:t>
            </a:r>
            <a:r>
              <a:rPr lang="en-US" sz="1400" spc="-10" dirty="0">
                <a:effectLst/>
              </a:rPr>
              <a:t>to</a:t>
            </a:r>
            <a:r>
              <a:rPr lang="en-US" sz="1400" spc="-65" dirty="0">
                <a:effectLst/>
              </a:rPr>
              <a:t> </a:t>
            </a:r>
            <a:r>
              <a:rPr lang="en-US" sz="1400" spc="-10" dirty="0">
                <a:effectLst/>
              </a:rPr>
              <a:t>tackle</a:t>
            </a:r>
            <a:r>
              <a:rPr lang="en-US" sz="1400" spc="-75" dirty="0">
                <a:effectLst/>
              </a:rPr>
              <a:t> </a:t>
            </a:r>
            <a:r>
              <a:rPr lang="en-US" sz="1400" spc="-10" dirty="0">
                <a:effectLst/>
              </a:rPr>
              <a:t>this</a:t>
            </a:r>
            <a:r>
              <a:rPr lang="en-US" sz="1400" spc="-75" dirty="0">
                <a:effectLst/>
              </a:rPr>
              <a:t> </a:t>
            </a:r>
            <a:r>
              <a:rPr lang="en-US" sz="1400" spc="-10" dirty="0">
                <a:effectLst/>
              </a:rPr>
              <a:t>complex</a:t>
            </a:r>
            <a:r>
              <a:rPr lang="en-US" sz="1400" spc="-65" dirty="0">
                <a:effectLst/>
              </a:rPr>
              <a:t> </a:t>
            </a:r>
            <a:r>
              <a:rPr lang="en-US" sz="1400" spc="-10" dirty="0">
                <a:effectLst/>
              </a:rPr>
              <a:t>issue.</a:t>
            </a:r>
            <a:endParaRPr lang="en-US" sz="1400" dirty="0">
              <a:effectLst/>
            </a:endParaRPr>
          </a:p>
          <a:p>
            <a:pPr marL="692785" marR="0" indent="-228600" algn="just">
              <a:lnSpc>
                <a:spcPct val="90000"/>
              </a:lnSpc>
              <a:spcBef>
                <a:spcPts val="0"/>
              </a:spcBef>
              <a:spcAft>
                <a:spcPts val="0"/>
              </a:spcAft>
              <a:buFont typeface="Arial" panose="020B0604020202020204" pitchFamily="34" charset="0"/>
              <a:buChar char="•"/>
            </a:pPr>
            <a:r>
              <a:rPr lang="en-US" sz="1400" spc="-10" dirty="0">
                <a:effectLst/>
              </a:rPr>
              <a:t>Keywords</a:t>
            </a:r>
            <a:endParaRPr lang="en-US" sz="1400" dirty="0">
              <a:effectLst/>
            </a:endParaRPr>
          </a:p>
        </p:txBody>
      </p:sp>
      <p:sp>
        <p:nvSpPr>
          <p:cNvPr id="6" name="TextBox 5">
            <a:extLst>
              <a:ext uri="{FF2B5EF4-FFF2-40B4-BE49-F238E27FC236}">
                <a16:creationId xmlns:a16="http://schemas.microsoft.com/office/drawing/2014/main" id="{8165D61E-2006-F463-8388-94FF6BA20ED0}"/>
              </a:ext>
            </a:extLst>
          </p:cNvPr>
          <p:cNvSpPr txBox="1"/>
          <p:nvPr/>
        </p:nvSpPr>
        <p:spPr>
          <a:xfrm>
            <a:off x="9221004" y="6512798"/>
            <a:ext cx="2970996" cy="246221"/>
          </a:xfrm>
          <a:prstGeom prst="rect">
            <a:avLst/>
          </a:prstGeom>
          <a:noFill/>
        </p:spPr>
        <p:txBody>
          <a:bodyPr vert="horz" wrap="square" rtlCol="0">
            <a:spAutoFit/>
          </a:bodyPr>
          <a:lstStyle/>
          <a:p>
            <a:r>
              <a:rPr lang="en-US" sz="1000" dirty="0">
                <a:solidFill>
                  <a:schemeClr val="bg1"/>
                </a:solidFill>
                <a:hlinkClick r:id="rId4"/>
              </a:rPr>
              <a:t>https://blog.gesis.org/the-call-me-sexist-but-dataset/</a:t>
            </a:r>
            <a:endParaRPr lang="en-US" sz="1000" dirty="0">
              <a:solidFill>
                <a:schemeClr val="bg1"/>
              </a:solidFill>
            </a:endParaRPr>
          </a:p>
        </p:txBody>
      </p:sp>
      <p:sp>
        <p:nvSpPr>
          <p:cNvPr id="7" name="Slide Number Placeholder 6">
            <a:extLst>
              <a:ext uri="{FF2B5EF4-FFF2-40B4-BE49-F238E27FC236}">
                <a16:creationId xmlns:a16="http://schemas.microsoft.com/office/drawing/2014/main" id="{15308318-55B5-43FD-5C5A-77783F7F42C2}"/>
              </a:ext>
            </a:extLst>
          </p:cNvPr>
          <p:cNvSpPr>
            <a:spLocks noGrp="1"/>
          </p:cNvSpPr>
          <p:nvPr>
            <p:ph type="sldNum" sz="quarter" idx="12"/>
          </p:nvPr>
        </p:nvSpPr>
        <p:spPr/>
        <p:txBody>
          <a:bodyPr/>
          <a:lstStyle/>
          <a:p>
            <a:fld id="{1BF60095-F9B2-4060-A64E-B1B789CC3A50}" type="slidenum">
              <a:rPr lang="en-US" smtClean="0"/>
              <a:t>23</a:t>
            </a:fld>
            <a:endParaRPr lang="en-US"/>
          </a:p>
        </p:txBody>
      </p:sp>
    </p:spTree>
    <p:extLst>
      <p:ext uri="{BB962C8B-B14F-4D97-AF65-F5344CB8AC3E}">
        <p14:creationId xmlns:p14="http://schemas.microsoft.com/office/powerpoint/2010/main" val="35982936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EA424479-C29E-6BCA-01C8-B8A4960A1AD6}"/>
              </a:ext>
            </a:extLst>
          </p:cNvPr>
          <p:cNvSpPr>
            <a:spLocks noGrp="1"/>
          </p:cNvSpPr>
          <p:nvPr>
            <p:ph type="title"/>
          </p:nvPr>
        </p:nvSpPr>
        <p:spPr>
          <a:xfrm>
            <a:off x="479394" y="1070800"/>
            <a:ext cx="3939688" cy="5583126"/>
          </a:xfrm>
        </p:spPr>
        <p:txBody>
          <a:bodyPr vert="horz" lIns="91440" tIns="45720" rIns="91440" bIns="45720" rtlCol="0" anchor="ctr">
            <a:normAutofit/>
          </a:bodyPr>
          <a:lstStyle/>
          <a:p>
            <a:pPr algn="r"/>
            <a:r>
              <a:rPr lang="en-US" sz="5600" kern="1200">
                <a:solidFill>
                  <a:schemeClr val="tx1"/>
                </a:solidFill>
                <a:latin typeface="+mj-lt"/>
                <a:ea typeface="+mj-ea"/>
                <a:cs typeface="+mj-cs"/>
              </a:rPr>
              <a:t>Introduction</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4" name="Diagram 3">
            <a:extLst>
              <a:ext uri="{FF2B5EF4-FFF2-40B4-BE49-F238E27FC236}">
                <a16:creationId xmlns:a16="http://schemas.microsoft.com/office/drawing/2014/main" id="{CB7AE07B-FE0A-CC36-C940-5D21486970E6}"/>
              </a:ext>
            </a:extLst>
          </p:cNvPr>
          <p:cNvGraphicFramePr/>
          <p:nvPr>
            <p:extLst>
              <p:ext uri="{D42A27DB-BD31-4B8C-83A1-F6EECF244321}">
                <p14:modId xmlns:p14="http://schemas.microsoft.com/office/powerpoint/2010/main" val="572440164"/>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A8DC126E-EF58-3FD8-A6A8-DF5A625B02A9}"/>
              </a:ext>
            </a:extLst>
          </p:cNvPr>
          <p:cNvSpPr>
            <a:spLocks noGrp="1"/>
          </p:cNvSpPr>
          <p:nvPr>
            <p:ph type="sldNum" sz="quarter" idx="12"/>
          </p:nvPr>
        </p:nvSpPr>
        <p:spPr/>
        <p:txBody>
          <a:bodyPr/>
          <a:lstStyle/>
          <a:p>
            <a:fld id="{1BF60095-F9B2-4060-A64E-B1B789CC3A50}" type="slidenum">
              <a:rPr lang="en-US" smtClean="0"/>
              <a:t>24</a:t>
            </a:fld>
            <a:endParaRPr lang="en-US"/>
          </a:p>
        </p:txBody>
      </p:sp>
    </p:spTree>
    <p:extLst>
      <p:ext uri="{BB962C8B-B14F-4D97-AF65-F5344CB8AC3E}">
        <p14:creationId xmlns:p14="http://schemas.microsoft.com/office/powerpoint/2010/main" val="242292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0">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12" name="Rectangle 11">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B1298F4B-33BF-EDA9-E23D-F072FD54D4BF}"/>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1BF60095-F9B2-4060-A64E-B1B789CC3A50}" type="slidenum">
              <a:rPr lang="en-US" smtClean="0"/>
              <a:pPr>
                <a:spcAft>
                  <a:spcPts val="600"/>
                </a:spcAft>
              </a:pPr>
              <a:t>25</a:t>
            </a:fld>
            <a:endParaRPr lang="en-US"/>
          </a:p>
        </p:txBody>
      </p:sp>
      <p:sp>
        <p:nvSpPr>
          <p:cNvPr id="2" name="Title 1">
            <a:extLst>
              <a:ext uri="{FF2B5EF4-FFF2-40B4-BE49-F238E27FC236}">
                <a16:creationId xmlns:a16="http://schemas.microsoft.com/office/drawing/2014/main" id="{1A084E2F-DEB1-2F30-C9EA-D6A811DDF42D}"/>
              </a:ext>
            </a:extLst>
          </p:cNvPr>
          <p:cNvSpPr>
            <a:spLocks noGrp="1"/>
          </p:cNvSpPr>
          <p:nvPr>
            <p:ph type="title"/>
          </p:nvPr>
        </p:nvSpPr>
        <p:spPr/>
        <p:txBody>
          <a:bodyPr/>
          <a:lstStyle/>
          <a:p>
            <a:r>
              <a:rPr lang="en-US" dirty="0"/>
              <a:t>Methodology</a:t>
            </a:r>
          </a:p>
        </p:txBody>
      </p:sp>
      <p:graphicFrame>
        <p:nvGraphicFramePr>
          <p:cNvPr id="4" name="Diagram 3">
            <a:extLst>
              <a:ext uri="{FF2B5EF4-FFF2-40B4-BE49-F238E27FC236}">
                <a16:creationId xmlns:a16="http://schemas.microsoft.com/office/drawing/2014/main" id="{8E9E24BF-9B25-9962-EBA3-EC8BFA057F23}"/>
              </a:ext>
            </a:extLst>
          </p:cNvPr>
          <p:cNvGraphicFramePr/>
          <p:nvPr>
            <p:extLst>
              <p:ext uri="{D42A27DB-BD31-4B8C-83A1-F6EECF244321}">
                <p14:modId xmlns:p14="http://schemas.microsoft.com/office/powerpoint/2010/main" val="934859060"/>
              </p:ext>
            </p:extLst>
          </p:nvPr>
        </p:nvGraphicFramePr>
        <p:xfrm>
          <a:off x="3593483" y="575050"/>
          <a:ext cx="8271525" cy="59178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528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21" name="Rectangle 20">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860FD2-2B8B-5EDD-35A6-CE2610DB58B5}"/>
              </a:ext>
            </a:extLst>
          </p:cNvPr>
          <p:cNvSpPr>
            <a:spLocks noGrp="1"/>
          </p:cNvSpPr>
          <p:nvPr>
            <p:ph type="title"/>
          </p:nvPr>
        </p:nvSpPr>
        <p:spPr/>
        <p:txBody>
          <a:bodyPr/>
          <a:lstStyle/>
          <a:p>
            <a:r>
              <a:rPr lang="en-US"/>
              <a:t>Experimental Setup</a:t>
            </a:r>
          </a:p>
        </p:txBody>
      </p:sp>
      <p:graphicFrame>
        <p:nvGraphicFramePr>
          <p:cNvPr id="4" name="Diagram 3">
            <a:extLst>
              <a:ext uri="{FF2B5EF4-FFF2-40B4-BE49-F238E27FC236}">
                <a16:creationId xmlns:a16="http://schemas.microsoft.com/office/drawing/2014/main" id="{F22AB4B5-52D2-10E4-CE15-663332ECC324}"/>
              </a:ext>
            </a:extLst>
          </p:cNvPr>
          <p:cNvGraphicFramePr/>
          <p:nvPr>
            <p:extLst>
              <p:ext uri="{D42A27DB-BD31-4B8C-83A1-F6EECF244321}">
                <p14:modId xmlns:p14="http://schemas.microsoft.com/office/powerpoint/2010/main" val="1100178895"/>
              </p:ext>
            </p:extLst>
          </p:nvPr>
        </p:nvGraphicFramePr>
        <p:xfrm>
          <a:off x="3593483" y="575050"/>
          <a:ext cx="8271525" cy="5917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2F901DDD-9944-8BC7-76EF-8A1C119F176E}"/>
              </a:ext>
            </a:extLst>
          </p:cNvPr>
          <p:cNvSpPr>
            <a:spLocks noGrp="1"/>
          </p:cNvSpPr>
          <p:nvPr>
            <p:ph type="sldNum" sz="quarter" idx="12"/>
          </p:nvPr>
        </p:nvSpPr>
        <p:spPr/>
        <p:txBody>
          <a:bodyPr/>
          <a:lstStyle/>
          <a:p>
            <a:fld id="{1BF60095-F9B2-4060-A64E-B1B789CC3A50}" type="slidenum">
              <a:rPr lang="en-US" smtClean="0"/>
              <a:t>26</a:t>
            </a:fld>
            <a:endParaRPr lang="en-US"/>
          </a:p>
        </p:txBody>
      </p:sp>
    </p:spTree>
    <p:extLst>
      <p:ext uri="{BB962C8B-B14F-4D97-AF65-F5344CB8AC3E}">
        <p14:creationId xmlns:p14="http://schemas.microsoft.com/office/powerpoint/2010/main" val="702489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885C6E-BB83-15E7-0F5B-2FBDDB5524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204913"/>
            <a:ext cx="3567113" cy="2811463"/>
          </a:xfrm>
          <a:prstGeom prst="rect">
            <a:avLst/>
          </a:prstGeom>
        </p:spPr>
      </p:pic>
      <p:pic>
        <p:nvPicPr>
          <p:cNvPr id="7" name="Picture 6">
            <a:extLst>
              <a:ext uri="{FF2B5EF4-FFF2-40B4-BE49-F238E27FC236}">
                <a16:creationId xmlns:a16="http://schemas.microsoft.com/office/drawing/2014/main" id="{B400E6C9-0215-5C91-D4DE-BC420839D5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0" y="4070350"/>
            <a:ext cx="3567113" cy="1576388"/>
          </a:xfrm>
          <a:prstGeom prst="rect">
            <a:avLst/>
          </a:prstGeom>
        </p:spPr>
      </p:pic>
      <p:pic>
        <p:nvPicPr>
          <p:cNvPr id="5" name="Picture 4">
            <a:extLst>
              <a:ext uri="{FF2B5EF4-FFF2-40B4-BE49-F238E27FC236}">
                <a16:creationId xmlns:a16="http://schemas.microsoft.com/office/drawing/2014/main" id="{68FF00BC-1C7D-FB38-665E-32E421CE255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275" y="1204913"/>
            <a:ext cx="3565525" cy="1381125"/>
          </a:xfrm>
          <a:prstGeom prst="rect">
            <a:avLst/>
          </a:prstGeom>
        </p:spPr>
      </p:pic>
      <p:pic>
        <p:nvPicPr>
          <p:cNvPr id="6" name="Picture 5">
            <a:extLst>
              <a:ext uri="{FF2B5EF4-FFF2-40B4-BE49-F238E27FC236}">
                <a16:creationId xmlns:a16="http://schemas.microsoft.com/office/drawing/2014/main" id="{0F75C274-4ACE-8E8B-F14A-A3725AE0CCA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61275" y="2640013"/>
            <a:ext cx="3565525" cy="3006725"/>
          </a:xfrm>
          <a:prstGeom prst="rect">
            <a:avLst/>
          </a:prstGeom>
        </p:spPr>
      </p:pic>
      <p:sp>
        <p:nvSpPr>
          <p:cNvPr id="2" name="Title 1">
            <a:extLst>
              <a:ext uri="{FF2B5EF4-FFF2-40B4-BE49-F238E27FC236}">
                <a16:creationId xmlns:a16="http://schemas.microsoft.com/office/drawing/2014/main" id="{DB860FD2-2B8B-5EDD-35A6-CE2610DB58B5}"/>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anchor="ctr">
            <a:normAutofit/>
          </a:bodyPr>
          <a:lstStyle/>
          <a:p>
            <a:pPr algn="ctr"/>
            <a:r>
              <a:rPr lang="en-US" sz="2600">
                <a:solidFill>
                  <a:schemeClr val="bg1"/>
                </a:solidFill>
              </a:rPr>
              <a:t>Exploratory Data Analysis (EDA) </a:t>
            </a:r>
          </a:p>
        </p:txBody>
      </p:sp>
      <p:sp>
        <p:nvSpPr>
          <p:cNvPr id="8" name="Slide Number Placeholder 7">
            <a:extLst>
              <a:ext uri="{FF2B5EF4-FFF2-40B4-BE49-F238E27FC236}">
                <a16:creationId xmlns:a16="http://schemas.microsoft.com/office/drawing/2014/main" id="{C0181C8D-B5E5-DA47-2F8B-D5AFF69A00D6}"/>
              </a:ext>
            </a:extLst>
          </p:cNvPr>
          <p:cNvSpPr>
            <a:spLocks noGrp="1"/>
          </p:cNvSpPr>
          <p:nvPr>
            <p:ph type="sldNum" sz="quarter" idx="12"/>
          </p:nvPr>
        </p:nvSpPr>
        <p:spPr/>
        <p:txBody>
          <a:bodyPr/>
          <a:lstStyle/>
          <a:p>
            <a:fld id="{1BF60095-F9B2-4060-A64E-B1B789CC3A50}" type="slidenum">
              <a:rPr lang="en-US" smtClean="0"/>
              <a:t>27</a:t>
            </a:fld>
            <a:endParaRPr lang="en-US"/>
          </a:p>
        </p:txBody>
      </p:sp>
    </p:spTree>
    <p:extLst>
      <p:ext uri="{BB962C8B-B14F-4D97-AF65-F5344CB8AC3E}">
        <p14:creationId xmlns:p14="http://schemas.microsoft.com/office/powerpoint/2010/main" val="2265193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F82A2-E7C6-ABBD-23A6-9E1B0F3DF19A}"/>
              </a:ext>
            </a:extLst>
          </p:cNvPr>
          <p:cNvSpPr>
            <a:spLocks noGrp="1"/>
          </p:cNvSpPr>
          <p:nvPr>
            <p:ph type="title"/>
          </p:nvPr>
        </p:nvSpPr>
        <p:spPr/>
        <p:txBody>
          <a:bodyPr/>
          <a:lstStyle/>
          <a:p>
            <a:r>
              <a:rPr lang="en-US" dirty="0"/>
              <a:t>Model Performance metrics for each task-run</a:t>
            </a:r>
          </a:p>
        </p:txBody>
      </p:sp>
      <p:graphicFrame>
        <p:nvGraphicFramePr>
          <p:cNvPr id="3" name="Chart 2">
            <a:extLst>
              <a:ext uri="{FF2B5EF4-FFF2-40B4-BE49-F238E27FC236}">
                <a16:creationId xmlns:a16="http://schemas.microsoft.com/office/drawing/2014/main" id="{735A05D8-3151-CB9B-A74B-EC6536B438B2}"/>
              </a:ext>
            </a:extLst>
          </p:cNvPr>
          <p:cNvGraphicFramePr/>
          <p:nvPr/>
        </p:nvGraphicFramePr>
        <p:xfrm>
          <a:off x="6096000" y="2015346"/>
          <a:ext cx="5591175" cy="34766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Object 5">
            <a:extLst>
              <a:ext uri="{FF2B5EF4-FFF2-40B4-BE49-F238E27FC236}">
                <a16:creationId xmlns:a16="http://schemas.microsoft.com/office/drawing/2014/main" id="{E32A7C6B-9D01-CDDB-3344-6478E0D07F9B}"/>
              </a:ext>
            </a:extLst>
          </p:cNvPr>
          <p:cNvGraphicFramePr>
            <a:graphicFrameLocks noChangeAspect="1"/>
          </p:cNvGraphicFramePr>
          <p:nvPr>
            <p:extLst>
              <p:ext uri="{D42A27DB-BD31-4B8C-83A1-F6EECF244321}">
                <p14:modId xmlns:p14="http://schemas.microsoft.com/office/powerpoint/2010/main" val="2170753369"/>
              </p:ext>
            </p:extLst>
          </p:nvPr>
        </p:nvGraphicFramePr>
        <p:xfrm>
          <a:off x="631850" y="2781847"/>
          <a:ext cx="5464150" cy="2266015"/>
        </p:xfrm>
        <a:graphic>
          <a:graphicData uri="http://schemas.openxmlformats.org/presentationml/2006/ole">
            <mc:AlternateContent xmlns:mc="http://schemas.openxmlformats.org/markup-compatibility/2006">
              <mc:Choice xmlns:v="urn:schemas-microsoft-com:vml" Requires="v">
                <p:oleObj name="Worksheet" r:id="rId4" imgW="3238399" imgH="1342871" progId="Excel.Sheet.12">
                  <p:embed/>
                </p:oleObj>
              </mc:Choice>
              <mc:Fallback>
                <p:oleObj name="Worksheet" r:id="rId4" imgW="3238399" imgH="1342871" progId="Excel.Sheet.12">
                  <p:embed/>
                  <p:pic>
                    <p:nvPicPr>
                      <p:cNvPr id="6" name="Object 5">
                        <a:extLst>
                          <a:ext uri="{FF2B5EF4-FFF2-40B4-BE49-F238E27FC236}">
                            <a16:creationId xmlns:a16="http://schemas.microsoft.com/office/drawing/2014/main" id="{E32A7C6B-9D01-CDDB-3344-6478E0D07F9B}"/>
                          </a:ext>
                        </a:extLst>
                      </p:cNvPr>
                      <p:cNvPicPr/>
                      <p:nvPr/>
                    </p:nvPicPr>
                    <p:blipFill>
                      <a:blip r:embed="rId5"/>
                      <a:stretch>
                        <a:fillRect/>
                      </a:stretch>
                    </p:blipFill>
                    <p:spPr>
                      <a:xfrm>
                        <a:off x="631850" y="2781847"/>
                        <a:ext cx="5464150" cy="2266015"/>
                      </a:xfrm>
                      <a:prstGeom prst="rect">
                        <a:avLst/>
                      </a:prstGeom>
                    </p:spPr>
                  </p:pic>
                </p:oleObj>
              </mc:Fallback>
            </mc:AlternateContent>
          </a:graphicData>
        </a:graphic>
      </p:graphicFrame>
      <p:sp>
        <p:nvSpPr>
          <p:cNvPr id="7" name="Speech Bubble: Oval 6">
            <a:extLst>
              <a:ext uri="{FF2B5EF4-FFF2-40B4-BE49-F238E27FC236}">
                <a16:creationId xmlns:a16="http://schemas.microsoft.com/office/drawing/2014/main" id="{5407482A-065D-1B8E-B3B5-7227D4C4BD41}"/>
              </a:ext>
            </a:extLst>
          </p:cNvPr>
          <p:cNvSpPr/>
          <p:nvPr/>
        </p:nvSpPr>
        <p:spPr>
          <a:xfrm>
            <a:off x="10395284" y="2057619"/>
            <a:ext cx="1291891" cy="864162"/>
          </a:xfrm>
          <a:prstGeom prst="wedgeEllipseCallou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t>Binary class with Additional Dataset</a:t>
            </a:r>
          </a:p>
        </p:txBody>
      </p:sp>
      <p:sp>
        <p:nvSpPr>
          <p:cNvPr id="10" name="Speech Bubble: Oval 9">
            <a:extLst>
              <a:ext uri="{FF2B5EF4-FFF2-40B4-BE49-F238E27FC236}">
                <a16:creationId xmlns:a16="http://schemas.microsoft.com/office/drawing/2014/main" id="{A92BE1E3-C621-3FC4-98FB-23FB6C754ECF}"/>
              </a:ext>
            </a:extLst>
          </p:cNvPr>
          <p:cNvSpPr/>
          <p:nvPr/>
        </p:nvSpPr>
        <p:spPr>
          <a:xfrm>
            <a:off x="6371318" y="2057619"/>
            <a:ext cx="1291891" cy="864162"/>
          </a:xfrm>
          <a:prstGeom prst="wedgeEllipseCallout">
            <a:avLst>
              <a:gd name="adj1" fmla="val 20890"/>
              <a:gd name="adj2" fmla="val 6806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t>Multi-class with Additional Dataset</a:t>
            </a:r>
          </a:p>
        </p:txBody>
      </p:sp>
      <p:sp>
        <p:nvSpPr>
          <p:cNvPr id="5" name="Slide Number Placeholder 4">
            <a:extLst>
              <a:ext uri="{FF2B5EF4-FFF2-40B4-BE49-F238E27FC236}">
                <a16:creationId xmlns:a16="http://schemas.microsoft.com/office/drawing/2014/main" id="{58273E6A-A808-E169-FFA2-45526A8E73E8}"/>
              </a:ext>
            </a:extLst>
          </p:cNvPr>
          <p:cNvSpPr>
            <a:spLocks noGrp="1"/>
          </p:cNvSpPr>
          <p:nvPr>
            <p:ph type="sldNum" sz="quarter" idx="12"/>
          </p:nvPr>
        </p:nvSpPr>
        <p:spPr/>
        <p:txBody>
          <a:bodyPr/>
          <a:lstStyle/>
          <a:p>
            <a:fld id="{1BF60095-F9B2-4060-A64E-B1B789CC3A50}" type="slidenum">
              <a:rPr lang="en-US" smtClean="0"/>
              <a:t>28</a:t>
            </a:fld>
            <a:endParaRPr lang="en-US"/>
          </a:p>
        </p:txBody>
      </p:sp>
    </p:spTree>
    <p:extLst>
      <p:ext uri="{BB962C8B-B14F-4D97-AF65-F5344CB8AC3E}">
        <p14:creationId xmlns:p14="http://schemas.microsoft.com/office/powerpoint/2010/main" val="157811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2000"/>
                                        <p:tgtEl>
                                          <p:spTgt spid="10"/>
                                        </p:tgtEl>
                                      </p:cBhvr>
                                    </p:animEffect>
                                    <p:anim calcmode="lin" valueType="num">
                                      <p:cBhvr>
                                        <p:cTn id="15" dur="2000" fill="hold"/>
                                        <p:tgtEl>
                                          <p:spTgt spid="10"/>
                                        </p:tgtEl>
                                        <p:attrNameLst>
                                          <p:attrName>ppt_w</p:attrName>
                                        </p:attrNameLst>
                                      </p:cBhvr>
                                      <p:tavLst>
                                        <p:tav tm="0" fmla="#ppt_w*sin(2.5*pi*$)">
                                          <p:val>
                                            <p:fltVal val="0"/>
                                          </p:val>
                                        </p:tav>
                                        <p:tav tm="100000">
                                          <p:val>
                                            <p:fltVal val="1"/>
                                          </p:val>
                                        </p:tav>
                                      </p:tavLst>
                                    </p:anim>
                                    <p:anim calcmode="lin" valueType="num">
                                      <p:cBhvr>
                                        <p:cTn id="16" dur="20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F82A2-E7C6-ABBD-23A6-9E1B0F3DF19A}"/>
              </a:ext>
            </a:extLst>
          </p:cNvPr>
          <p:cNvSpPr>
            <a:spLocks noGrp="1"/>
          </p:cNvSpPr>
          <p:nvPr>
            <p:ph type="title"/>
          </p:nvPr>
        </p:nvSpPr>
        <p:spPr/>
        <p:txBody>
          <a:bodyPr/>
          <a:lstStyle/>
          <a:p>
            <a:r>
              <a:rPr lang="en-US" dirty="0"/>
              <a:t>Confusion Matrix</a:t>
            </a:r>
          </a:p>
        </p:txBody>
      </p:sp>
      <p:grpSp>
        <p:nvGrpSpPr>
          <p:cNvPr id="36" name="Group 35">
            <a:extLst>
              <a:ext uri="{FF2B5EF4-FFF2-40B4-BE49-F238E27FC236}">
                <a16:creationId xmlns:a16="http://schemas.microsoft.com/office/drawing/2014/main" id="{73D5931B-2A00-CB25-4202-95110895080D}"/>
              </a:ext>
            </a:extLst>
          </p:cNvPr>
          <p:cNvGrpSpPr/>
          <p:nvPr/>
        </p:nvGrpSpPr>
        <p:grpSpPr>
          <a:xfrm>
            <a:off x="757980" y="1544205"/>
            <a:ext cx="10052879" cy="5313795"/>
            <a:chOff x="757980" y="1544205"/>
            <a:chExt cx="10052879" cy="5313795"/>
          </a:xfrm>
        </p:grpSpPr>
        <p:grpSp>
          <p:nvGrpSpPr>
            <p:cNvPr id="35" name="Group 34">
              <a:extLst>
                <a:ext uri="{FF2B5EF4-FFF2-40B4-BE49-F238E27FC236}">
                  <a16:creationId xmlns:a16="http://schemas.microsoft.com/office/drawing/2014/main" id="{C566A777-6823-A245-DDC3-7948C9713812}"/>
                </a:ext>
              </a:extLst>
            </p:cNvPr>
            <p:cNvGrpSpPr/>
            <p:nvPr/>
          </p:nvGrpSpPr>
          <p:grpSpPr>
            <a:xfrm>
              <a:off x="757980" y="1544205"/>
              <a:ext cx="10052879" cy="5313795"/>
              <a:chOff x="757980" y="1544205"/>
              <a:chExt cx="10052879" cy="5313795"/>
            </a:xfrm>
          </p:grpSpPr>
          <p:sp>
            <p:nvSpPr>
              <p:cNvPr id="26" name="TextBox 25">
                <a:extLst>
                  <a:ext uri="{FF2B5EF4-FFF2-40B4-BE49-F238E27FC236}">
                    <a16:creationId xmlns:a16="http://schemas.microsoft.com/office/drawing/2014/main" id="{B64724EF-75C3-A128-DD6B-7F89988E56F1}"/>
                  </a:ext>
                </a:extLst>
              </p:cNvPr>
              <p:cNvSpPr txBox="1"/>
              <p:nvPr/>
            </p:nvSpPr>
            <p:spPr>
              <a:xfrm>
                <a:off x="1447978" y="4338281"/>
                <a:ext cx="1426757" cy="356320"/>
              </a:xfrm>
              <a:prstGeom prst="rect">
                <a:avLst/>
              </a:prstGeom>
            </p:spPr>
            <p:txBody>
              <a:bodyPr vert="horz" lIns="91440" tIns="45720" rIns="91440" bIns="45720" rtlCol="0" anchor="ctr">
                <a:normAutofit fontScale="62500" lnSpcReduction="20000"/>
              </a:bodyPr>
              <a:lstStyle/>
              <a:p>
                <a:pPr marL="247650" marR="240030">
                  <a:lnSpc>
                    <a:spcPct val="90000"/>
                  </a:lnSpc>
                  <a:spcBef>
                    <a:spcPts val="10"/>
                  </a:spcBef>
                  <a:spcAft>
                    <a:spcPts val="0"/>
                  </a:spcAft>
                </a:pPr>
                <a:r>
                  <a:rPr lang="en-US" b="1" dirty="0">
                    <a:solidFill>
                      <a:schemeClr val="tx2"/>
                    </a:solidFill>
                    <a:effectLst/>
                  </a:rPr>
                  <a:t>Task 2- run 1</a:t>
                </a:r>
              </a:p>
            </p:txBody>
          </p:sp>
          <p:grpSp>
            <p:nvGrpSpPr>
              <p:cNvPr id="30" name="Group 29">
                <a:extLst>
                  <a:ext uri="{FF2B5EF4-FFF2-40B4-BE49-F238E27FC236}">
                    <a16:creationId xmlns:a16="http://schemas.microsoft.com/office/drawing/2014/main" id="{EADC26FA-F3C3-DEC6-DD8D-1E9D36A47D85}"/>
                  </a:ext>
                </a:extLst>
              </p:cNvPr>
              <p:cNvGrpSpPr/>
              <p:nvPr/>
            </p:nvGrpSpPr>
            <p:grpSpPr>
              <a:xfrm>
                <a:off x="757980" y="1544205"/>
                <a:ext cx="10052879" cy="5313795"/>
                <a:chOff x="757980" y="1544205"/>
                <a:chExt cx="10052879" cy="5313795"/>
              </a:xfrm>
            </p:grpSpPr>
            <p:grpSp>
              <p:nvGrpSpPr>
                <p:cNvPr id="23" name="Group 22">
                  <a:extLst>
                    <a:ext uri="{FF2B5EF4-FFF2-40B4-BE49-F238E27FC236}">
                      <a16:creationId xmlns:a16="http://schemas.microsoft.com/office/drawing/2014/main" id="{8B8F4806-3595-8D2B-D2BD-A612539A44CD}"/>
                    </a:ext>
                  </a:extLst>
                </p:cNvPr>
                <p:cNvGrpSpPr/>
                <p:nvPr/>
              </p:nvGrpSpPr>
              <p:grpSpPr>
                <a:xfrm>
                  <a:off x="757980" y="1544205"/>
                  <a:ext cx="10052879" cy="2734714"/>
                  <a:chOff x="757980" y="1544205"/>
                  <a:chExt cx="10052879" cy="2734714"/>
                </a:xfrm>
              </p:grpSpPr>
              <p:grpSp>
                <p:nvGrpSpPr>
                  <p:cNvPr id="10" name="Group 9">
                    <a:extLst>
                      <a:ext uri="{FF2B5EF4-FFF2-40B4-BE49-F238E27FC236}">
                        <a16:creationId xmlns:a16="http://schemas.microsoft.com/office/drawing/2014/main" id="{DF020C62-8F02-8F34-5981-DF2BE99130CF}"/>
                      </a:ext>
                    </a:extLst>
                  </p:cNvPr>
                  <p:cNvGrpSpPr/>
                  <p:nvPr/>
                </p:nvGrpSpPr>
                <p:grpSpPr>
                  <a:xfrm>
                    <a:off x="757980" y="1591170"/>
                    <a:ext cx="2974232" cy="2683173"/>
                    <a:chOff x="757980" y="1591170"/>
                    <a:chExt cx="2974232" cy="2683173"/>
                  </a:xfrm>
                </p:grpSpPr>
                <p:pic>
                  <p:nvPicPr>
                    <p:cNvPr id="7" name="Picture 6">
                      <a:extLst>
                        <a:ext uri="{FF2B5EF4-FFF2-40B4-BE49-F238E27FC236}">
                          <a16:creationId xmlns:a16="http://schemas.microsoft.com/office/drawing/2014/main" id="{EEA987D4-E04F-48AF-DAA8-80F048F03D7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7980" y="1932786"/>
                      <a:ext cx="2974232" cy="2341557"/>
                    </a:xfrm>
                    <a:prstGeom prst="rect">
                      <a:avLst/>
                    </a:prstGeom>
                    <a:noFill/>
                    <a:ln>
                      <a:noFill/>
                    </a:ln>
                  </p:spPr>
                </p:pic>
                <p:sp>
                  <p:nvSpPr>
                    <p:cNvPr id="8" name="TextBox 7">
                      <a:extLst>
                        <a:ext uri="{FF2B5EF4-FFF2-40B4-BE49-F238E27FC236}">
                          <a16:creationId xmlns:a16="http://schemas.microsoft.com/office/drawing/2014/main" id="{20E409A7-81C4-5ABF-EF4F-AE094BE515E6}"/>
                        </a:ext>
                      </a:extLst>
                    </p:cNvPr>
                    <p:cNvSpPr txBox="1"/>
                    <p:nvPr/>
                  </p:nvSpPr>
                  <p:spPr>
                    <a:xfrm>
                      <a:off x="1441571" y="1591170"/>
                      <a:ext cx="1426757" cy="356320"/>
                    </a:xfrm>
                    <a:prstGeom prst="rect">
                      <a:avLst/>
                    </a:prstGeom>
                  </p:spPr>
                  <p:txBody>
                    <a:bodyPr vert="horz" lIns="91440" tIns="45720" rIns="91440" bIns="45720" rtlCol="0" anchor="ctr">
                      <a:normAutofit fontScale="62500" lnSpcReduction="20000"/>
                    </a:bodyPr>
                    <a:lstStyle/>
                    <a:p>
                      <a:pPr marL="247650" marR="240030">
                        <a:lnSpc>
                          <a:spcPct val="90000"/>
                        </a:lnSpc>
                        <a:spcBef>
                          <a:spcPts val="10"/>
                        </a:spcBef>
                        <a:spcAft>
                          <a:spcPts val="0"/>
                        </a:spcAft>
                      </a:pPr>
                      <a:r>
                        <a:rPr lang="en-US" b="1" dirty="0">
                          <a:solidFill>
                            <a:schemeClr val="tx2"/>
                          </a:solidFill>
                          <a:effectLst/>
                        </a:rPr>
                        <a:t>Task 1- run 1</a:t>
                      </a:r>
                    </a:p>
                  </p:txBody>
                </p:sp>
              </p:grpSp>
              <p:grpSp>
                <p:nvGrpSpPr>
                  <p:cNvPr id="16" name="Group 15">
                    <a:extLst>
                      <a:ext uri="{FF2B5EF4-FFF2-40B4-BE49-F238E27FC236}">
                        <a16:creationId xmlns:a16="http://schemas.microsoft.com/office/drawing/2014/main" id="{1C8BBB75-7BC1-B2C0-298F-FAEE21318F1E}"/>
                      </a:ext>
                    </a:extLst>
                  </p:cNvPr>
                  <p:cNvGrpSpPr/>
                  <p:nvPr/>
                </p:nvGrpSpPr>
                <p:grpSpPr>
                  <a:xfrm>
                    <a:off x="4335583" y="1589168"/>
                    <a:ext cx="2974232" cy="2689751"/>
                    <a:chOff x="4335583" y="1589168"/>
                    <a:chExt cx="2974232" cy="2689751"/>
                  </a:xfrm>
                </p:grpSpPr>
                <p:pic>
                  <p:nvPicPr>
                    <p:cNvPr id="12" name="Picture 11">
                      <a:extLst>
                        <a:ext uri="{FF2B5EF4-FFF2-40B4-BE49-F238E27FC236}">
                          <a16:creationId xmlns:a16="http://schemas.microsoft.com/office/drawing/2014/main" id="{C65A8A38-5680-1462-7776-F398C2D2FF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35583" y="1932786"/>
                      <a:ext cx="2974232" cy="2346133"/>
                    </a:xfrm>
                    <a:prstGeom prst="rect">
                      <a:avLst/>
                    </a:prstGeom>
                    <a:noFill/>
                    <a:ln>
                      <a:noFill/>
                    </a:ln>
                  </p:spPr>
                </p:pic>
                <p:sp>
                  <p:nvSpPr>
                    <p:cNvPr id="14" name="TextBox 13">
                      <a:extLst>
                        <a:ext uri="{FF2B5EF4-FFF2-40B4-BE49-F238E27FC236}">
                          <a16:creationId xmlns:a16="http://schemas.microsoft.com/office/drawing/2014/main" id="{B35A42F8-F812-FBEC-5CF0-110919291697}"/>
                        </a:ext>
                      </a:extLst>
                    </p:cNvPr>
                    <p:cNvSpPr txBox="1"/>
                    <p:nvPr/>
                  </p:nvSpPr>
                  <p:spPr>
                    <a:xfrm>
                      <a:off x="4949572" y="1589168"/>
                      <a:ext cx="1426757" cy="356320"/>
                    </a:xfrm>
                    <a:prstGeom prst="rect">
                      <a:avLst/>
                    </a:prstGeom>
                  </p:spPr>
                  <p:txBody>
                    <a:bodyPr vert="horz" lIns="91440" tIns="45720" rIns="91440" bIns="45720" rtlCol="0" anchor="ctr">
                      <a:normAutofit fontScale="62500" lnSpcReduction="20000"/>
                    </a:bodyPr>
                    <a:lstStyle/>
                    <a:p>
                      <a:pPr marL="247650" marR="240030">
                        <a:lnSpc>
                          <a:spcPct val="90000"/>
                        </a:lnSpc>
                        <a:spcBef>
                          <a:spcPts val="10"/>
                        </a:spcBef>
                        <a:spcAft>
                          <a:spcPts val="0"/>
                        </a:spcAft>
                      </a:pPr>
                      <a:r>
                        <a:rPr lang="en-US" b="1" dirty="0">
                          <a:solidFill>
                            <a:schemeClr val="tx2"/>
                          </a:solidFill>
                          <a:effectLst/>
                        </a:rPr>
                        <a:t>Task 1- run 2</a:t>
                      </a:r>
                    </a:p>
                  </p:txBody>
                </p:sp>
              </p:grpSp>
              <p:grpSp>
                <p:nvGrpSpPr>
                  <p:cNvPr id="22" name="Group 21">
                    <a:extLst>
                      <a:ext uri="{FF2B5EF4-FFF2-40B4-BE49-F238E27FC236}">
                        <a16:creationId xmlns:a16="http://schemas.microsoft.com/office/drawing/2014/main" id="{59EE42C8-D3C8-636D-9151-8BFDEAD978F7}"/>
                      </a:ext>
                    </a:extLst>
                  </p:cNvPr>
                  <p:cNvGrpSpPr/>
                  <p:nvPr/>
                </p:nvGrpSpPr>
                <p:grpSpPr>
                  <a:xfrm>
                    <a:off x="7923804" y="1544205"/>
                    <a:ext cx="2887055" cy="2730138"/>
                    <a:chOff x="8457573" y="1498638"/>
                    <a:chExt cx="2887055" cy="2730138"/>
                  </a:xfrm>
                </p:grpSpPr>
                <p:pic>
                  <p:nvPicPr>
                    <p:cNvPr id="18" name="Picture 17">
                      <a:extLst>
                        <a:ext uri="{FF2B5EF4-FFF2-40B4-BE49-F238E27FC236}">
                          <a16:creationId xmlns:a16="http://schemas.microsoft.com/office/drawing/2014/main" id="{4A61483B-2552-AF69-79C4-E1DAD0E0DD5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457573" y="1690688"/>
                      <a:ext cx="2887055" cy="2538088"/>
                    </a:xfrm>
                    <a:prstGeom prst="rect">
                      <a:avLst/>
                    </a:prstGeom>
                    <a:noFill/>
                    <a:ln>
                      <a:noFill/>
                    </a:ln>
                  </p:spPr>
                </p:pic>
                <p:sp>
                  <p:nvSpPr>
                    <p:cNvPr id="20" name="TextBox 19">
                      <a:extLst>
                        <a:ext uri="{FF2B5EF4-FFF2-40B4-BE49-F238E27FC236}">
                          <a16:creationId xmlns:a16="http://schemas.microsoft.com/office/drawing/2014/main" id="{F15E4A4A-5D9C-D2F2-9E01-308EA4097033}"/>
                        </a:ext>
                      </a:extLst>
                    </p:cNvPr>
                    <p:cNvSpPr txBox="1"/>
                    <p:nvPr/>
                  </p:nvSpPr>
                  <p:spPr>
                    <a:xfrm>
                      <a:off x="9050435" y="1498638"/>
                      <a:ext cx="1426757" cy="356320"/>
                    </a:xfrm>
                    <a:prstGeom prst="rect">
                      <a:avLst/>
                    </a:prstGeom>
                  </p:spPr>
                  <p:txBody>
                    <a:bodyPr vert="horz" lIns="91440" tIns="45720" rIns="91440" bIns="45720" rtlCol="0" anchor="ctr">
                      <a:normAutofit fontScale="62500" lnSpcReduction="20000"/>
                    </a:bodyPr>
                    <a:lstStyle/>
                    <a:p>
                      <a:pPr marL="247650" marR="240030">
                        <a:lnSpc>
                          <a:spcPct val="90000"/>
                        </a:lnSpc>
                        <a:spcBef>
                          <a:spcPts val="10"/>
                        </a:spcBef>
                        <a:spcAft>
                          <a:spcPts val="0"/>
                        </a:spcAft>
                      </a:pPr>
                      <a:r>
                        <a:rPr lang="en-US" b="1" dirty="0">
                          <a:solidFill>
                            <a:schemeClr val="tx2"/>
                          </a:solidFill>
                          <a:effectLst/>
                        </a:rPr>
                        <a:t>Task 1- run 3</a:t>
                      </a:r>
                    </a:p>
                  </p:txBody>
                </p:sp>
              </p:grpSp>
            </p:grpSp>
            <p:grpSp>
              <p:nvGrpSpPr>
                <p:cNvPr id="29" name="Group 28">
                  <a:extLst>
                    <a:ext uri="{FF2B5EF4-FFF2-40B4-BE49-F238E27FC236}">
                      <a16:creationId xmlns:a16="http://schemas.microsoft.com/office/drawing/2014/main" id="{11D51263-9A71-E4E5-B702-6DE6DCDA7FF7}"/>
                    </a:ext>
                  </a:extLst>
                </p:cNvPr>
                <p:cNvGrpSpPr/>
                <p:nvPr/>
              </p:nvGrpSpPr>
              <p:grpSpPr>
                <a:xfrm>
                  <a:off x="936285" y="4595074"/>
                  <a:ext cx="6274704" cy="2262926"/>
                  <a:chOff x="936285" y="4595074"/>
                  <a:chExt cx="6274704" cy="2262926"/>
                </a:xfrm>
              </p:grpSpPr>
              <p:pic>
                <p:nvPicPr>
                  <p:cNvPr id="24" name="Picture 23">
                    <a:extLst>
                      <a:ext uri="{FF2B5EF4-FFF2-40B4-BE49-F238E27FC236}">
                        <a16:creationId xmlns:a16="http://schemas.microsoft.com/office/drawing/2014/main" id="{79394257-18A2-EB9D-691E-C5723D3113C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36285" y="4601845"/>
                    <a:ext cx="2865755" cy="2256155"/>
                  </a:xfrm>
                  <a:prstGeom prst="rect">
                    <a:avLst/>
                  </a:prstGeom>
                  <a:noFill/>
                  <a:ln>
                    <a:noFill/>
                  </a:ln>
                </p:spPr>
              </p:pic>
              <p:pic>
                <p:nvPicPr>
                  <p:cNvPr id="27" name="Picture 26">
                    <a:extLst>
                      <a:ext uri="{FF2B5EF4-FFF2-40B4-BE49-F238E27FC236}">
                        <a16:creationId xmlns:a16="http://schemas.microsoft.com/office/drawing/2014/main" id="{2DF8D660-278C-BD7B-D05D-C214B0ED3A4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87921" y="4595074"/>
                    <a:ext cx="2623068" cy="2177522"/>
                  </a:xfrm>
                  <a:prstGeom prst="rect">
                    <a:avLst/>
                  </a:prstGeom>
                  <a:noFill/>
                  <a:ln>
                    <a:noFill/>
                  </a:ln>
                </p:spPr>
              </p:pic>
            </p:grpSp>
          </p:grpSp>
        </p:grpSp>
        <p:sp>
          <p:nvSpPr>
            <p:cNvPr id="28" name="TextBox 27">
              <a:extLst>
                <a:ext uri="{FF2B5EF4-FFF2-40B4-BE49-F238E27FC236}">
                  <a16:creationId xmlns:a16="http://schemas.microsoft.com/office/drawing/2014/main" id="{38989CFC-01BE-F820-B877-76D5E809BE05}"/>
                </a:ext>
              </a:extLst>
            </p:cNvPr>
            <p:cNvSpPr txBox="1"/>
            <p:nvPr/>
          </p:nvSpPr>
          <p:spPr>
            <a:xfrm>
              <a:off x="5058057" y="4274343"/>
              <a:ext cx="1426757" cy="356320"/>
            </a:xfrm>
            <a:prstGeom prst="rect">
              <a:avLst/>
            </a:prstGeom>
          </p:spPr>
          <p:txBody>
            <a:bodyPr vert="horz" lIns="91440" tIns="45720" rIns="91440" bIns="45720" rtlCol="0" anchor="ctr">
              <a:normAutofit fontScale="62500" lnSpcReduction="20000"/>
            </a:bodyPr>
            <a:lstStyle/>
            <a:p>
              <a:pPr marL="247650" marR="240030">
                <a:lnSpc>
                  <a:spcPct val="90000"/>
                </a:lnSpc>
                <a:spcBef>
                  <a:spcPts val="10"/>
                </a:spcBef>
                <a:spcAft>
                  <a:spcPts val="0"/>
                </a:spcAft>
              </a:pPr>
              <a:r>
                <a:rPr lang="en-US" b="1" dirty="0">
                  <a:solidFill>
                    <a:schemeClr val="tx2"/>
                  </a:solidFill>
                  <a:effectLst/>
                </a:rPr>
                <a:t>Task 3- run 1</a:t>
              </a:r>
            </a:p>
          </p:txBody>
        </p:sp>
      </p:grpSp>
      <p:sp>
        <p:nvSpPr>
          <p:cNvPr id="34" name="Rectangle 33">
            <a:extLst>
              <a:ext uri="{FF2B5EF4-FFF2-40B4-BE49-F238E27FC236}">
                <a16:creationId xmlns:a16="http://schemas.microsoft.com/office/drawing/2014/main" id="{8DCC1467-C88F-4F8F-4FF9-75A283E22401}"/>
              </a:ext>
            </a:extLst>
          </p:cNvPr>
          <p:cNvSpPr/>
          <p:nvPr/>
        </p:nvSpPr>
        <p:spPr>
          <a:xfrm>
            <a:off x="8171848" y="4642516"/>
            <a:ext cx="2213810" cy="18622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The Problem Of imbalance Data!!</a:t>
            </a:r>
          </a:p>
        </p:txBody>
      </p:sp>
      <p:sp>
        <p:nvSpPr>
          <p:cNvPr id="4" name="Slide Number Placeholder 3">
            <a:extLst>
              <a:ext uri="{FF2B5EF4-FFF2-40B4-BE49-F238E27FC236}">
                <a16:creationId xmlns:a16="http://schemas.microsoft.com/office/drawing/2014/main" id="{1292E2B6-BFFC-7466-7F39-1F60EF1DD8AF}"/>
              </a:ext>
            </a:extLst>
          </p:cNvPr>
          <p:cNvSpPr>
            <a:spLocks noGrp="1"/>
          </p:cNvSpPr>
          <p:nvPr>
            <p:ph type="sldNum" sz="quarter" idx="12"/>
          </p:nvPr>
        </p:nvSpPr>
        <p:spPr/>
        <p:txBody>
          <a:bodyPr/>
          <a:lstStyle/>
          <a:p>
            <a:fld id="{1BF60095-F9B2-4060-A64E-B1B789CC3A50}" type="slidenum">
              <a:rPr lang="en-US" smtClean="0"/>
              <a:t>29</a:t>
            </a:fld>
            <a:endParaRPr lang="en-US"/>
          </a:p>
        </p:txBody>
      </p:sp>
    </p:spTree>
    <p:extLst>
      <p:ext uri="{BB962C8B-B14F-4D97-AF65-F5344CB8AC3E}">
        <p14:creationId xmlns:p14="http://schemas.microsoft.com/office/powerpoint/2010/main" val="99203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C0160CD-1EB5-734E-49C9-F39FA40A6F17}"/>
              </a:ext>
            </a:extLst>
          </p:cNvPr>
          <p:cNvGrpSpPr/>
          <p:nvPr/>
        </p:nvGrpSpPr>
        <p:grpSpPr>
          <a:xfrm>
            <a:off x="4799527" y="507357"/>
            <a:ext cx="7392473" cy="5589319"/>
            <a:chOff x="4799527" y="549014"/>
            <a:chExt cx="7392473" cy="5589319"/>
          </a:xfrm>
        </p:grpSpPr>
        <p:sp>
          <p:nvSpPr>
            <p:cNvPr id="3" name="TextBox 2">
              <a:extLst>
                <a:ext uri="{FF2B5EF4-FFF2-40B4-BE49-F238E27FC236}">
                  <a16:creationId xmlns:a16="http://schemas.microsoft.com/office/drawing/2014/main" id="{EF142CFD-D68B-4575-4C5E-9EA8DF5F0F91}"/>
                </a:ext>
              </a:extLst>
            </p:cNvPr>
            <p:cNvSpPr txBox="1"/>
            <p:nvPr/>
          </p:nvSpPr>
          <p:spPr>
            <a:xfrm>
              <a:off x="8415169" y="5876723"/>
              <a:ext cx="3626282" cy="261610"/>
            </a:xfrm>
            <a:prstGeom prst="rect">
              <a:avLst/>
            </a:prstGeom>
            <a:noFill/>
          </p:spPr>
          <p:txBody>
            <a:bodyPr vert="horz" wrap="square" rtlCol="0">
              <a:spAutoFit/>
            </a:bodyPr>
            <a:lstStyle/>
            <a:p>
              <a:r>
                <a:rPr lang="en-US" sz="1100" b="0" i="1" u="none" strike="noStrike" baseline="0" dirty="0">
                  <a:solidFill>
                    <a:srgbClr val="44536A"/>
                  </a:solidFill>
                  <a:latin typeface="Times New Roman" panose="02020603050405020304" pitchFamily="18" charset="0"/>
                </a:rPr>
                <a:t>Network visualization. in </a:t>
              </a:r>
              <a:r>
                <a:rPr lang="en-US" sz="1100" b="1" i="1" u="none" strike="noStrike" baseline="0" dirty="0">
                  <a:solidFill>
                    <a:srgbClr val="44536A"/>
                  </a:solidFill>
                  <a:latin typeface="Times New Roman" panose="02020603050405020304" pitchFamily="18" charset="0"/>
                </a:rPr>
                <a:t>VOSviewer</a:t>
              </a:r>
              <a:endParaRPr lang="en-US" sz="1100" dirty="0"/>
            </a:p>
          </p:txBody>
        </p:sp>
        <p:pic>
          <p:nvPicPr>
            <p:cNvPr id="7" name="Picture 6">
              <a:extLst>
                <a:ext uri="{FF2B5EF4-FFF2-40B4-BE49-F238E27FC236}">
                  <a16:creationId xmlns:a16="http://schemas.microsoft.com/office/drawing/2014/main" id="{1B8C40BA-0ED6-26AD-8C37-9F10F044E1CA}"/>
                </a:ext>
              </a:extLst>
            </p:cNvPr>
            <p:cNvPicPr>
              <a:picLocks noChangeAspect="1"/>
            </p:cNvPicPr>
            <p:nvPr/>
          </p:nvPicPr>
          <p:blipFill>
            <a:blip r:embed="rId3"/>
            <a:stretch>
              <a:fillRect/>
            </a:stretch>
          </p:blipFill>
          <p:spPr>
            <a:xfrm>
              <a:off x="4799527" y="549014"/>
              <a:ext cx="7392473" cy="5298332"/>
            </a:xfrm>
            <a:prstGeom prst="rect">
              <a:avLst/>
            </a:prstGeom>
          </p:spPr>
        </p:pic>
      </p:grpSp>
      <p:sp>
        <p:nvSpPr>
          <p:cNvPr id="2" name="Title 1">
            <a:extLst>
              <a:ext uri="{FF2B5EF4-FFF2-40B4-BE49-F238E27FC236}">
                <a16:creationId xmlns:a16="http://schemas.microsoft.com/office/drawing/2014/main" id="{8D0AE1FC-6FD1-9F88-0081-B350833F20F6}"/>
              </a:ext>
            </a:extLst>
          </p:cNvPr>
          <p:cNvSpPr>
            <a:spLocks noGrp="1"/>
          </p:cNvSpPr>
          <p:nvPr>
            <p:ph type="title"/>
          </p:nvPr>
        </p:nvSpPr>
        <p:spPr/>
        <p:txBody>
          <a:bodyPr/>
          <a:lstStyle/>
          <a:p>
            <a:r>
              <a:rPr lang="en-US" dirty="0"/>
              <a:t>Systematic Survey</a:t>
            </a:r>
          </a:p>
        </p:txBody>
      </p:sp>
      <p:sp>
        <p:nvSpPr>
          <p:cNvPr id="5" name="Slide Number Placeholder 4">
            <a:extLst>
              <a:ext uri="{FF2B5EF4-FFF2-40B4-BE49-F238E27FC236}">
                <a16:creationId xmlns:a16="http://schemas.microsoft.com/office/drawing/2014/main" id="{B2B1DBAD-96E0-0CFC-67ED-DCF236EECA3B}"/>
              </a:ext>
            </a:extLst>
          </p:cNvPr>
          <p:cNvSpPr>
            <a:spLocks noGrp="1"/>
          </p:cNvSpPr>
          <p:nvPr>
            <p:ph type="sldNum" sz="quarter" idx="12"/>
          </p:nvPr>
        </p:nvSpPr>
        <p:spPr/>
        <p:txBody>
          <a:bodyPr/>
          <a:lstStyle/>
          <a:p>
            <a:fld id="{1BF60095-F9B2-4060-A64E-B1B789CC3A50}" type="slidenum">
              <a:rPr lang="en-US" smtClean="0"/>
              <a:t>3</a:t>
            </a:fld>
            <a:endParaRPr lang="en-US"/>
          </a:p>
        </p:txBody>
      </p:sp>
    </p:spTree>
    <p:extLst>
      <p:ext uri="{BB962C8B-B14F-4D97-AF65-F5344CB8AC3E}">
        <p14:creationId xmlns:p14="http://schemas.microsoft.com/office/powerpoint/2010/main" val="36681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xit" presetSubtype="0" fill="hold" nodeType="clickEffect">
                                  <p:stCondLst>
                                    <p:cond delay="0"/>
                                  </p:stCondLst>
                                  <p:childTnLst>
                                    <p:animEffect transition="out" filter="wipe(down)">
                                      <p:cBhvr>
                                        <p:cTn id="11" dur="180" accel="50000">
                                          <p:stCondLst>
                                            <p:cond delay="1820"/>
                                          </p:stCondLst>
                                        </p:cTn>
                                        <p:tgtEl>
                                          <p:spTgt spid="12"/>
                                        </p:tgtEl>
                                      </p:cBhvr>
                                    </p:animEffect>
                                    <p:anim calcmode="lin" valueType="num">
                                      <p:cBhvr>
                                        <p:cTn id="12" dur="1822" tmFilter="0,0; 0.14,0.31; 0.43,0.73; 0.71,0.91; 1.0,1.0">
                                          <p:stCondLst>
                                            <p:cond delay="0"/>
                                          </p:stCondLst>
                                        </p:cTn>
                                        <p:tgtEl>
                                          <p:spTgt spid="12"/>
                                        </p:tgtEl>
                                        <p:attrNameLst>
                                          <p:attrName>ppt_x</p:attrName>
                                        </p:attrNameLst>
                                      </p:cBhvr>
                                      <p:tavLst>
                                        <p:tav tm="0">
                                          <p:val>
                                            <p:strVal val="ppt_x"/>
                                          </p:val>
                                        </p:tav>
                                        <p:tav tm="100000">
                                          <p:val>
                                            <p:strVal val="#ppt_x+0.25"/>
                                          </p:val>
                                        </p:tav>
                                      </p:tavLst>
                                    </p:anim>
                                    <p:anim calcmode="lin" valueType="num">
                                      <p:cBhvr>
                                        <p:cTn id="13" dur="178">
                                          <p:stCondLst>
                                            <p:cond delay="1822"/>
                                          </p:stCondLst>
                                        </p:cTn>
                                        <p:tgtEl>
                                          <p:spTgt spid="12"/>
                                        </p:tgtEl>
                                        <p:attrNameLst>
                                          <p:attrName>ppt_x</p:attrName>
                                        </p:attrNameLst>
                                      </p:cBhvr>
                                      <p:tavLst>
                                        <p:tav tm="0">
                                          <p:val>
                                            <p:strVal val="ppt_x"/>
                                          </p:val>
                                        </p:tav>
                                        <p:tav tm="100000">
                                          <p:val>
                                            <p:strVal val="ppt_x"/>
                                          </p:val>
                                        </p:tav>
                                      </p:tavLst>
                                    </p:anim>
                                    <p:anim calcmode="lin" valueType="num">
                                      <p:cBhvr>
                                        <p:cTn id="14" dur="664" tmFilter="0.0,0.0;0.25,0.07;0.50,0.2;0.75,0.467;1.0,1.0">
                                          <p:stCondLst>
                                            <p:cond delay="0"/>
                                          </p:stCondLst>
                                        </p:cTn>
                                        <p:tgtEl>
                                          <p:spTgt spid="1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5" dur="664" tmFilter="0, 0; 0.125,0.2665; 0.25,0.4; 0.375,0.465; 0.5,0.5;  0.625,0.535; 0.75,0.6; 0.875,0.7335; 1,1">
                                          <p:stCondLst>
                                            <p:cond delay="664"/>
                                          </p:stCondLst>
                                        </p:cTn>
                                        <p:tgtEl>
                                          <p:spTgt spid="1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6" dur="332" tmFilter="0, 0; 0.125,0.2665; 0.25,0.4; 0.375,0.465; 0.5,0.5;  0.625,0.535; 0.75,0.6; 0.875,0.7335; 1,1">
                                          <p:stCondLst>
                                            <p:cond delay="1324"/>
                                          </p:stCondLst>
                                        </p:cTn>
                                        <p:tgtEl>
                                          <p:spTgt spid="1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7" dur="164" tmFilter="0, 0; 0.125,0.2665; 0.25,0.4; 0.375,0.465; 0.5,0.5;  0.625,0.535; 0.75,0.6; 0.875,0.7335; 1,1">
                                          <p:stCondLst>
                                            <p:cond delay="1656"/>
                                          </p:stCondLst>
                                        </p:cTn>
                                        <p:tgtEl>
                                          <p:spTgt spid="1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8" dur="180" accel="50000">
                                          <p:stCondLst>
                                            <p:cond delay="1820"/>
                                          </p:stCondLst>
                                        </p:cTn>
                                        <p:tgtEl>
                                          <p:spTgt spid="12"/>
                                        </p:tgtEl>
                                        <p:attrNameLst>
                                          <p:attrName>ppt_y</p:attrName>
                                        </p:attrNameLst>
                                      </p:cBhvr>
                                      <p:tavLst>
                                        <p:tav tm="0">
                                          <p:val>
                                            <p:strVal val="ppt_y"/>
                                          </p:val>
                                        </p:tav>
                                        <p:tav tm="100000">
                                          <p:val>
                                            <p:strVal val="ppt_y+ppt_h"/>
                                          </p:val>
                                        </p:tav>
                                      </p:tavLst>
                                    </p:anim>
                                    <p:animScale>
                                      <p:cBhvr>
                                        <p:cTn id="19" dur="26">
                                          <p:stCondLst>
                                            <p:cond delay="620"/>
                                          </p:stCondLst>
                                        </p:cTn>
                                        <p:tgtEl>
                                          <p:spTgt spid="12"/>
                                        </p:tgtEl>
                                      </p:cBhvr>
                                      <p:to x="100000" y="60000"/>
                                    </p:animScale>
                                    <p:animScale>
                                      <p:cBhvr>
                                        <p:cTn id="20" dur="166" decel="50000">
                                          <p:stCondLst>
                                            <p:cond delay="646"/>
                                          </p:stCondLst>
                                        </p:cTn>
                                        <p:tgtEl>
                                          <p:spTgt spid="12"/>
                                        </p:tgtEl>
                                      </p:cBhvr>
                                      <p:to x="100000" y="100000"/>
                                    </p:animScale>
                                    <p:animScale>
                                      <p:cBhvr>
                                        <p:cTn id="21" dur="26">
                                          <p:stCondLst>
                                            <p:cond delay="1312"/>
                                          </p:stCondLst>
                                        </p:cTn>
                                        <p:tgtEl>
                                          <p:spTgt spid="12"/>
                                        </p:tgtEl>
                                      </p:cBhvr>
                                      <p:to x="100000" y="80000"/>
                                    </p:animScale>
                                    <p:animScale>
                                      <p:cBhvr>
                                        <p:cTn id="22" dur="166" decel="50000">
                                          <p:stCondLst>
                                            <p:cond delay="1338"/>
                                          </p:stCondLst>
                                        </p:cTn>
                                        <p:tgtEl>
                                          <p:spTgt spid="12"/>
                                        </p:tgtEl>
                                      </p:cBhvr>
                                      <p:to x="100000" y="100000"/>
                                    </p:animScale>
                                    <p:animScale>
                                      <p:cBhvr>
                                        <p:cTn id="23" dur="26">
                                          <p:stCondLst>
                                            <p:cond delay="1642"/>
                                          </p:stCondLst>
                                        </p:cTn>
                                        <p:tgtEl>
                                          <p:spTgt spid="12"/>
                                        </p:tgtEl>
                                      </p:cBhvr>
                                      <p:to x="100000" y="90000"/>
                                    </p:animScale>
                                    <p:animScale>
                                      <p:cBhvr>
                                        <p:cTn id="24" dur="166" decel="50000">
                                          <p:stCondLst>
                                            <p:cond delay="1668"/>
                                          </p:stCondLst>
                                        </p:cTn>
                                        <p:tgtEl>
                                          <p:spTgt spid="12"/>
                                        </p:tgtEl>
                                      </p:cBhvr>
                                      <p:to x="100000" y="100000"/>
                                    </p:animScale>
                                    <p:animScale>
                                      <p:cBhvr>
                                        <p:cTn id="25" dur="26">
                                          <p:stCondLst>
                                            <p:cond delay="1808"/>
                                          </p:stCondLst>
                                        </p:cTn>
                                        <p:tgtEl>
                                          <p:spTgt spid="12"/>
                                        </p:tgtEl>
                                      </p:cBhvr>
                                      <p:to x="100000" y="95000"/>
                                    </p:animScale>
                                    <p:animScale>
                                      <p:cBhvr>
                                        <p:cTn id="26" dur="166" decel="50000">
                                          <p:stCondLst>
                                            <p:cond delay="1834"/>
                                          </p:stCondLst>
                                        </p:cTn>
                                        <p:tgtEl>
                                          <p:spTgt spid="12"/>
                                        </p:tgtEl>
                                      </p:cBhvr>
                                      <p:to x="100000" y="100000"/>
                                    </p:animScale>
                                    <p:set>
                                      <p:cBhvr>
                                        <p:cTn id="27" dur="1" fill="hold">
                                          <p:stCondLst>
                                            <p:cond delay="19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9412A842-B9E7-4C3C-B662-F4D51B2DA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7C5032A8-28E7-4286-A04C-60ED3D7C1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7231" y="0"/>
            <a:ext cx="4454769" cy="6858000"/>
          </a:xfrm>
          <a:custGeom>
            <a:avLst/>
            <a:gdLst>
              <a:gd name="connsiteX0" fmla="*/ 5006297 w 5006297"/>
              <a:gd name="connsiteY0" fmla="*/ 0 h 6858000"/>
              <a:gd name="connsiteX1" fmla="*/ 1229608 w 5006297"/>
              <a:gd name="connsiteY1" fmla="*/ 0 h 6858000"/>
              <a:gd name="connsiteX2" fmla="*/ 1128285 w 5006297"/>
              <a:gd name="connsiteY2" fmla="*/ 156518 h 6858000"/>
              <a:gd name="connsiteX3" fmla="*/ 768782 w 5006297"/>
              <a:gd name="connsiteY3" fmla="*/ 825746 h 6858000"/>
              <a:gd name="connsiteX4" fmla="*/ 743290 w 5006297"/>
              <a:gd name="connsiteY4" fmla="*/ 860183 h 6858000"/>
              <a:gd name="connsiteX5" fmla="*/ 787138 w 5006297"/>
              <a:gd name="connsiteY5" fmla="*/ 756243 h 6858000"/>
              <a:gd name="connsiteX6" fmla="*/ 980544 w 5006297"/>
              <a:gd name="connsiteY6" fmla="*/ 339016 h 6858000"/>
              <a:gd name="connsiteX7" fmla="*/ 1161966 w 5006297"/>
              <a:gd name="connsiteY7" fmla="*/ 0 h 6858000"/>
              <a:gd name="connsiteX8" fmla="*/ 1104491 w 5006297"/>
              <a:gd name="connsiteY8" fmla="*/ 0 h 6858000"/>
              <a:gd name="connsiteX9" fmla="*/ 993044 w 5006297"/>
              <a:gd name="connsiteY9" fmla="*/ 204247 h 6858000"/>
              <a:gd name="connsiteX10" fmla="*/ 494731 w 5006297"/>
              <a:gd name="connsiteY10" fmla="*/ 1375322 h 6858000"/>
              <a:gd name="connsiteX11" fmla="*/ 46559 w 5006297"/>
              <a:gd name="connsiteY11" fmla="*/ 3329787 h 6858000"/>
              <a:gd name="connsiteX12" fmla="*/ 12272 w 5006297"/>
              <a:gd name="connsiteY12" fmla="*/ 4352595 h 6858000"/>
              <a:gd name="connsiteX13" fmla="*/ 171094 w 5006297"/>
              <a:gd name="connsiteY13" fmla="*/ 5544543 h 6858000"/>
              <a:gd name="connsiteX14" fmla="*/ 538125 w 5006297"/>
              <a:gd name="connsiteY14" fmla="*/ 6816123 h 6858000"/>
              <a:gd name="connsiteX15" fmla="*/ 555724 w 5006297"/>
              <a:gd name="connsiteY15" fmla="*/ 6858000 h 6858000"/>
              <a:gd name="connsiteX16" fmla="*/ 608303 w 5006297"/>
              <a:gd name="connsiteY16" fmla="*/ 6858000 h 6858000"/>
              <a:gd name="connsiteX17" fmla="*/ 596366 w 5006297"/>
              <a:gd name="connsiteY17" fmla="*/ 6829337 h 6858000"/>
              <a:gd name="connsiteX18" fmla="*/ 364843 w 5006297"/>
              <a:gd name="connsiteY18" fmla="*/ 6132604 h 6858000"/>
              <a:gd name="connsiteX19" fmla="*/ 213412 w 5006297"/>
              <a:gd name="connsiteY19" fmla="*/ 5505676 h 6858000"/>
              <a:gd name="connsiteX20" fmla="*/ 211628 w 5006297"/>
              <a:gd name="connsiteY20" fmla="*/ 5472254 h 6858000"/>
              <a:gd name="connsiteX21" fmla="*/ 311945 w 5006297"/>
              <a:gd name="connsiteY21" fmla="*/ 5821167 h 6858000"/>
              <a:gd name="connsiteX22" fmla="*/ 623960 w 5006297"/>
              <a:gd name="connsiteY22" fmla="*/ 6658826 h 6858000"/>
              <a:gd name="connsiteX23" fmla="*/ 717350 w 5006297"/>
              <a:gd name="connsiteY23" fmla="*/ 6858000 h 6858000"/>
              <a:gd name="connsiteX24" fmla="*/ 5006297 w 5006297"/>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06297" h="6858000">
                <a:moveTo>
                  <a:pt x="5006297" y="0"/>
                </a:moveTo>
                <a:lnTo>
                  <a:pt x="1229608" y="0"/>
                </a:lnTo>
                <a:lnTo>
                  <a:pt x="1128285" y="156518"/>
                </a:lnTo>
                <a:cubicBezTo>
                  <a:pt x="996915" y="372642"/>
                  <a:pt x="877575" y="596029"/>
                  <a:pt x="768782" y="825746"/>
                </a:cubicBezTo>
                <a:cubicBezTo>
                  <a:pt x="763429" y="839224"/>
                  <a:pt x="754646" y="851089"/>
                  <a:pt x="743290" y="860183"/>
                </a:cubicBezTo>
                <a:cubicBezTo>
                  <a:pt x="757948" y="825621"/>
                  <a:pt x="772224" y="790805"/>
                  <a:pt x="787138" y="756243"/>
                </a:cubicBezTo>
                <a:cubicBezTo>
                  <a:pt x="848067" y="615114"/>
                  <a:pt x="912406" y="475964"/>
                  <a:pt x="980544" y="339016"/>
                </a:cubicBezTo>
                <a:lnTo>
                  <a:pt x="1161966" y="0"/>
                </a:lnTo>
                <a:lnTo>
                  <a:pt x="1104491" y="0"/>
                </a:lnTo>
                <a:lnTo>
                  <a:pt x="993044" y="204247"/>
                </a:lnTo>
                <a:cubicBezTo>
                  <a:pt x="798291" y="579761"/>
                  <a:pt x="634561" y="971401"/>
                  <a:pt x="494731" y="1375322"/>
                </a:cubicBezTo>
                <a:cubicBezTo>
                  <a:pt x="277072" y="2009491"/>
                  <a:pt x="126862" y="2664550"/>
                  <a:pt x="46559" y="3329787"/>
                </a:cubicBezTo>
                <a:cubicBezTo>
                  <a:pt x="4496" y="3670216"/>
                  <a:pt x="-14242" y="4010141"/>
                  <a:pt x="12272" y="4352595"/>
                </a:cubicBezTo>
                <a:cubicBezTo>
                  <a:pt x="43627" y="4752907"/>
                  <a:pt x="90918" y="5150814"/>
                  <a:pt x="171094" y="5544543"/>
                </a:cubicBezTo>
                <a:cubicBezTo>
                  <a:pt x="259524" y="5979227"/>
                  <a:pt x="379573" y="6403657"/>
                  <a:pt x="538125" y="6816123"/>
                </a:cubicBezTo>
                <a:lnTo>
                  <a:pt x="555724" y="6858000"/>
                </a:lnTo>
                <a:lnTo>
                  <a:pt x="608303" y="6858000"/>
                </a:lnTo>
                <a:lnTo>
                  <a:pt x="596366" y="6829337"/>
                </a:lnTo>
                <a:cubicBezTo>
                  <a:pt x="508696" y="6602484"/>
                  <a:pt x="431985" y="6369981"/>
                  <a:pt x="364843" y="6132604"/>
                </a:cubicBezTo>
                <a:cubicBezTo>
                  <a:pt x="306463" y="5925865"/>
                  <a:pt x="263378" y="5714822"/>
                  <a:pt x="213412" y="5505676"/>
                </a:cubicBezTo>
                <a:cubicBezTo>
                  <a:pt x="212231" y="5494574"/>
                  <a:pt x="211637" y="5483421"/>
                  <a:pt x="211628" y="5472254"/>
                </a:cubicBezTo>
                <a:cubicBezTo>
                  <a:pt x="248210" y="5599108"/>
                  <a:pt x="277401" y="5710897"/>
                  <a:pt x="311945" y="5821167"/>
                </a:cubicBezTo>
                <a:cubicBezTo>
                  <a:pt x="401999" y="6108329"/>
                  <a:pt x="505868" y="6387643"/>
                  <a:pt x="623960" y="6658826"/>
                </a:cubicBezTo>
                <a:lnTo>
                  <a:pt x="717350" y="6858000"/>
                </a:lnTo>
                <a:lnTo>
                  <a:pt x="5006297"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FDF82A2-E7C6-ABBD-23A6-9E1B0F3DF19A}"/>
              </a:ext>
            </a:extLst>
          </p:cNvPr>
          <p:cNvSpPr>
            <a:spLocks noGrp="1"/>
          </p:cNvSpPr>
          <p:nvPr>
            <p:ph type="title"/>
          </p:nvPr>
        </p:nvSpPr>
        <p:spPr>
          <a:xfrm>
            <a:off x="8453805" y="640823"/>
            <a:ext cx="3103194" cy="5583148"/>
          </a:xfrm>
        </p:spPr>
        <p:txBody>
          <a:bodyPr vert="horz" lIns="91440" tIns="45720" rIns="91440" bIns="45720" rtlCol="0" anchor="ctr">
            <a:normAutofit/>
          </a:bodyPr>
          <a:lstStyle/>
          <a:p>
            <a:r>
              <a:rPr lang="en-US" sz="4200" kern="1200">
                <a:solidFill>
                  <a:srgbClr val="FFFFFF"/>
                </a:solidFill>
                <a:latin typeface="+mj-lt"/>
                <a:ea typeface="+mj-ea"/>
                <a:cs typeface="+mj-cs"/>
              </a:rPr>
              <a:t>Training Performance</a:t>
            </a:r>
          </a:p>
        </p:txBody>
      </p:sp>
      <p:grpSp>
        <p:nvGrpSpPr>
          <p:cNvPr id="46" name="Group 45">
            <a:extLst>
              <a:ext uri="{FF2B5EF4-FFF2-40B4-BE49-F238E27FC236}">
                <a16:creationId xmlns:a16="http://schemas.microsoft.com/office/drawing/2014/main" id="{280FE5D3-32B5-FE86-FC2E-ECEB4B2FA44A}"/>
              </a:ext>
            </a:extLst>
          </p:cNvPr>
          <p:cNvGrpSpPr/>
          <p:nvPr/>
        </p:nvGrpSpPr>
        <p:grpSpPr>
          <a:xfrm>
            <a:off x="418360" y="640823"/>
            <a:ext cx="6900512" cy="4379283"/>
            <a:chOff x="1503118" y="1480837"/>
            <a:chExt cx="8884100" cy="5638129"/>
          </a:xfrm>
        </p:grpSpPr>
        <p:grpSp>
          <p:nvGrpSpPr>
            <p:cNvPr id="45" name="Group 44">
              <a:extLst>
                <a:ext uri="{FF2B5EF4-FFF2-40B4-BE49-F238E27FC236}">
                  <a16:creationId xmlns:a16="http://schemas.microsoft.com/office/drawing/2014/main" id="{8CA30EED-6AEE-20FF-F212-9A48C4918ABA}"/>
                </a:ext>
              </a:extLst>
            </p:cNvPr>
            <p:cNvGrpSpPr/>
            <p:nvPr/>
          </p:nvGrpSpPr>
          <p:grpSpPr>
            <a:xfrm>
              <a:off x="1503118" y="1480837"/>
              <a:ext cx="4246775" cy="1893963"/>
              <a:chOff x="1503118" y="1480837"/>
              <a:chExt cx="4246775" cy="1893963"/>
            </a:xfrm>
          </p:grpSpPr>
          <p:sp>
            <p:nvSpPr>
              <p:cNvPr id="26" name="TextBox 25">
                <a:extLst>
                  <a:ext uri="{FF2B5EF4-FFF2-40B4-BE49-F238E27FC236}">
                    <a16:creationId xmlns:a16="http://schemas.microsoft.com/office/drawing/2014/main" id="{B64724EF-75C3-A128-DD6B-7F89988E56F1}"/>
                  </a:ext>
                </a:extLst>
              </p:cNvPr>
              <p:cNvSpPr txBox="1"/>
              <p:nvPr/>
            </p:nvSpPr>
            <p:spPr>
              <a:xfrm>
                <a:off x="2913126" y="1480837"/>
                <a:ext cx="1426757" cy="356320"/>
              </a:xfrm>
              <a:prstGeom prst="rect">
                <a:avLst/>
              </a:prstGeom>
            </p:spPr>
            <p:txBody>
              <a:bodyPr vert="horz" lIns="91440" tIns="45720" rIns="91440" bIns="45720" rtlCol="0" anchor="ctr">
                <a:normAutofit fontScale="77500" lnSpcReduction="20000"/>
              </a:bodyPr>
              <a:lstStyle/>
              <a:p>
                <a:pPr marL="190691" marR="184823" defTabSz="704088">
                  <a:lnSpc>
                    <a:spcPct val="90000"/>
                  </a:lnSpc>
                  <a:spcBef>
                    <a:spcPts val="8"/>
                  </a:spcBef>
                </a:pPr>
                <a:r>
                  <a:rPr lang="en-US" sz="1000" b="1" kern="1200">
                    <a:solidFill>
                      <a:schemeClr val="tx2"/>
                    </a:solidFill>
                    <a:latin typeface="+mn-lt"/>
                    <a:ea typeface="+mn-ea"/>
                    <a:cs typeface="+mn-cs"/>
                  </a:rPr>
                  <a:t>Task 2- run 1</a:t>
                </a:r>
                <a:endParaRPr lang="en-US" sz="1000" b="1">
                  <a:solidFill>
                    <a:schemeClr val="tx2"/>
                  </a:solidFill>
                  <a:effectLst/>
                </a:endParaRPr>
              </a:p>
            </p:txBody>
          </p:sp>
          <p:pic>
            <p:nvPicPr>
              <p:cNvPr id="4" name="Picture 3">
                <a:extLst>
                  <a:ext uri="{FF2B5EF4-FFF2-40B4-BE49-F238E27FC236}">
                    <a16:creationId xmlns:a16="http://schemas.microsoft.com/office/drawing/2014/main" id="{3DA9E50D-35D0-EFD4-026B-55CBD337D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118" y="1700137"/>
                <a:ext cx="4246775" cy="1674663"/>
              </a:xfrm>
              <a:prstGeom prst="rect">
                <a:avLst/>
              </a:prstGeom>
            </p:spPr>
          </p:pic>
        </p:grpSp>
        <p:grpSp>
          <p:nvGrpSpPr>
            <p:cNvPr id="44" name="Group 43">
              <a:extLst>
                <a:ext uri="{FF2B5EF4-FFF2-40B4-BE49-F238E27FC236}">
                  <a16:creationId xmlns:a16="http://schemas.microsoft.com/office/drawing/2014/main" id="{715561D8-03BE-9EDA-DD1C-50AFDAB4FA0A}"/>
                </a:ext>
              </a:extLst>
            </p:cNvPr>
            <p:cNvGrpSpPr/>
            <p:nvPr/>
          </p:nvGrpSpPr>
          <p:grpSpPr>
            <a:xfrm>
              <a:off x="5865502" y="1480837"/>
              <a:ext cx="4521716" cy="1961243"/>
              <a:chOff x="5865502" y="1480837"/>
              <a:chExt cx="4521716" cy="1961243"/>
            </a:xfrm>
          </p:grpSpPr>
          <p:pic>
            <p:nvPicPr>
              <p:cNvPr id="6" name="Picture 5">
                <a:extLst>
                  <a:ext uri="{FF2B5EF4-FFF2-40B4-BE49-F238E27FC236}">
                    <a16:creationId xmlns:a16="http://schemas.microsoft.com/office/drawing/2014/main" id="{9F36E7BD-2A36-6502-7CF9-1435FE6268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5502" y="1658997"/>
                <a:ext cx="4521716" cy="1783083"/>
              </a:xfrm>
              <a:prstGeom prst="rect">
                <a:avLst/>
              </a:prstGeom>
            </p:spPr>
          </p:pic>
          <p:sp>
            <p:nvSpPr>
              <p:cNvPr id="25" name="TextBox 24">
                <a:extLst>
                  <a:ext uri="{FF2B5EF4-FFF2-40B4-BE49-F238E27FC236}">
                    <a16:creationId xmlns:a16="http://schemas.microsoft.com/office/drawing/2014/main" id="{12D4EA08-64E2-4A08-6F7C-77F04BFF5EF8}"/>
                  </a:ext>
                </a:extLst>
              </p:cNvPr>
              <p:cNvSpPr txBox="1"/>
              <p:nvPr/>
            </p:nvSpPr>
            <p:spPr>
              <a:xfrm>
                <a:off x="7482686" y="1480837"/>
                <a:ext cx="1426757" cy="356320"/>
              </a:xfrm>
              <a:prstGeom prst="rect">
                <a:avLst/>
              </a:prstGeom>
            </p:spPr>
            <p:txBody>
              <a:bodyPr vert="horz" lIns="91440" tIns="45720" rIns="91440" bIns="45720" rtlCol="0" anchor="ctr">
                <a:normAutofit fontScale="77500" lnSpcReduction="20000"/>
              </a:bodyPr>
              <a:lstStyle/>
              <a:p>
                <a:pPr marL="190691" marR="184823" defTabSz="704088">
                  <a:lnSpc>
                    <a:spcPct val="90000"/>
                  </a:lnSpc>
                  <a:spcBef>
                    <a:spcPts val="8"/>
                  </a:spcBef>
                </a:pPr>
                <a:r>
                  <a:rPr lang="en-US" sz="1000" b="1" kern="1200">
                    <a:solidFill>
                      <a:schemeClr val="tx2"/>
                    </a:solidFill>
                    <a:latin typeface="+mn-lt"/>
                    <a:ea typeface="+mn-ea"/>
                    <a:cs typeface="+mn-cs"/>
                  </a:rPr>
                  <a:t>Task 1- run 2</a:t>
                </a:r>
                <a:endParaRPr lang="en-US" sz="1000" b="1">
                  <a:solidFill>
                    <a:schemeClr val="tx2"/>
                  </a:solidFill>
                  <a:effectLst/>
                </a:endParaRPr>
              </a:p>
            </p:txBody>
          </p:sp>
        </p:grpSp>
        <p:grpSp>
          <p:nvGrpSpPr>
            <p:cNvPr id="42" name="Group 41">
              <a:extLst>
                <a:ext uri="{FF2B5EF4-FFF2-40B4-BE49-F238E27FC236}">
                  <a16:creationId xmlns:a16="http://schemas.microsoft.com/office/drawing/2014/main" id="{4250C79B-7875-F571-2CAA-0C8C90CD0A44}"/>
                </a:ext>
              </a:extLst>
            </p:cNvPr>
            <p:cNvGrpSpPr/>
            <p:nvPr/>
          </p:nvGrpSpPr>
          <p:grpSpPr>
            <a:xfrm>
              <a:off x="1569711" y="3442080"/>
              <a:ext cx="4180182" cy="1907704"/>
              <a:chOff x="1569711" y="3442080"/>
              <a:chExt cx="4180182" cy="1907704"/>
            </a:xfrm>
          </p:grpSpPr>
          <p:pic>
            <p:nvPicPr>
              <p:cNvPr id="33" name="Picture 32">
                <a:extLst>
                  <a:ext uri="{FF2B5EF4-FFF2-40B4-BE49-F238E27FC236}">
                    <a16:creationId xmlns:a16="http://schemas.microsoft.com/office/drawing/2014/main" id="{EC6324A2-AA60-DEEF-258F-E31F1576F9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9711" y="3703046"/>
                <a:ext cx="4180182" cy="1646738"/>
              </a:xfrm>
              <a:prstGeom prst="rect">
                <a:avLst/>
              </a:prstGeom>
            </p:spPr>
          </p:pic>
          <p:sp>
            <p:nvSpPr>
              <p:cNvPr id="35" name="TextBox 34">
                <a:extLst>
                  <a:ext uri="{FF2B5EF4-FFF2-40B4-BE49-F238E27FC236}">
                    <a16:creationId xmlns:a16="http://schemas.microsoft.com/office/drawing/2014/main" id="{543DDCDE-6BAF-836A-A3FC-E6A2B1366222}"/>
                  </a:ext>
                </a:extLst>
              </p:cNvPr>
              <p:cNvSpPr txBox="1"/>
              <p:nvPr/>
            </p:nvSpPr>
            <p:spPr>
              <a:xfrm>
                <a:off x="2913125" y="3442080"/>
                <a:ext cx="1426757" cy="356320"/>
              </a:xfrm>
              <a:prstGeom prst="rect">
                <a:avLst/>
              </a:prstGeom>
            </p:spPr>
            <p:txBody>
              <a:bodyPr vert="horz" lIns="91440" tIns="45720" rIns="91440" bIns="45720" rtlCol="0" anchor="ctr">
                <a:normAutofit fontScale="77500" lnSpcReduction="20000"/>
              </a:bodyPr>
              <a:lstStyle/>
              <a:p>
                <a:pPr marL="190691" marR="184823" defTabSz="704088">
                  <a:lnSpc>
                    <a:spcPct val="90000"/>
                  </a:lnSpc>
                  <a:spcBef>
                    <a:spcPts val="8"/>
                  </a:spcBef>
                </a:pPr>
                <a:r>
                  <a:rPr lang="en-US" sz="1000" b="1" kern="1200">
                    <a:solidFill>
                      <a:schemeClr val="tx2"/>
                    </a:solidFill>
                    <a:latin typeface="+mn-lt"/>
                    <a:ea typeface="+mn-ea"/>
                    <a:cs typeface="+mn-cs"/>
                  </a:rPr>
                  <a:t>Task 1- run 3</a:t>
                </a:r>
                <a:endParaRPr lang="en-US" sz="1000" b="1">
                  <a:solidFill>
                    <a:schemeClr val="tx2"/>
                  </a:solidFill>
                  <a:effectLst/>
                </a:endParaRPr>
              </a:p>
            </p:txBody>
          </p:sp>
        </p:grpSp>
        <p:grpSp>
          <p:nvGrpSpPr>
            <p:cNvPr id="43" name="Group 42">
              <a:extLst>
                <a:ext uri="{FF2B5EF4-FFF2-40B4-BE49-F238E27FC236}">
                  <a16:creationId xmlns:a16="http://schemas.microsoft.com/office/drawing/2014/main" id="{25001DB9-1AA6-A72B-04CE-07D0D2CE4E2C}"/>
                </a:ext>
              </a:extLst>
            </p:cNvPr>
            <p:cNvGrpSpPr/>
            <p:nvPr/>
          </p:nvGrpSpPr>
          <p:grpSpPr>
            <a:xfrm>
              <a:off x="5996452" y="3442080"/>
              <a:ext cx="4390765" cy="1981544"/>
              <a:chOff x="5996452" y="3442080"/>
              <a:chExt cx="4390765" cy="1981544"/>
            </a:xfrm>
          </p:grpSpPr>
          <p:sp>
            <p:nvSpPr>
              <p:cNvPr id="31" name="TextBox 30">
                <a:extLst>
                  <a:ext uri="{FF2B5EF4-FFF2-40B4-BE49-F238E27FC236}">
                    <a16:creationId xmlns:a16="http://schemas.microsoft.com/office/drawing/2014/main" id="{00C29905-2FC0-6994-82D9-78FD376408FC}"/>
                  </a:ext>
                </a:extLst>
              </p:cNvPr>
              <p:cNvSpPr txBox="1"/>
              <p:nvPr/>
            </p:nvSpPr>
            <p:spPr>
              <a:xfrm>
                <a:off x="7482686" y="3442080"/>
                <a:ext cx="1426757" cy="356320"/>
              </a:xfrm>
              <a:prstGeom prst="rect">
                <a:avLst/>
              </a:prstGeom>
            </p:spPr>
            <p:txBody>
              <a:bodyPr vert="horz" lIns="91440" tIns="45720" rIns="91440" bIns="45720" rtlCol="0" anchor="ctr">
                <a:normAutofit fontScale="77500" lnSpcReduction="20000"/>
              </a:bodyPr>
              <a:lstStyle/>
              <a:p>
                <a:pPr marL="190691" marR="184823" defTabSz="704088">
                  <a:lnSpc>
                    <a:spcPct val="90000"/>
                  </a:lnSpc>
                  <a:spcBef>
                    <a:spcPts val="8"/>
                  </a:spcBef>
                </a:pPr>
                <a:r>
                  <a:rPr lang="en-US" sz="1000" b="1" kern="1200">
                    <a:solidFill>
                      <a:schemeClr val="tx2"/>
                    </a:solidFill>
                    <a:latin typeface="+mn-lt"/>
                    <a:ea typeface="+mn-ea"/>
                    <a:cs typeface="+mn-cs"/>
                  </a:rPr>
                  <a:t>Task 2- run 1</a:t>
                </a:r>
                <a:endParaRPr lang="en-US" sz="1000" b="1">
                  <a:solidFill>
                    <a:schemeClr val="tx2"/>
                  </a:solidFill>
                  <a:effectLst/>
                </a:endParaRPr>
              </a:p>
            </p:txBody>
          </p:sp>
          <p:pic>
            <p:nvPicPr>
              <p:cNvPr id="37" name="Picture 36">
                <a:extLst>
                  <a:ext uri="{FF2B5EF4-FFF2-40B4-BE49-F238E27FC236}">
                    <a16:creationId xmlns:a16="http://schemas.microsoft.com/office/drawing/2014/main" id="{733D3617-A05C-B54B-988B-70FFEC6BA6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6452" y="3692180"/>
                <a:ext cx="4390765" cy="1731444"/>
              </a:xfrm>
              <a:prstGeom prst="rect">
                <a:avLst/>
              </a:prstGeom>
            </p:spPr>
          </p:pic>
        </p:grpSp>
        <p:grpSp>
          <p:nvGrpSpPr>
            <p:cNvPr id="41" name="Group 40">
              <a:extLst>
                <a:ext uri="{FF2B5EF4-FFF2-40B4-BE49-F238E27FC236}">
                  <a16:creationId xmlns:a16="http://schemas.microsoft.com/office/drawing/2014/main" id="{F2D1CC54-418F-BACF-6366-C05FE9EE5974}"/>
                </a:ext>
              </a:extLst>
            </p:cNvPr>
            <p:cNvGrpSpPr/>
            <p:nvPr/>
          </p:nvGrpSpPr>
          <p:grpSpPr>
            <a:xfrm>
              <a:off x="1569711" y="5345351"/>
              <a:ext cx="4061068" cy="1773615"/>
              <a:chOff x="1569711" y="5345351"/>
              <a:chExt cx="4061068" cy="1773615"/>
            </a:xfrm>
          </p:grpSpPr>
          <p:pic>
            <p:nvPicPr>
              <p:cNvPr id="39" name="Picture 38">
                <a:extLst>
                  <a:ext uri="{FF2B5EF4-FFF2-40B4-BE49-F238E27FC236}">
                    <a16:creationId xmlns:a16="http://schemas.microsoft.com/office/drawing/2014/main" id="{DA1B44B6-088B-EC1F-1CA8-66B10D1F6CB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9711" y="5519151"/>
                <a:ext cx="4061068" cy="1599815"/>
              </a:xfrm>
              <a:prstGeom prst="rect">
                <a:avLst/>
              </a:prstGeom>
            </p:spPr>
          </p:pic>
          <p:sp>
            <p:nvSpPr>
              <p:cNvPr id="40" name="TextBox 39">
                <a:extLst>
                  <a:ext uri="{FF2B5EF4-FFF2-40B4-BE49-F238E27FC236}">
                    <a16:creationId xmlns:a16="http://schemas.microsoft.com/office/drawing/2014/main" id="{430FC908-9416-F646-0F0B-6A87FF445932}"/>
                  </a:ext>
                </a:extLst>
              </p:cNvPr>
              <p:cNvSpPr txBox="1"/>
              <p:nvPr/>
            </p:nvSpPr>
            <p:spPr>
              <a:xfrm>
                <a:off x="2946423" y="5345351"/>
                <a:ext cx="1426757" cy="356320"/>
              </a:xfrm>
              <a:prstGeom prst="rect">
                <a:avLst/>
              </a:prstGeom>
            </p:spPr>
            <p:txBody>
              <a:bodyPr vert="horz" lIns="91440" tIns="45720" rIns="91440" bIns="45720" rtlCol="0" anchor="ctr">
                <a:normAutofit fontScale="77500" lnSpcReduction="20000"/>
              </a:bodyPr>
              <a:lstStyle/>
              <a:p>
                <a:pPr marL="190691" marR="184823" defTabSz="704088">
                  <a:lnSpc>
                    <a:spcPct val="90000"/>
                  </a:lnSpc>
                  <a:spcBef>
                    <a:spcPts val="8"/>
                  </a:spcBef>
                </a:pPr>
                <a:r>
                  <a:rPr lang="en-US" sz="1000" b="1" kern="1200">
                    <a:solidFill>
                      <a:schemeClr val="tx2"/>
                    </a:solidFill>
                    <a:latin typeface="+mn-lt"/>
                    <a:ea typeface="+mn-ea"/>
                    <a:cs typeface="+mn-cs"/>
                  </a:rPr>
                  <a:t>Task 3- run 1</a:t>
                </a:r>
                <a:endParaRPr lang="en-US" sz="1000" b="1">
                  <a:solidFill>
                    <a:schemeClr val="tx2"/>
                  </a:solidFill>
                  <a:effectLst/>
                </a:endParaRPr>
              </a:p>
            </p:txBody>
          </p:sp>
        </p:grpSp>
      </p:grpSp>
      <p:sp>
        <p:nvSpPr>
          <p:cNvPr id="47" name="Rectangle 46">
            <a:extLst>
              <a:ext uri="{FF2B5EF4-FFF2-40B4-BE49-F238E27FC236}">
                <a16:creationId xmlns:a16="http://schemas.microsoft.com/office/drawing/2014/main" id="{DC842E18-2382-CF2C-32CB-24B4186CA143}"/>
              </a:ext>
            </a:extLst>
          </p:cNvPr>
          <p:cNvSpPr/>
          <p:nvPr/>
        </p:nvSpPr>
        <p:spPr>
          <a:xfrm>
            <a:off x="4100362" y="3919256"/>
            <a:ext cx="3154337" cy="110085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Despite the use of advanced and similar pre-trained models, the use of various methods has prevented overfitting!!</a:t>
            </a:r>
          </a:p>
        </p:txBody>
      </p:sp>
      <p:sp>
        <p:nvSpPr>
          <p:cNvPr id="5" name="Slide Number Placeholder 4">
            <a:extLst>
              <a:ext uri="{FF2B5EF4-FFF2-40B4-BE49-F238E27FC236}">
                <a16:creationId xmlns:a16="http://schemas.microsoft.com/office/drawing/2014/main" id="{088A8CE5-16A5-742A-AC91-F603AE250424}"/>
              </a:ext>
            </a:extLst>
          </p:cNvPr>
          <p:cNvSpPr>
            <a:spLocks noGrp="1"/>
          </p:cNvSpPr>
          <p:nvPr>
            <p:ph type="sldNum" sz="quarter" idx="12"/>
          </p:nvPr>
        </p:nvSpPr>
        <p:spPr/>
        <p:txBody>
          <a:bodyPr/>
          <a:lstStyle/>
          <a:p>
            <a:fld id="{1BF60095-F9B2-4060-A64E-B1B789CC3A50}" type="slidenum">
              <a:rPr lang="en-US" smtClean="0"/>
              <a:t>30</a:t>
            </a:fld>
            <a:endParaRPr lang="en-US"/>
          </a:p>
        </p:txBody>
      </p:sp>
    </p:spTree>
    <p:extLst>
      <p:ext uri="{BB962C8B-B14F-4D97-AF65-F5344CB8AC3E}">
        <p14:creationId xmlns:p14="http://schemas.microsoft.com/office/powerpoint/2010/main" val="8572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DF82A2-E7C6-ABBD-23A6-9E1B0F3DF19A}"/>
              </a:ext>
            </a:extLst>
          </p:cNvPr>
          <p:cNvSpPr>
            <a:spLocks noGrp="1"/>
          </p:cNvSpPr>
          <p:nvPr>
            <p:ph type="title"/>
          </p:nvPr>
        </p:nvSpPr>
        <p:spPr>
          <a:xfrm>
            <a:off x="8230037" y="3132268"/>
            <a:ext cx="4766330" cy="1454051"/>
          </a:xfrm>
        </p:spPr>
        <p:txBody>
          <a:bodyPr vert="horz" lIns="91440" tIns="45720" rIns="91440" bIns="45720" rtlCol="0" anchor="ctr">
            <a:normAutofit/>
          </a:bodyPr>
          <a:lstStyle/>
          <a:p>
            <a:r>
              <a:rPr lang="en-US" sz="3600" kern="1200" dirty="0">
                <a:solidFill>
                  <a:schemeClr val="tx2"/>
                </a:solidFill>
                <a:latin typeface="+mj-lt"/>
                <a:ea typeface="+mj-ea"/>
                <a:cs typeface="+mj-cs"/>
              </a:rPr>
              <a:t>Conclusions</a:t>
            </a:r>
          </a:p>
        </p:txBody>
      </p:sp>
      <p:grpSp>
        <p:nvGrpSpPr>
          <p:cNvPr id="30" name="Group 29">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31" name="Freeform: Shape 30">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Diagram 3">
            <a:extLst>
              <a:ext uri="{FF2B5EF4-FFF2-40B4-BE49-F238E27FC236}">
                <a16:creationId xmlns:a16="http://schemas.microsoft.com/office/drawing/2014/main" id="{9B46479F-F35A-F3B2-85F3-A7AEFFE39AC4}"/>
              </a:ext>
            </a:extLst>
          </p:cNvPr>
          <p:cNvGraphicFramePr/>
          <p:nvPr>
            <p:extLst>
              <p:ext uri="{D42A27DB-BD31-4B8C-83A1-F6EECF244321}">
                <p14:modId xmlns:p14="http://schemas.microsoft.com/office/powerpoint/2010/main" val="2412989568"/>
              </p:ext>
            </p:extLst>
          </p:nvPr>
        </p:nvGraphicFramePr>
        <p:xfrm>
          <a:off x="60960" y="336406"/>
          <a:ext cx="6035040" cy="6256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73E1C4F9-14DA-ADEE-9334-1EC9C91C7694}"/>
              </a:ext>
            </a:extLst>
          </p:cNvPr>
          <p:cNvSpPr>
            <a:spLocks noGrp="1"/>
          </p:cNvSpPr>
          <p:nvPr>
            <p:ph type="sldNum" sz="quarter" idx="12"/>
          </p:nvPr>
        </p:nvSpPr>
        <p:spPr/>
        <p:txBody>
          <a:bodyPr/>
          <a:lstStyle/>
          <a:p>
            <a:fld id="{1BF60095-F9B2-4060-A64E-B1B789CC3A50}" type="slidenum">
              <a:rPr lang="en-US" smtClean="0"/>
              <a:t>31</a:t>
            </a:fld>
            <a:endParaRPr lang="en-US"/>
          </a:p>
        </p:txBody>
      </p:sp>
    </p:spTree>
    <p:extLst>
      <p:ext uri="{BB962C8B-B14F-4D97-AF65-F5344CB8AC3E}">
        <p14:creationId xmlns:p14="http://schemas.microsoft.com/office/powerpoint/2010/main" val="2340878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10650BA-D090-4A23-98E3-B48BBAEA9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8C7C335-4ABE-9CB9-7200-B079EF8AD549}"/>
              </a:ext>
            </a:extLst>
          </p:cNvPr>
          <p:cNvPicPr>
            <a:picLocks noChangeAspect="1"/>
          </p:cNvPicPr>
          <p:nvPr/>
        </p:nvPicPr>
        <p:blipFill rotWithShape="1">
          <a:blip r:embed="rId2"/>
          <a:srcRect l="3280" r="41890" b="1"/>
          <a:stretch/>
        </p:blipFill>
        <p:spPr>
          <a:xfrm>
            <a:off x="-9527" y="3725"/>
            <a:ext cx="5846165" cy="6850548"/>
          </a:xfrm>
          <a:prstGeom prst="rect">
            <a:avLst/>
          </a:prstGeom>
        </p:spPr>
      </p:pic>
      <p:grpSp>
        <p:nvGrpSpPr>
          <p:cNvPr id="11" name="Group 10">
            <a:extLst>
              <a:ext uri="{FF2B5EF4-FFF2-40B4-BE49-F238E27FC236}">
                <a16:creationId xmlns:a16="http://schemas.microsoft.com/office/drawing/2014/main" id="{FFB939B9-73CE-4644-87BB-72AEBF0011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27" y="-6558"/>
            <a:ext cx="6254832" cy="6874766"/>
            <a:chOff x="-9149" y="3725"/>
            <a:chExt cx="6254832" cy="6887203"/>
          </a:xfrm>
        </p:grpSpPr>
        <p:sp>
          <p:nvSpPr>
            <p:cNvPr id="12" name="Freeform: Shape 11">
              <a:extLst>
                <a:ext uri="{FF2B5EF4-FFF2-40B4-BE49-F238E27FC236}">
                  <a16:creationId xmlns:a16="http://schemas.microsoft.com/office/drawing/2014/main" id="{15F2A0CF-7879-4629-AC2B-4069D77A3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8645"/>
              <a:ext cx="5933139" cy="6387893"/>
            </a:xfrm>
            <a:custGeom>
              <a:avLst/>
              <a:gdLst>
                <a:gd name="connsiteX0" fmla="*/ 5852909 w 5933139"/>
                <a:gd name="connsiteY0" fmla="*/ 2469528 h 6335678"/>
                <a:gd name="connsiteX1" fmla="*/ 5830799 w 5933139"/>
                <a:gd name="connsiteY1" fmla="*/ 2394015 h 6335678"/>
                <a:gd name="connsiteX2" fmla="*/ 5805878 w 5933139"/>
                <a:gd name="connsiteY2" fmla="*/ 2319439 h 6335678"/>
                <a:gd name="connsiteX3" fmla="*/ 5778708 w 5933139"/>
                <a:gd name="connsiteY3" fmla="*/ 2245800 h 6335678"/>
                <a:gd name="connsiteX4" fmla="*/ 5652978 w 5933139"/>
                <a:gd name="connsiteY4" fmla="*/ 1959675 h 6335678"/>
                <a:gd name="connsiteX5" fmla="*/ 5327691 w 5933139"/>
                <a:gd name="connsiteY5" fmla="*/ 1432958 h 6335678"/>
                <a:gd name="connsiteX6" fmla="*/ 4921458 w 5933139"/>
                <a:gd name="connsiteY6" fmla="*/ 973322 h 6335678"/>
                <a:gd name="connsiteX7" fmla="*/ 4450018 w 5933139"/>
                <a:gd name="connsiteY7" fmla="*/ 586764 h 6335678"/>
                <a:gd name="connsiteX8" fmla="*/ 4193311 w 5933139"/>
                <a:gd name="connsiteY8" fmla="*/ 423558 h 6335678"/>
                <a:gd name="connsiteX9" fmla="*/ 3924237 w 5933139"/>
                <a:gd name="connsiteY9" fmla="*/ 281901 h 6335678"/>
                <a:gd name="connsiteX10" fmla="*/ 3352175 w 5933139"/>
                <a:gd name="connsiteY10" fmla="*/ 75786 h 6335678"/>
                <a:gd name="connsiteX11" fmla="*/ 3051997 w 5933139"/>
                <a:gd name="connsiteY11" fmla="*/ 19011 h 6335678"/>
                <a:gd name="connsiteX12" fmla="*/ 2745823 w 5933139"/>
                <a:gd name="connsiteY12" fmla="*/ 86 h 6335678"/>
                <a:gd name="connsiteX13" fmla="*/ 2141720 w 5933139"/>
                <a:gd name="connsiteY13" fmla="*/ 55550 h 6335678"/>
                <a:gd name="connsiteX14" fmla="*/ 1551295 w 5933139"/>
                <a:gd name="connsiteY14" fmla="*/ 216319 h 6335678"/>
                <a:gd name="connsiteX15" fmla="*/ 1001718 w 5933139"/>
                <a:gd name="connsiteY15" fmla="*/ 498134 h 6335678"/>
                <a:gd name="connsiteX16" fmla="*/ 754755 w 5933139"/>
                <a:gd name="connsiteY16" fmla="*/ 685886 h 6335678"/>
                <a:gd name="connsiteX17" fmla="*/ 533462 w 5933139"/>
                <a:gd name="connsiteY17" fmla="*/ 903056 h 6335678"/>
                <a:gd name="connsiteX18" fmla="*/ 0 w 5933139"/>
                <a:gd name="connsiteY18" fmla="*/ 1646568 h 6335678"/>
                <a:gd name="connsiteX19" fmla="*/ 0 w 5933139"/>
                <a:gd name="connsiteY19" fmla="*/ 4709059 h 6335678"/>
                <a:gd name="connsiteX20" fmla="*/ 120671 w 5933139"/>
                <a:gd name="connsiteY20" fmla="*/ 4907491 h 6335678"/>
                <a:gd name="connsiteX21" fmla="*/ 507979 w 5933139"/>
                <a:gd name="connsiteY21" fmla="*/ 5384178 h 6335678"/>
                <a:gd name="connsiteX22" fmla="*/ 972112 w 5933139"/>
                <a:gd name="connsiteY22" fmla="*/ 5778607 h 6335678"/>
                <a:gd name="connsiteX23" fmla="*/ 1229943 w 5933139"/>
                <a:gd name="connsiteY23" fmla="*/ 5939939 h 6335678"/>
                <a:gd name="connsiteX24" fmla="*/ 1502389 w 5933139"/>
                <a:gd name="connsiteY24" fmla="*/ 6073913 h 6335678"/>
                <a:gd name="connsiteX25" fmla="*/ 2673870 w 5933139"/>
                <a:gd name="connsiteY25" fmla="*/ 6333993 h 6335678"/>
                <a:gd name="connsiteX26" fmla="*/ 2749196 w 5933139"/>
                <a:gd name="connsiteY26" fmla="*/ 6335679 h 6335678"/>
                <a:gd name="connsiteX27" fmla="*/ 2787983 w 5933139"/>
                <a:gd name="connsiteY27" fmla="*/ 6335492 h 6335678"/>
                <a:gd name="connsiteX28" fmla="*/ 2826770 w 5933139"/>
                <a:gd name="connsiteY28" fmla="*/ 6334368 h 6335678"/>
                <a:gd name="connsiteX29" fmla="*/ 2981918 w 5933139"/>
                <a:gd name="connsiteY29" fmla="*/ 6319939 h 6335678"/>
                <a:gd name="connsiteX30" fmla="*/ 3285282 w 5933139"/>
                <a:gd name="connsiteY30" fmla="*/ 6241803 h 6335678"/>
                <a:gd name="connsiteX31" fmla="*/ 3566347 w 5933139"/>
                <a:gd name="connsiteY31" fmla="*/ 6104831 h 6335678"/>
                <a:gd name="connsiteX32" fmla="*/ 3818369 w 5933139"/>
                <a:gd name="connsiteY32" fmla="*/ 5926823 h 6335678"/>
                <a:gd name="connsiteX33" fmla="*/ 4044908 w 5933139"/>
                <a:gd name="connsiteY33" fmla="*/ 5726329 h 6335678"/>
                <a:gd name="connsiteX34" fmla="*/ 4151151 w 5933139"/>
                <a:gd name="connsiteY34" fmla="*/ 5622147 h 6335678"/>
                <a:gd name="connsiteX35" fmla="*/ 4253834 w 5933139"/>
                <a:gd name="connsiteY35" fmla="*/ 5516841 h 6335678"/>
                <a:gd name="connsiteX36" fmla="*/ 4452453 w 5933139"/>
                <a:gd name="connsiteY36" fmla="*/ 5306979 h 6335678"/>
                <a:gd name="connsiteX37" fmla="*/ 4548578 w 5933139"/>
                <a:gd name="connsiteY37" fmla="*/ 5202797 h 6335678"/>
                <a:gd name="connsiteX38" fmla="*/ 4596546 w 5933139"/>
                <a:gd name="connsiteY38" fmla="*/ 5151456 h 6335678"/>
                <a:gd name="connsiteX39" fmla="*/ 4643016 w 5933139"/>
                <a:gd name="connsiteY39" fmla="*/ 5103300 h 6335678"/>
                <a:gd name="connsiteX40" fmla="*/ 4739515 w 5933139"/>
                <a:gd name="connsiteY40" fmla="*/ 5013172 h 6335678"/>
                <a:gd name="connsiteX41" fmla="*/ 4842198 w 5933139"/>
                <a:gd name="connsiteY41" fmla="*/ 4930164 h 6335678"/>
                <a:gd name="connsiteX42" fmla="*/ 5071360 w 5933139"/>
                <a:gd name="connsiteY42" fmla="*/ 4780449 h 6335678"/>
                <a:gd name="connsiteX43" fmla="*/ 5332001 w 5933139"/>
                <a:gd name="connsiteY43" fmla="*/ 4615932 h 6335678"/>
                <a:gd name="connsiteX44" fmla="*/ 5397396 w 5933139"/>
                <a:gd name="connsiteY44" fmla="*/ 4563655 h 6335678"/>
                <a:gd name="connsiteX45" fmla="*/ 5459417 w 5933139"/>
                <a:gd name="connsiteY45" fmla="*/ 4505380 h 6335678"/>
                <a:gd name="connsiteX46" fmla="*/ 5567159 w 5933139"/>
                <a:gd name="connsiteY46" fmla="*/ 4374029 h 6335678"/>
                <a:gd name="connsiteX47" fmla="*/ 5651292 w 5933139"/>
                <a:gd name="connsiteY47" fmla="*/ 4231810 h 6335678"/>
                <a:gd name="connsiteX48" fmla="*/ 5716686 w 5933139"/>
                <a:gd name="connsiteY48" fmla="*/ 4085655 h 6335678"/>
                <a:gd name="connsiteX49" fmla="*/ 5820681 w 5933139"/>
                <a:gd name="connsiteY49" fmla="*/ 3791848 h 6335678"/>
                <a:gd name="connsiteX50" fmla="*/ 5898629 w 5933139"/>
                <a:gd name="connsiteY50" fmla="*/ 3487922 h 6335678"/>
                <a:gd name="connsiteX51" fmla="*/ 5932170 w 5933139"/>
                <a:gd name="connsiteY51" fmla="*/ 3174066 h 6335678"/>
                <a:gd name="connsiteX52" fmla="*/ 5872209 w 5933139"/>
                <a:gd name="connsiteY52" fmla="*/ 2545978 h 6335678"/>
                <a:gd name="connsiteX53" fmla="*/ 5852909 w 5933139"/>
                <a:gd name="connsiteY53" fmla="*/ 2469528 h 6335678"/>
                <a:gd name="connsiteX54" fmla="*/ 5507386 w 5933139"/>
                <a:gd name="connsiteY54" fmla="*/ 3724580 h 6335678"/>
                <a:gd name="connsiteX55" fmla="*/ 5453609 w 5933139"/>
                <a:gd name="connsiteY55" fmla="*/ 3989906 h 6335678"/>
                <a:gd name="connsiteX56" fmla="*/ 5344181 w 5933139"/>
                <a:gd name="connsiteY56" fmla="*/ 4220380 h 6335678"/>
                <a:gd name="connsiteX57" fmla="*/ 5171419 w 5933139"/>
                <a:gd name="connsiteY57" fmla="*/ 4388644 h 6335678"/>
                <a:gd name="connsiteX58" fmla="*/ 5057868 w 5933139"/>
                <a:gd name="connsiteY58" fmla="*/ 4453851 h 6335678"/>
                <a:gd name="connsiteX59" fmla="*/ 4930265 w 5933139"/>
                <a:gd name="connsiteY59" fmla="*/ 4516810 h 6335678"/>
                <a:gd name="connsiteX60" fmla="*/ 4660067 w 5933139"/>
                <a:gd name="connsiteY60" fmla="*/ 4664276 h 6335678"/>
                <a:gd name="connsiteX61" fmla="*/ 4408794 w 5933139"/>
                <a:gd name="connsiteY61" fmla="*/ 4857836 h 6335678"/>
                <a:gd name="connsiteX62" fmla="*/ 4352207 w 5933139"/>
                <a:gd name="connsiteY62" fmla="*/ 4911988 h 6335678"/>
                <a:gd name="connsiteX63" fmla="*/ 4299366 w 5933139"/>
                <a:gd name="connsiteY63" fmla="*/ 4965390 h 6335678"/>
                <a:gd name="connsiteX64" fmla="*/ 4197621 w 5933139"/>
                <a:gd name="connsiteY64" fmla="*/ 5074257 h 6335678"/>
                <a:gd name="connsiteX65" fmla="*/ 4008744 w 5933139"/>
                <a:gd name="connsiteY65" fmla="*/ 5297985 h 6335678"/>
                <a:gd name="connsiteX66" fmla="*/ 3917304 w 5933139"/>
                <a:gd name="connsiteY66" fmla="*/ 5409100 h 6335678"/>
                <a:gd name="connsiteX67" fmla="*/ 3826052 w 5933139"/>
                <a:gd name="connsiteY67" fmla="*/ 5518153 h 6335678"/>
                <a:gd name="connsiteX68" fmla="*/ 3637925 w 5933139"/>
                <a:gd name="connsiteY68" fmla="*/ 5725017 h 6335678"/>
                <a:gd name="connsiteX69" fmla="*/ 3433497 w 5933139"/>
                <a:gd name="connsiteY69" fmla="*/ 5906586 h 6335678"/>
                <a:gd name="connsiteX70" fmla="*/ 3204522 w 5933139"/>
                <a:gd name="connsiteY70" fmla="*/ 6046744 h 6335678"/>
                <a:gd name="connsiteX71" fmla="*/ 2950439 w 5933139"/>
                <a:gd name="connsiteY71" fmla="*/ 6129190 h 6335678"/>
                <a:gd name="connsiteX72" fmla="*/ 2816839 w 5933139"/>
                <a:gd name="connsiteY72" fmla="*/ 6146428 h 6335678"/>
                <a:gd name="connsiteX73" fmla="*/ 2749009 w 5933139"/>
                <a:gd name="connsiteY73" fmla="*/ 6149051 h 6335678"/>
                <a:gd name="connsiteX74" fmla="*/ 2678930 w 5933139"/>
                <a:gd name="connsiteY74" fmla="*/ 6148677 h 6335678"/>
                <a:gd name="connsiteX75" fmla="*/ 2125793 w 5933139"/>
                <a:gd name="connsiteY75" fmla="*/ 6065481 h 6335678"/>
                <a:gd name="connsiteX76" fmla="*/ 1610506 w 5933139"/>
                <a:gd name="connsiteY76" fmla="*/ 5851310 h 6335678"/>
                <a:gd name="connsiteX77" fmla="*/ 1373099 w 5933139"/>
                <a:gd name="connsiteY77" fmla="*/ 5706279 h 6335678"/>
                <a:gd name="connsiteX78" fmla="*/ 1315949 w 5933139"/>
                <a:gd name="connsiteY78" fmla="*/ 5666743 h 6335678"/>
                <a:gd name="connsiteX79" fmla="*/ 1259923 w 5933139"/>
                <a:gd name="connsiteY79" fmla="*/ 5625894 h 6335678"/>
                <a:gd name="connsiteX80" fmla="*/ 1204647 w 5933139"/>
                <a:gd name="connsiteY80" fmla="*/ 5583922 h 6335678"/>
                <a:gd name="connsiteX81" fmla="*/ 1150308 w 5933139"/>
                <a:gd name="connsiteY81" fmla="*/ 5540826 h 6335678"/>
                <a:gd name="connsiteX82" fmla="*/ 751569 w 5933139"/>
                <a:gd name="connsiteY82" fmla="*/ 5158015 h 6335678"/>
                <a:gd name="connsiteX83" fmla="*/ 663315 w 5933139"/>
                <a:gd name="connsiteY83" fmla="*/ 5052146 h 6335678"/>
                <a:gd name="connsiteX84" fmla="*/ 580869 w 5933139"/>
                <a:gd name="connsiteY84" fmla="*/ 4942718 h 6335678"/>
                <a:gd name="connsiteX85" fmla="*/ 432279 w 5933139"/>
                <a:gd name="connsiteY85" fmla="*/ 4713369 h 6335678"/>
                <a:gd name="connsiteX86" fmla="*/ 205553 w 5933139"/>
                <a:gd name="connsiteY86" fmla="*/ 4219443 h 6335678"/>
                <a:gd name="connsiteX87" fmla="*/ 79448 w 5933139"/>
                <a:gd name="connsiteY87" fmla="*/ 3693850 h 6335678"/>
                <a:gd name="connsiteX88" fmla="*/ 53590 w 5933139"/>
                <a:gd name="connsiteY88" fmla="*/ 3425339 h 6335678"/>
                <a:gd name="connsiteX89" fmla="*/ 49655 w 5933139"/>
                <a:gd name="connsiteY89" fmla="*/ 3155890 h 6335678"/>
                <a:gd name="connsiteX90" fmla="*/ 67830 w 5933139"/>
                <a:gd name="connsiteY90" fmla="*/ 2886817 h 6335678"/>
                <a:gd name="connsiteX91" fmla="*/ 108679 w 5933139"/>
                <a:gd name="connsiteY91" fmla="*/ 2619992 h 6335678"/>
                <a:gd name="connsiteX92" fmla="*/ 263077 w 5933139"/>
                <a:gd name="connsiteY92" fmla="*/ 2101520 h 6335678"/>
                <a:gd name="connsiteX93" fmla="*/ 837575 w 5933139"/>
                <a:gd name="connsiteY93" fmla="*/ 1186370 h 6335678"/>
                <a:gd name="connsiteX94" fmla="*/ 1031698 w 5933139"/>
                <a:gd name="connsiteY94" fmla="*/ 996932 h 6335678"/>
                <a:gd name="connsiteX95" fmla="*/ 1236688 w 5933139"/>
                <a:gd name="connsiteY95" fmla="*/ 819298 h 6335678"/>
                <a:gd name="connsiteX96" fmla="*/ 1687143 w 5933139"/>
                <a:gd name="connsiteY96" fmla="*/ 511438 h 6335678"/>
                <a:gd name="connsiteX97" fmla="*/ 2196246 w 5933139"/>
                <a:gd name="connsiteY97" fmla="*/ 300639 h 6335678"/>
                <a:gd name="connsiteX98" fmla="*/ 2745823 w 5933139"/>
                <a:gd name="connsiteY98" fmla="*/ 229248 h 6335678"/>
                <a:gd name="connsiteX99" fmla="*/ 3019206 w 5933139"/>
                <a:gd name="connsiteY99" fmla="*/ 252108 h 6335678"/>
                <a:gd name="connsiteX100" fmla="*/ 3288092 w 5933139"/>
                <a:gd name="connsiteY100" fmla="*/ 313006 h 6335678"/>
                <a:gd name="connsiteX101" fmla="*/ 3548172 w 5933139"/>
                <a:gd name="connsiteY101" fmla="*/ 407069 h 6335678"/>
                <a:gd name="connsiteX102" fmla="*/ 3611505 w 5933139"/>
                <a:gd name="connsiteY102" fmla="*/ 435176 h 6335678"/>
                <a:gd name="connsiteX103" fmla="*/ 3674089 w 5933139"/>
                <a:gd name="connsiteY103" fmla="*/ 464968 h 6335678"/>
                <a:gd name="connsiteX104" fmla="*/ 3735736 w 5933139"/>
                <a:gd name="connsiteY104" fmla="*/ 496823 h 6335678"/>
                <a:gd name="connsiteX105" fmla="*/ 3796634 w 5933139"/>
                <a:gd name="connsiteY105" fmla="*/ 530176 h 6335678"/>
                <a:gd name="connsiteX106" fmla="*/ 4251585 w 5933139"/>
                <a:gd name="connsiteY106" fmla="*/ 847405 h 6335678"/>
                <a:gd name="connsiteX107" fmla="*/ 4644515 w 5933139"/>
                <a:gd name="connsiteY107" fmla="*/ 1236775 h 6335678"/>
                <a:gd name="connsiteX108" fmla="*/ 4816527 w 5933139"/>
                <a:gd name="connsiteY108" fmla="*/ 1451883 h 6335678"/>
                <a:gd name="connsiteX109" fmla="*/ 4970738 w 5933139"/>
                <a:gd name="connsiteY109" fmla="*/ 1678610 h 6335678"/>
                <a:gd name="connsiteX110" fmla="*/ 5223885 w 5933139"/>
                <a:gd name="connsiteY110" fmla="*/ 2159232 h 6335678"/>
                <a:gd name="connsiteX111" fmla="*/ 5395709 w 5933139"/>
                <a:gd name="connsiteY111" fmla="*/ 2666087 h 6335678"/>
                <a:gd name="connsiteX112" fmla="*/ 5458855 w 5933139"/>
                <a:gd name="connsiteY112" fmla="*/ 2924292 h 6335678"/>
                <a:gd name="connsiteX113" fmla="*/ 5499142 w 5933139"/>
                <a:gd name="connsiteY113" fmla="*/ 3186995 h 6335678"/>
                <a:gd name="connsiteX114" fmla="*/ 5516755 w 5933139"/>
                <a:gd name="connsiteY114" fmla="*/ 3454007 h 6335678"/>
                <a:gd name="connsiteX115" fmla="*/ 5507386 w 5933139"/>
                <a:gd name="connsiteY115" fmla="*/ 3724580 h 63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933139" h="6335678">
                  <a:moveTo>
                    <a:pt x="5852909" y="2469528"/>
                  </a:moveTo>
                  <a:lnTo>
                    <a:pt x="5830799" y="2394015"/>
                  </a:lnTo>
                  <a:lnTo>
                    <a:pt x="5805878" y="2319439"/>
                  </a:lnTo>
                  <a:cubicBezTo>
                    <a:pt x="5797446" y="2294705"/>
                    <a:pt x="5787890" y="2270346"/>
                    <a:pt x="5778708" y="2245800"/>
                  </a:cubicBezTo>
                  <a:cubicBezTo>
                    <a:pt x="5740858" y="2148364"/>
                    <a:pt x="5699073" y="2052614"/>
                    <a:pt x="5652978" y="1959675"/>
                  </a:cubicBezTo>
                  <a:cubicBezTo>
                    <a:pt x="5559664" y="1773985"/>
                    <a:pt x="5450986" y="1597663"/>
                    <a:pt x="5327691" y="1432958"/>
                  </a:cubicBezTo>
                  <a:cubicBezTo>
                    <a:pt x="5204960" y="1268067"/>
                    <a:pt x="5068362" y="1114980"/>
                    <a:pt x="4921458" y="973322"/>
                  </a:cubicBezTo>
                  <a:cubicBezTo>
                    <a:pt x="4774742" y="831665"/>
                    <a:pt x="4616408" y="703125"/>
                    <a:pt x="4450018" y="586764"/>
                  </a:cubicBezTo>
                  <a:cubicBezTo>
                    <a:pt x="4366822" y="528489"/>
                    <a:pt x="4281003" y="474337"/>
                    <a:pt x="4193311" y="423558"/>
                  </a:cubicBezTo>
                  <a:cubicBezTo>
                    <a:pt x="4105806" y="372404"/>
                    <a:pt x="4015865" y="325560"/>
                    <a:pt x="3924237" y="281901"/>
                  </a:cubicBezTo>
                  <a:cubicBezTo>
                    <a:pt x="3740983" y="195333"/>
                    <a:pt x="3549483" y="125067"/>
                    <a:pt x="3352175" y="75786"/>
                  </a:cubicBezTo>
                  <a:cubicBezTo>
                    <a:pt x="3253428" y="51240"/>
                    <a:pt x="3153368" y="31565"/>
                    <a:pt x="3051997" y="19011"/>
                  </a:cubicBezTo>
                  <a:cubicBezTo>
                    <a:pt x="2950814" y="5895"/>
                    <a:pt x="2848506" y="-851"/>
                    <a:pt x="2745823" y="86"/>
                  </a:cubicBezTo>
                  <a:cubicBezTo>
                    <a:pt x="2543643" y="1585"/>
                    <a:pt x="2341838" y="20135"/>
                    <a:pt x="2141720" y="55550"/>
                  </a:cubicBezTo>
                  <a:cubicBezTo>
                    <a:pt x="1941976" y="91339"/>
                    <a:pt x="1743356" y="143055"/>
                    <a:pt x="1551295" y="216319"/>
                  </a:cubicBezTo>
                  <a:cubicBezTo>
                    <a:pt x="1359233" y="289396"/>
                    <a:pt x="1173917" y="383459"/>
                    <a:pt x="1001718" y="498134"/>
                  </a:cubicBezTo>
                  <a:cubicBezTo>
                    <a:pt x="915712" y="555659"/>
                    <a:pt x="832141" y="617119"/>
                    <a:pt x="754755" y="685886"/>
                  </a:cubicBezTo>
                  <a:cubicBezTo>
                    <a:pt x="677555" y="754841"/>
                    <a:pt x="604666" y="828293"/>
                    <a:pt x="533462" y="903056"/>
                  </a:cubicBezTo>
                  <a:cubicBezTo>
                    <a:pt x="323413" y="1125660"/>
                    <a:pt x="143906" y="1376370"/>
                    <a:pt x="0" y="1646568"/>
                  </a:cubicBezTo>
                  <a:lnTo>
                    <a:pt x="0" y="4709059"/>
                  </a:lnTo>
                  <a:cubicBezTo>
                    <a:pt x="37850" y="4776702"/>
                    <a:pt x="78136" y="4843033"/>
                    <a:pt x="120671" y="4907491"/>
                  </a:cubicBezTo>
                  <a:cubicBezTo>
                    <a:pt x="234034" y="5078941"/>
                    <a:pt x="365198" y="5239336"/>
                    <a:pt x="507979" y="5384178"/>
                  </a:cubicBezTo>
                  <a:cubicBezTo>
                    <a:pt x="650948" y="5529395"/>
                    <a:pt x="805909" y="5662059"/>
                    <a:pt x="972112" y="5778607"/>
                  </a:cubicBezTo>
                  <a:cubicBezTo>
                    <a:pt x="1055308" y="5836881"/>
                    <a:pt x="1141314" y="5890846"/>
                    <a:pt x="1229943" y="5939939"/>
                  </a:cubicBezTo>
                  <a:cubicBezTo>
                    <a:pt x="1318385" y="5989406"/>
                    <a:pt x="1409450" y="6033815"/>
                    <a:pt x="1502389" y="6073913"/>
                  </a:cubicBezTo>
                  <a:cubicBezTo>
                    <a:pt x="1874145" y="6233559"/>
                    <a:pt x="2272884" y="6320689"/>
                    <a:pt x="2673870" y="6333993"/>
                  </a:cubicBezTo>
                  <a:lnTo>
                    <a:pt x="2749196" y="6335679"/>
                  </a:lnTo>
                  <a:lnTo>
                    <a:pt x="2787983" y="6335492"/>
                  </a:lnTo>
                  <a:lnTo>
                    <a:pt x="2826770" y="6334368"/>
                  </a:lnTo>
                  <a:cubicBezTo>
                    <a:pt x="2878486" y="6332494"/>
                    <a:pt x="2930390" y="6327247"/>
                    <a:pt x="2981918" y="6319939"/>
                  </a:cubicBezTo>
                  <a:cubicBezTo>
                    <a:pt x="3085163" y="6304949"/>
                    <a:pt x="3187096" y="6278529"/>
                    <a:pt x="3285282" y="6241803"/>
                  </a:cubicBezTo>
                  <a:cubicBezTo>
                    <a:pt x="3383467" y="6205265"/>
                    <a:pt x="3477530" y="6158608"/>
                    <a:pt x="3566347" y="6104831"/>
                  </a:cubicBezTo>
                  <a:cubicBezTo>
                    <a:pt x="3655164" y="6051053"/>
                    <a:pt x="3739109" y="5990905"/>
                    <a:pt x="3818369" y="5926823"/>
                  </a:cubicBezTo>
                  <a:cubicBezTo>
                    <a:pt x="3897630" y="5862739"/>
                    <a:pt x="3973143" y="5795471"/>
                    <a:pt x="4044908" y="5726329"/>
                  </a:cubicBezTo>
                  <a:cubicBezTo>
                    <a:pt x="4080884" y="5691852"/>
                    <a:pt x="4116299" y="5656999"/>
                    <a:pt x="4151151" y="5622147"/>
                  </a:cubicBezTo>
                  <a:cubicBezTo>
                    <a:pt x="4185816" y="5586920"/>
                    <a:pt x="4220106" y="5552068"/>
                    <a:pt x="4253834" y="5516841"/>
                  </a:cubicBezTo>
                  <a:cubicBezTo>
                    <a:pt x="4321289" y="5446388"/>
                    <a:pt x="4387808" y="5376871"/>
                    <a:pt x="4452453" y="5306979"/>
                  </a:cubicBezTo>
                  <a:lnTo>
                    <a:pt x="4548578" y="5202797"/>
                  </a:lnTo>
                  <a:lnTo>
                    <a:pt x="4596546" y="5151456"/>
                  </a:lnTo>
                  <a:cubicBezTo>
                    <a:pt x="4612661" y="5134592"/>
                    <a:pt x="4627276" y="5119040"/>
                    <a:pt x="4643016" y="5103300"/>
                  </a:cubicBezTo>
                  <a:cubicBezTo>
                    <a:pt x="4674308" y="5072196"/>
                    <a:pt x="4706162" y="5041841"/>
                    <a:pt x="4739515" y="5013172"/>
                  </a:cubicBezTo>
                  <a:cubicBezTo>
                    <a:pt x="4772493" y="4984128"/>
                    <a:pt x="4806596" y="4956397"/>
                    <a:pt x="4842198" y="4930164"/>
                  </a:cubicBezTo>
                  <a:cubicBezTo>
                    <a:pt x="4913026" y="4876949"/>
                    <a:pt x="4988914" y="4828980"/>
                    <a:pt x="5071360" y="4780449"/>
                  </a:cubicBezTo>
                  <a:cubicBezTo>
                    <a:pt x="5153243" y="4731544"/>
                    <a:pt x="5243372" y="4682076"/>
                    <a:pt x="5332001" y="4615932"/>
                  </a:cubicBezTo>
                  <a:cubicBezTo>
                    <a:pt x="5354111" y="4599443"/>
                    <a:pt x="5376035" y="4582205"/>
                    <a:pt x="5397396" y="4563655"/>
                  </a:cubicBezTo>
                  <a:cubicBezTo>
                    <a:pt x="5418757" y="4545104"/>
                    <a:pt x="5439368" y="4525617"/>
                    <a:pt x="5459417" y="4505380"/>
                  </a:cubicBezTo>
                  <a:cubicBezTo>
                    <a:pt x="5499329" y="4464719"/>
                    <a:pt x="5535493" y="4420311"/>
                    <a:pt x="5567159" y="4374029"/>
                  </a:cubicBezTo>
                  <a:cubicBezTo>
                    <a:pt x="5599388" y="4328121"/>
                    <a:pt x="5626558" y="4279965"/>
                    <a:pt x="5651292" y="4231810"/>
                  </a:cubicBezTo>
                  <a:cubicBezTo>
                    <a:pt x="5675651" y="4183466"/>
                    <a:pt x="5697012" y="4134561"/>
                    <a:pt x="5716686" y="4085655"/>
                  </a:cubicBezTo>
                  <a:cubicBezTo>
                    <a:pt x="5756223" y="3987845"/>
                    <a:pt x="5789576" y="3891158"/>
                    <a:pt x="5820681" y="3791848"/>
                  </a:cubicBezTo>
                  <a:cubicBezTo>
                    <a:pt x="5851972" y="3692726"/>
                    <a:pt x="5878955" y="3591167"/>
                    <a:pt x="5898629" y="3487922"/>
                  </a:cubicBezTo>
                  <a:cubicBezTo>
                    <a:pt x="5918116" y="3384490"/>
                    <a:pt x="5929172" y="3279372"/>
                    <a:pt x="5932170" y="3174066"/>
                  </a:cubicBezTo>
                  <a:cubicBezTo>
                    <a:pt x="5937604" y="2963454"/>
                    <a:pt x="5920552" y="2750968"/>
                    <a:pt x="5872209" y="2545978"/>
                  </a:cubicBezTo>
                  <a:cubicBezTo>
                    <a:pt x="5865838" y="2520307"/>
                    <a:pt x="5860029" y="2494637"/>
                    <a:pt x="5852909" y="2469528"/>
                  </a:cubicBezTo>
                  <a:close/>
                  <a:moveTo>
                    <a:pt x="5507386" y="3724580"/>
                  </a:moveTo>
                  <a:cubicBezTo>
                    <a:pt x="5497830" y="3814521"/>
                    <a:pt x="5480591" y="3905586"/>
                    <a:pt x="5453609" y="3989906"/>
                  </a:cubicBezTo>
                  <a:cubicBezTo>
                    <a:pt x="5426439" y="4074413"/>
                    <a:pt x="5390088" y="4152924"/>
                    <a:pt x="5344181" y="4220380"/>
                  </a:cubicBezTo>
                  <a:cubicBezTo>
                    <a:pt x="5297898" y="4287835"/>
                    <a:pt x="5241311" y="4342549"/>
                    <a:pt x="5171419" y="4388644"/>
                  </a:cubicBezTo>
                  <a:cubicBezTo>
                    <a:pt x="5136755" y="4411879"/>
                    <a:pt x="5098342" y="4433052"/>
                    <a:pt x="5057868" y="4453851"/>
                  </a:cubicBezTo>
                  <a:cubicBezTo>
                    <a:pt x="5017395" y="4474837"/>
                    <a:pt x="4974298" y="4495449"/>
                    <a:pt x="4930265" y="4516810"/>
                  </a:cubicBezTo>
                  <a:cubicBezTo>
                    <a:pt x="4841823" y="4559719"/>
                    <a:pt x="4748696" y="4607126"/>
                    <a:pt x="4660067" y="4664276"/>
                  </a:cubicBezTo>
                  <a:cubicBezTo>
                    <a:pt x="4571251" y="4721238"/>
                    <a:pt x="4486181" y="4786071"/>
                    <a:pt x="4408794" y="4857836"/>
                  </a:cubicBezTo>
                  <a:cubicBezTo>
                    <a:pt x="4389682" y="4875637"/>
                    <a:pt x="4370008" y="4894375"/>
                    <a:pt x="4352207" y="4911988"/>
                  </a:cubicBezTo>
                  <a:lnTo>
                    <a:pt x="4299366" y="4965390"/>
                  </a:lnTo>
                  <a:cubicBezTo>
                    <a:pt x="4264514" y="5001179"/>
                    <a:pt x="4230599" y="5037531"/>
                    <a:pt x="4197621" y="5074257"/>
                  </a:cubicBezTo>
                  <a:cubicBezTo>
                    <a:pt x="4131664" y="5147896"/>
                    <a:pt x="4070204" y="5223784"/>
                    <a:pt x="4008744" y="5297985"/>
                  </a:cubicBezTo>
                  <a:lnTo>
                    <a:pt x="3917304" y="5409100"/>
                  </a:lnTo>
                  <a:cubicBezTo>
                    <a:pt x="3886949" y="5446013"/>
                    <a:pt x="3856782" y="5482364"/>
                    <a:pt x="3826052" y="5518153"/>
                  </a:cubicBezTo>
                  <a:cubicBezTo>
                    <a:pt x="3764592" y="5589544"/>
                    <a:pt x="3702758" y="5659435"/>
                    <a:pt x="3637925" y="5725017"/>
                  </a:cubicBezTo>
                  <a:cubicBezTo>
                    <a:pt x="3573093" y="5790412"/>
                    <a:pt x="3505637" y="5852059"/>
                    <a:pt x="3433497" y="5906586"/>
                  </a:cubicBezTo>
                  <a:cubicBezTo>
                    <a:pt x="3361544" y="5961112"/>
                    <a:pt x="3285469" y="6009268"/>
                    <a:pt x="3204522" y="6046744"/>
                  </a:cubicBezTo>
                  <a:cubicBezTo>
                    <a:pt x="3123763" y="6084594"/>
                    <a:pt x="3038506" y="6112513"/>
                    <a:pt x="2950439" y="6129190"/>
                  </a:cubicBezTo>
                  <a:cubicBezTo>
                    <a:pt x="2906405" y="6137809"/>
                    <a:pt x="2861810" y="6143055"/>
                    <a:pt x="2816839" y="6146428"/>
                  </a:cubicBezTo>
                  <a:cubicBezTo>
                    <a:pt x="2794354" y="6147927"/>
                    <a:pt x="2771681" y="6148677"/>
                    <a:pt x="2749009" y="6149051"/>
                  </a:cubicBezTo>
                  <a:lnTo>
                    <a:pt x="2678930" y="6148677"/>
                  </a:lnTo>
                  <a:cubicBezTo>
                    <a:pt x="2491927" y="6144367"/>
                    <a:pt x="2305675" y="6116260"/>
                    <a:pt x="2125793" y="6065481"/>
                  </a:cubicBezTo>
                  <a:cubicBezTo>
                    <a:pt x="1945911" y="6014515"/>
                    <a:pt x="1773524" y="5940501"/>
                    <a:pt x="1610506" y="5851310"/>
                  </a:cubicBezTo>
                  <a:cubicBezTo>
                    <a:pt x="1528997" y="5806714"/>
                    <a:pt x="1449924" y="5757808"/>
                    <a:pt x="1373099" y="5706279"/>
                  </a:cubicBezTo>
                  <a:lnTo>
                    <a:pt x="1315949" y="5666743"/>
                  </a:lnTo>
                  <a:lnTo>
                    <a:pt x="1259923" y="5625894"/>
                  </a:lnTo>
                  <a:lnTo>
                    <a:pt x="1204647" y="5583922"/>
                  </a:lnTo>
                  <a:cubicBezTo>
                    <a:pt x="1186284" y="5569869"/>
                    <a:pt x="1168483" y="5555066"/>
                    <a:pt x="1150308" y="5540826"/>
                  </a:cubicBezTo>
                  <a:cubicBezTo>
                    <a:pt x="1006402" y="5424839"/>
                    <a:pt x="872615" y="5296860"/>
                    <a:pt x="751569" y="5158015"/>
                  </a:cubicBezTo>
                  <a:cubicBezTo>
                    <a:pt x="721214" y="5123350"/>
                    <a:pt x="691983" y="5087935"/>
                    <a:pt x="663315" y="5052146"/>
                  </a:cubicBezTo>
                  <a:cubicBezTo>
                    <a:pt x="635021" y="5016170"/>
                    <a:pt x="607289" y="4980006"/>
                    <a:pt x="580869" y="4942718"/>
                  </a:cubicBezTo>
                  <a:cubicBezTo>
                    <a:pt x="527654" y="4868517"/>
                    <a:pt x="478186" y="4791880"/>
                    <a:pt x="432279" y="4713369"/>
                  </a:cubicBezTo>
                  <a:cubicBezTo>
                    <a:pt x="340651" y="4556159"/>
                    <a:pt x="264764" y="4390330"/>
                    <a:pt x="205553" y="4219443"/>
                  </a:cubicBezTo>
                  <a:cubicBezTo>
                    <a:pt x="146154" y="4048555"/>
                    <a:pt x="104369" y="3872045"/>
                    <a:pt x="79448" y="3693850"/>
                  </a:cubicBezTo>
                  <a:cubicBezTo>
                    <a:pt x="67268" y="3604659"/>
                    <a:pt x="58087" y="3515092"/>
                    <a:pt x="53590" y="3425339"/>
                  </a:cubicBezTo>
                  <a:cubicBezTo>
                    <a:pt x="47969" y="3335585"/>
                    <a:pt x="47406" y="3245644"/>
                    <a:pt x="49655" y="3155890"/>
                  </a:cubicBezTo>
                  <a:cubicBezTo>
                    <a:pt x="52278" y="3066137"/>
                    <a:pt x="58274" y="2976383"/>
                    <a:pt x="67830" y="2886817"/>
                  </a:cubicBezTo>
                  <a:cubicBezTo>
                    <a:pt x="77761" y="2797438"/>
                    <a:pt x="91253" y="2708246"/>
                    <a:pt x="108679" y="2619992"/>
                  </a:cubicBezTo>
                  <a:cubicBezTo>
                    <a:pt x="143906" y="2443108"/>
                    <a:pt x="195809" y="2269409"/>
                    <a:pt x="263077" y="2101520"/>
                  </a:cubicBezTo>
                  <a:cubicBezTo>
                    <a:pt x="397614" y="1765740"/>
                    <a:pt x="593048" y="1453382"/>
                    <a:pt x="837575" y="1186370"/>
                  </a:cubicBezTo>
                  <a:cubicBezTo>
                    <a:pt x="898473" y="1119289"/>
                    <a:pt x="964242" y="1056893"/>
                    <a:pt x="1031698" y="996932"/>
                  </a:cubicBezTo>
                  <a:cubicBezTo>
                    <a:pt x="1099154" y="936784"/>
                    <a:pt x="1166235" y="876261"/>
                    <a:pt x="1236688" y="819298"/>
                  </a:cubicBezTo>
                  <a:cubicBezTo>
                    <a:pt x="1377221" y="704999"/>
                    <a:pt x="1526935" y="600442"/>
                    <a:pt x="1687143" y="511438"/>
                  </a:cubicBezTo>
                  <a:cubicBezTo>
                    <a:pt x="1847163" y="422621"/>
                    <a:pt x="2017676" y="348795"/>
                    <a:pt x="2196246" y="300639"/>
                  </a:cubicBezTo>
                  <a:cubicBezTo>
                    <a:pt x="2374629" y="251921"/>
                    <a:pt x="2560320" y="227749"/>
                    <a:pt x="2745823" y="229248"/>
                  </a:cubicBezTo>
                  <a:cubicBezTo>
                    <a:pt x="2837076" y="230372"/>
                    <a:pt x="2928516" y="238055"/>
                    <a:pt x="3019206" y="252108"/>
                  </a:cubicBezTo>
                  <a:cubicBezTo>
                    <a:pt x="3109710" y="266724"/>
                    <a:pt x="3199650" y="286773"/>
                    <a:pt x="3288092" y="313006"/>
                  </a:cubicBezTo>
                  <a:cubicBezTo>
                    <a:pt x="3376347" y="339426"/>
                    <a:pt x="3463477" y="370343"/>
                    <a:pt x="3548172" y="407069"/>
                  </a:cubicBezTo>
                  <a:cubicBezTo>
                    <a:pt x="3569345" y="416438"/>
                    <a:pt x="3590519" y="425432"/>
                    <a:pt x="3611505" y="435176"/>
                  </a:cubicBezTo>
                  <a:lnTo>
                    <a:pt x="3674089" y="464968"/>
                  </a:lnTo>
                  <a:lnTo>
                    <a:pt x="3735736" y="496823"/>
                  </a:lnTo>
                  <a:cubicBezTo>
                    <a:pt x="3756160" y="507690"/>
                    <a:pt x="3776397" y="519120"/>
                    <a:pt x="3796634" y="530176"/>
                  </a:cubicBezTo>
                  <a:cubicBezTo>
                    <a:pt x="3957965" y="621054"/>
                    <a:pt x="4110303" y="728046"/>
                    <a:pt x="4251585" y="847405"/>
                  </a:cubicBezTo>
                  <a:cubicBezTo>
                    <a:pt x="4393242" y="966390"/>
                    <a:pt x="4524781" y="1096991"/>
                    <a:pt x="4644515" y="1236775"/>
                  </a:cubicBezTo>
                  <a:cubicBezTo>
                    <a:pt x="4704663" y="1306479"/>
                    <a:pt x="4762375" y="1378057"/>
                    <a:pt x="4816527" y="1451883"/>
                  </a:cubicBezTo>
                  <a:cubicBezTo>
                    <a:pt x="4870679" y="1525897"/>
                    <a:pt x="4922020" y="1601598"/>
                    <a:pt x="4970738" y="1678610"/>
                  </a:cubicBezTo>
                  <a:cubicBezTo>
                    <a:pt x="5067799" y="1833008"/>
                    <a:pt x="5152494" y="1993965"/>
                    <a:pt x="5223885" y="2159232"/>
                  </a:cubicBezTo>
                  <a:cubicBezTo>
                    <a:pt x="5295275" y="2324686"/>
                    <a:pt x="5349615" y="2495199"/>
                    <a:pt x="5395709" y="2666087"/>
                  </a:cubicBezTo>
                  <a:cubicBezTo>
                    <a:pt x="5418757" y="2751718"/>
                    <a:pt x="5440680" y="2837537"/>
                    <a:pt x="5458855" y="2924292"/>
                  </a:cubicBezTo>
                  <a:cubicBezTo>
                    <a:pt x="5477406" y="3011048"/>
                    <a:pt x="5490522" y="3098740"/>
                    <a:pt x="5499142" y="3186995"/>
                  </a:cubicBezTo>
                  <a:cubicBezTo>
                    <a:pt x="5507761" y="3275250"/>
                    <a:pt x="5513944" y="3364254"/>
                    <a:pt x="5516755" y="3454007"/>
                  </a:cubicBezTo>
                  <a:cubicBezTo>
                    <a:pt x="5518629" y="3543761"/>
                    <a:pt x="5516755" y="3634264"/>
                    <a:pt x="5507386" y="3724580"/>
                  </a:cubicBezTo>
                  <a:close/>
                </a:path>
              </a:pathLst>
            </a:custGeom>
            <a:solidFill>
              <a:schemeClr val="bg1">
                <a:alpha val="30000"/>
              </a:schemeClr>
            </a:solidFill>
            <a:ln w="1873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7E50BFD-51AC-4ACE-820C-A285E6672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41478"/>
              <a:ext cx="5953893" cy="6434152"/>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317011 w 5953893"/>
                <a:gd name="connsiteY8" fmla="*/ 3797009 h 6434152"/>
                <a:gd name="connsiteX9" fmla="*/ 5176478 w 5953893"/>
                <a:gd name="connsiteY9" fmla="*/ 4100747 h 6434152"/>
                <a:gd name="connsiteX10" fmla="*/ 4942257 w 5953893"/>
                <a:gd name="connsiteY10" fmla="*/ 4250274 h 6434152"/>
                <a:gd name="connsiteX11" fmla="*/ 4216171 w 5953893"/>
                <a:gd name="connsiteY11" fmla="*/ 4773243 h 6434152"/>
                <a:gd name="connsiteX12" fmla="*/ 3905125 w 5953893"/>
                <a:gd name="connsiteY12" fmla="*/ 5105837 h 6434152"/>
                <a:gd name="connsiteX13" fmla="*/ 3308329 w 5953893"/>
                <a:gd name="connsiteY13" fmla="*/ 5682022 h 6434152"/>
                <a:gd name="connsiteX14" fmla="*/ 2739452 w 5953893"/>
                <a:gd name="connsiteY14" fmla="*/ 5870898 h 6434152"/>
                <a:gd name="connsiteX15" fmla="*/ 1647419 w 5953893"/>
                <a:gd name="connsiteY15" fmla="*/ 5625809 h 6434152"/>
                <a:gd name="connsiteX16" fmla="*/ 781175 w 5953893"/>
                <a:gd name="connsiteY16" fmla="*/ 4960620 h 6434152"/>
                <a:gd name="connsiteX17" fmla="*/ 312545 w 5953893"/>
                <a:gd name="connsiteY17" fmla="*/ 4165205 h 6434152"/>
                <a:gd name="connsiteX18" fmla="*/ 142032 w 5953893"/>
                <a:gd name="connsiteY18" fmla="*/ 3217451 h 6434152"/>
                <a:gd name="connsiteX19" fmla="*/ 347210 w 5953893"/>
                <a:gd name="connsiteY19" fmla="*/ 2181444 h 6434152"/>
                <a:gd name="connsiteX20" fmla="*/ 906155 w 5953893"/>
                <a:gd name="connsiteY20" fmla="*/ 1337497 h 6434152"/>
                <a:gd name="connsiteX21" fmla="*/ 2739265 w 5953893"/>
                <a:gd name="connsiteY21" fmla="*/ 563818 h 6434152"/>
                <a:gd name="connsiteX22" fmla="*/ 3849849 w 5953893"/>
                <a:gd name="connsiteY22" fmla="*/ 881796 h 6434152"/>
                <a:gd name="connsiteX23" fmla="*/ 4834515 w 5953893"/>
                <a:gd name="connsiteY23" fmla="*/ 1742419 h 6434152"/>
                <a:gd name="connsiteX24" fmla="*/ 5325256 w 5953893"/>
                <a:gd name="connsiteY24" fmla="*/ 2742076 h 6434152"/>
                <a:gd name="connsiteX25" fmla="*/ 5317011 w 5953893"/>
                <a:gd name="connsiteY25" fmla="*/ 3797009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317011" y="3797009"/>
                  </a:moveTo>
                  <a:cubicBezTo>
                    <a:pt x="5275976" y="3943538"/>
                    <a:pt x="5228756" y="4045658"/>
                    <a:pt x="5176478" y="4100747"/>
                  </a:cubicBezTo>
                  <a:cubicBezTo>
                    <a:pt x="5131883" y="4147591"/>
                    <a:pt x="5061991" y="4186004"/>
                    <a:pt x="4942257" y="4250274"/>
                  </a:cubicBezTo>
                  <a:cubicBezTo>
                    <a:pt x="4753381" y="4351458"/>
                    <a:pt x="4494613" y="4489929"/>
                    <a:pt x="4216171" y="4773243"/>
                  </a:cubicBezTo>
                  <a:cubicBezTo>
                    <a:pt x="4106555" y="4884733"/>
                    <a:pt x="4004247" y="4997159"/>
                    <a:pt x="3905125" y="5105837"/>
                  </a:cubicBezTo>
                  <a:cubicBezTo>
                    <a:pt x="3701071" y="5329753"/>
                    <a:pt x="3508260" y="5541302"/>
                    <a:pt x="3308329" y="5682022"/>
                  </a:cubicBezTo>
                  <a:cubicBezTo>
                    <a:pt x="3122826" y="5812624"/>
                    <a:pt x="2947441" y="5870898"/>
                    <a:pt x="2739452" y="5870898"/>
                  </a:cubicBezTo>
                  <a:cubicBezTo>
                    <a:pt x="2357765" y="5870898"/>
                    <a:pt x="1990319" y="5788452"/>
                    <a:pt x="1647419" y="5625809"/>
                  </a:cubicBezTo>
                  <a:cubicBezTo>
                    <a:pt x="1319509" y="5470286"/>
                    <a:pt x="1019893" y="5240187"/>
                    <a:pt x="781175" y="4960620"/>
                  </a:cubicBezTo>
                  <a:cubicBezTo>
                    <a:pt x="579370" y="4724151"/>
                    <a:pt x="421598" y="4456576"/>
                    <a:pt x="312545" y="4165205"/>
                  </a:cubicBezTo>
                  <a:cubicBezTo>
                    <a:pt x="199369" y="3863153"/>
                    <a:pt x="142032" y="3544237"/>
                    <a:pt x="142032" y="3217451"/>
                  </a:cubicBezTo>
                  <a:cubicBezTo>
                    <a:pt x="142032" y="2857688"/>
                    <a:pt x="211174" y="2509166"/>
                    <a:pt x="347210" y="2181444"/>
                  </a:cubicBezTo>
                  <a:cubicBezTo>
                    <a:pt x="478561" y="1865339"/>
                    <a:pt x="666688" y="1581275"/>
                    <a:pt x="906155" y="1337497"/>
                  </a:cubicBezTo>
                  <a:cubicBezTo>
                    <a:pt x="1396334" y="838512"/>
                    <a:pt x="2047469" y="563818"/>
                    <a:pt x="2739265" y="563818"/>
                  </a:cubicBezTo>
                  <a:cubicBezTo>
                    <a:pt x="3094157" y="563818"/>
                    <a:pt x="3478280" y="673808"/>
                    <a:pt x="3849849" y="881796"/>
                  </a:cubicBezTo>
                  <a:cubicBezTo>
                    <a:pt x="4226851" y="1092783"/>
                    <a:pt x="4567316" y="1390338"/>
                    <a:pt x="4834515" y="1742419"/>
                  </a:cubicBezTo>
                  <a:cubicBezTo>
                    <a:pt x="5070798" y="2053653"/>
                    <a:pt x="5240374" y="2399363"/>
                    <a:pt x="5325256" y="2742076"/>
                  </a:cubicBezTo>
                  <a:cubicBezTo>
                    <a:pt x="5414634" y="3102964"/>
                    <a:pt x="5411824" y="3458044"/>
                    <a:pt x="5317011" y="3797009"/>
                  </a:cubicBezTo>
                  <a:close/>
                </a:path>
              </a:pathLst>
            </a:custGeom>
            <a:solidFill>
              <a:schemeClr val="bg1">
                <a:alpha val="30000"/>
              </a:schemeClr>
            </a:solidFill>
            <a:ln w="1873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0394888-C50F-41C1-92D4-0E2B4315A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1462"/>
              <a:ext cx="5953893" cy="6444167"/>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208520 w 5953893"/>
                <a:gd name="connsiteY8" fmla="*/ 3766654 h 6434152"/>
                <a:gd name="connsiteX9" fmla="*/ 5094782 w 5953893"/>
                <a:gd name="connsiteY9" fmla="*/ 4022985 h 6434152"/>
                <a:gd name="connsiteX10" fmla="*/ 4888855 w 5953893"/>
                <a:gd name="connsiteY10" fmla="*/ 4150777 h 6434152"/>
                <a:gd name="connsiteX11" fmla="*/ 4135411 w 5953893"/>
                <a:gd name="connsiteY11" fmla="*/ 4694170 h 6434152"/>
                <a:gd name="connsiteX12" fmla="*/ 3821555 w 5953893"/>
                <a:gd name="connsiteY12" fmla="*/ 5029762 h 6434152"/>
                <a:gd name="connsiteX13" fmla="*/ 2739265 w 5953893"/>
                <a:gd name="connsiteY13" fmla="*/ 5758097 h 6434152"/>
                <a:gd name="connsiteX14" fmla="*/ 1695575 w 5953893"/>
                <a:gd name="connsiteY14" fmla="*/ 5523876 h 6434152"/>
                <a:gd name="connsiteX15" fmla="*/ 866619 w 5953893"/>
                <a:gd name="connsiteY15" fmla="*/ 4887356 h 6434152"/>
                <a:gd name="connsiteX16" fmla="*/ 417851 w 5953893"/>
                <a:gd name="connsiteY16" fmla="*/ 4125481 h 6434152"/>
                <a:gd name="connsiteX17" fmla="*/ 254645 w 5953893"/>
                <a:gd name="connsiteY17" fmla="*/ 3217264 h 6434152"/>
                <a:gd name="connsiteX18" fmla="*/ 451204 w 5953893"/>
                <a:gd name="connsiteY18" fmla="*/ 2224540 h 6434152"/>
                <a:gd name="connsiteX19" fmla="*/ 986540 w 5953893"/>
                <a:gd name="connsiteY19" fmla="*/ 1416383 h 6434152"/>
                <a:gd name="connsiteX20" fmla="*/ 2739452 w 5953893"/>
                <a:gd name="connsiteY20" fmla="*/ 676244 h 6434152"/>
                <a:gd name="connsiteX21" fmla="*/ 3794947 w 5953893"/>
                <a:gd name="connsiteY21" fmla="*/ 979795 h 6434152"/>
                <a:gd name="connsiteX22" fmla="*/ 4744762 w 5953893"/>
                <a:gd name="connsiteY22" fmla="*/ 1810250 h 6434152"/>
                <a:gd name="connsiteX23" fmla="*/ 5215827 w 5953893"/>
                <a:gd name="connsiteY23" fmla="*/ 2768871 h 6434152"/>
                <a:gd name="connsiteX24" fmla="*/ 5208520 w 5953893"/>
                <a:gd name="connsiteY24" fmla="*/ 3766654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208520" y="3766654"/>
                  </a:moveTo>
                  <a:cubicBezTo>
                    <a:pt x="5173667" y="3891634"/>
                    <a:pt x="5133194" y="3982699"/>
                    <a:pt x="5094782" y="4022985"/>
                  </a:cubicBezTo>
                  <a:cubicBezTo>
                    <a:pt x="5060492" y="4058962"/>
                    <a:pt x="4984792" y="4099435"/>
                    <a:pt x="4888855" y="4150777"/>
                  </a:cubicBezTo>
                  <a:cubicBezTo>
                    <a:pt x="4693420" y="4255333"/>
                    <a:pt x="4426033" y="4398489"/>
                    <a:pt x="4135411" y="4694170"/>
                  </a:cubicBezTo>
                  <a:cubicBezTo>
                    <a:pt x="4024297" y="4807158"/>
                    <a:pt x="3921239" y="4920334"/>
                    <a:pt x="3821555" y="5029762"/>
                  </a:cubicBezTo>
                  <a:cubicBezTo>
                    <a:pt x="3385341" y="5508324"/>
                    <a:pt x="3138940" y="5758097"/>
                    <a:pt x="2739265" y="5758097"/>
                  </a:cubicBezTo>
                  <a:cubicBezTo>
                    <a:pt x="2374442" y="5758097"/>
                    <a:pt x="2023297" y="5679211"/>
                    <a:pt x="1695575" y="5523876"/>
                  </a:cubicBezTo>
                  <a:cubicBezTo>
                    <a:pt x="1381906" y="5375098"/>
                    <a:pt x="1095219" y="5154930"/>
                    <a:pt x="866619" y="4887356"/>
                  </a:cubicBezTo>
                  <a:cubicBezTo>
                    <a:pt x="673246" y="4661005"/>
                    <a:pt x="522220" y="4404673"/>
                    <a:pt x="417851" y="4125481"/>
                  </a:cubicBezTo>
                  <a:cubicBezTo>
                    <a:pt x="309547" y="3836171"/>
                    <a:pt x="254645" y="3530558"/>
                    <a:pt x="254645" y="3217264"/>
                  </a:cubicBezTo>
                  <a:cubicBezTo>
                    <a:pt x="254645" y="2872490"/>
                    <a:pt x="320790" y="2538585"/>
                    <a:pt x="451204" y="2224540"/>
                  </a:cubicBezTo>
                  <a:cubicBezTo>
                    <a:pt x="577121" y="1921739"/>
                    <a:pt x="757191" y="1649855"/>
                    <a:pt x="986540" y="1416383"/>
                  </a:cubicBezTo>
                  <a:cubicBezTo>
                    <a:pt x="1455357" y="939134"/>
                    <a:pt x="2078011" y="676244"/>
                    <a:pt x="2739452" y="676244"/>
                  </a:cubicBezTo>
                  <a:cubicBezTo>
                    <a:pt x="3075232" y="676244"/>
                    <a:pt x="3440243" y="781175"/>
                    <a:pt x="3794947" y="979795"/>
                  </a:cubicBezTo>
                  <a:cubicBezTo>
                    <a:pt x="4158459" y="1183286"/>
                    <a:pt x="4486931" y="1470348"/>
                    <a:pt x="4744762" y="1810250"/>
                  </a:cubicBezTo>
                  <a:cubicBezTo>
                    <a:pt x="4971862" y="2109491"/>
                    <a:pt x="5134693" y="2440961"/>
                    <a:pt x="5215827" y="2768871"/>
                  </a:cubicBezTo>
                  <a:cubicBezTo>
                    <a:pt x="5300334" y="3110834"/>
                    <a:pt x="5297898" y="3446614"/>
                    <a:pt x="5208520" y="3766654"/>
                  </a:cubicBezTo>
                  <a:close/>
                </a:path>
              </a:pathLst>
            </a:custGeom>
            <a:solidFill>
              <a:schemeClr val="bg1">
                <a:alpha val="30000"/>
              </a:schemeClr>
            </a:solidFill>
            <a:ln w="18736" cap="flat">
              <a:noFill/>
              <a:prstDash val="solid"/>
              <a:miter/>
            </a:ln>
          </p:spPr>
          <p:txBody>
            <a:bodyPr rtlCol="0" anchor="ctr"/>
            <a:lstStyle/>
            <a:p>
              <a:endParaRPr lang="en-US" dirty="0"/>
            </a:p>
          </p:txBody>
        </p:sp>
        <p:sp useBgFill="1">
          <p:nvSpPr>
            <p:cNvPr id="15" name="Freeform: Shape 14">
              <a:extLst>
                <a:ext uri="{FF2B5EF4-FFF2-40B4-BE49-F238E27FC236}">
                  <a16:creationId xmlns:a16="http://schemas.microsoft.com/office/drawing/2014/main" id="{F22C906F-48B7-4ABF-B36E-0C0A056A5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3725"/>
              <a:ext cx="5855313" cy="6880645"/>
            </a:xfrm>
            <a:custGeom>
              <a:avLst/>
              <a:gdLst>
                <a:gd name="connsiteX0" fmla="*/ 5855313 w 5855313"/>
                <a:gd name="connsiteY0" fmla="*/ 4717843 h 6880645"/>
                <a:gd name="connsiteX1" fmla="*/ 5855313 w 5855313"/>
                <a:gd name="connsiteY1" fmla="*/ 6880645 h 6880645"/>
                <a:gd name="connsiteX2" fmla="*/ 0 w 5855313"/>
                <a:gd name="connsiteY2" fmla="*/ 6880645 h 6880645"/>
                <a:gd name="connsiteX3" fmla="*/ 0 w 5855313"/>
                <a:gd name="connsiteY3" fmla="*/ 5268859 h 6880645"/>
                <a:gd name="connsiteX4" fmla="*/ 36130 w 5855313"/>
                <a:gd name="connsiteY4" fmla="*/ 5327430 h 6880645"/>
                <a:gd name="connsiteX5" fmla="*/ 2782721 w 5855313"/>
                <a:gd name="connsiteY5" fmla="*/ 6765687 h 6880645"/>
                <a:gd name="connsiteX6" fmla="*/ 5834702 w 5855313"/>
                <a:gd name="connsiteY6" fmla="*/ 4773305 h 6880645"/>
                <a:gd name="connsiteX7" fmla="*/ 9148 w 5855313"/>
                <a:gd name="connsiteY7" fmla="*/ 0 h 6880645"/>
                <a:gd name="connsiteX8" fmla="*/ 5855312 w 5855313"/>
                <a:gd name="connsiteY8" fmla="*/ 0 h 6880645"/>
                <a:gd name="connsiteX9" fmla="*/ 5855312 w 5855313"/>
                <a:gd name="connsiteY9" fmla="*/ 96759 h 6880645"/>
                <a:gd name="connsiteX10" fmla="*/ 5855313 w 5855313"/>
                <a:gd name="connsiteY10" fmla="*/ 96759 h 6880645"/>
                <a:gd name="connsiteX11" fmla="*/ 5855313 w 5855313"/>
                <a:gd name="connsiteY11" fmla="*/ 2289203 h 6880645"/>
                <a:gd name="connsiteX12" fmla="*/ 5834702 w 5855313"/>
                <a:gd name="connsiteY12" fmla="*/ 2233742 h 6880645"/>
                <a:gd name="connsiteX13" fmla="*/ 2782721 w 5855313"/>
                <a:gd name="connsiteY13" fmla="*/ 241359 h 6880645"/>
                <a:gd name="connsiteX14" fmla="*/ 36130 w 5855313"/>
                <a:gd name="connsiteY14" fmla="*/ 1679616 h 6880645"/>
                <a:gd name="connsiteX15" fmla="*/ 0 w 5855313"/>
                <a:gd name="connsiteY15" fmla="*/ 1738187 h 6880645"/>
                <a:gd name="connsiteX16" fmla="*/ 0 w 5855313"/>
                <a:gd name="connsiteY16" fmla="*/ 96759 h 6880645"/>
                <a:gd name="connsiteX17" fmla="*/ 9148 w 5855313"/>
                <a:gd name="connsiteY17" fmla="*/ 96759 h 688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313" h="6880645">
                  <a:moveTo>
                    <a:pt x="5855313" y="4717843"/>
                  </a:moveTo>
                  <a:lnTo>
                    <a:pt x="5855313" y="6880645"/>
                  </a:lnTo>
                  <a:lnTo>
                    <a:pt x="0" y="6880645"/>
                  </a:lnTo>
                  <a:lnTo>
                    <a:pt x="0" y="5268859"/>
                  </a:lnTo>
                  <a:lnTo>
                    <a:pt x="36130" y="5327430"/>
                  </a:lnTo>
                  <a:cubicBezTo>
                    <a:pt x="631370" y="6195172"/>
                    <a:pt x="1639396" y="6765687"/>
                    <a:pt x="2782721" y="6765687"/>
                  </a:cubicBezTo>
                  <a:cubicBezTo>
                    <a:pt x="4154711" y="6765687"/>
                    <a:pt x="5331871" y="5944145"/>
                    <a:pt x="5834702" y="4773305"/>
                  </a:cubicBezTo>
                  <a:close/>
                  <a:moveTo>
                    <a:pt x="9148" y="0"/>
                  </a:moveTo>
                  <a:lnTo>
                    <a:pt x="5855312" y="0"/>
                  </a:lnTo>
                  <a:lnTo>
                    <a:pt x="5855312" y="96759"/>
                  </a:lnTo>
                  <a:lnTo>
                    <a:pt x="5855313" y="96759"/>
                  </a:lnTo>
                  <a:lnTo>
                    <a:pt x="5855313" y="2289203"/>
                  </a:lnTo>
                  <a:lnTo>
                    <a:pt x="5834702" y="2233742"/>
                  </a:lnTo>
                  <a:cubicBezTo>
                    <a:pt x="5331871" y="1062902"/>
                    <a:pt x="4154711" y="241359"/>
                    <a:pt x="2782721" y="241359"/>
                  </a:cubicBezTo>
                  <a:cubicBezTo>
                    <a:pt x="1639396" y="241359"/>
                    <a:pt x="631370" y="811875"/>
                    <a:pt x="36130" y="1679616"/>
                  </a:cubicBezTo>
                  <a:lnTo>
                    <a:pt x="0" y="1738187"/>
                  </a:lnTo>
                  <a:lnTo>
                    <a:pt x="0" y="96759"/>
                  </a:lnTo>
                  <a:lnTo>
                    <a:pt x="9148" y="9675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B4ABE2AA-A788-450F-94A8-AED4B698F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6370"/>
              <a:ext cx="6254832" cy="6864558"/>
            </a:xfrm>
            <a:custGeom>
              <a:avLst/>
              <a:gdLst>
                <a:gd name="connsiteX0" fmla="*/ 2766060 w 6254832"/>
                <a:gd name="connsiteY0" fmla="*/ 0 h 6864558"/>
                <a:gd name="connsiteX1" fmla="*/ 0 w 6254832"/>
                <a:gd name="connsiteY1" fmla="*/ 1340683 h 6864558"/>
                <a:gd name="connsiteX2" fmla="*/ 0 w 6254832"/>
                <a:gd name="connsiteY2" fmla="*/ 2201306 h 6864558"/>
                <a:gd name="connsiteX3" fmla="*/ 1312 w 6254832"/>
                <a:gd name="connsiteY3" fmla="*/ 2197746 h 6864558"/>
                <a:gd name="connsiteX4" fmla="*/ 612723 w 6254832"/>
                <a:gd name="connsiteY4" fmla="*/ 1201649 h 6864558"/>
                <a:gd name="connsiteX5" fmla="*/ 1571344 w 6254832"/>
                <a:gd name="connsiteY5" fmla="*/ 483245 h 6864558"/>
                <a:gd name="connsiteX6" fmla="*/ 1641235 w 6254832"/>
                <a:gd name="connsiteY6" fmla="*/ 452328 h 6864558"/>
                <a:gd name="connsiteX7" fmla="*/ 1711502 w 6254832"/>
                <a:gd name="connsiteY7" fmla="*/ 422348 h 6864558"/>
                <a:gd name="connsiteX8" fmla="*/ 1783080 w 6254832"/>
                <a:gd name="connsiteY8" fmla="*/ 395178 h 6864558"/>
                <a:gd name="connsiteX9" fmla="*/ 1855220 w 6254832"/>
                <a:gd name="connsiteY9" fmla="*/ 369133 h 6864558"/>
                <a:gd name="connsiteX10" fmla="*/ 1928297 w 6254832"/>
                <a:gd name="connsiteY10" fmla="*/ 345711 h 6864558"/>
                <a:gd name="connsiteX11" fmla="*/ 2001749 w 6254832"/>
                <a:gd name="connsiteY11" fmla="*/ 323600 h 6864558"/>
                <a:gd name="connsiteX12" fmla="*/ 2076138 w 6254832"/>
                <a:gd name="connsiteY12" fmla="*/ 304300 h 6864558"/>
                <a:gd name="connsiteX13" fmla="*/ 2113426 w 6254832"/>
                <a:gd name="connsiteY13" fmla="*/ 294744 h 6864558"/>
                <a:gd name="connsiteX14" fmla="*/ 2132163 w 6254832"/>
                <a:gd name="connsiteY14" fmla="*/ 290060 h 6864558"/>
                <a:gd name="connsiteX15" fmla="*/ 2151089 w 6254832"/>
                <a:gd name="connsiteY15" fmla="*/ 286312 h 6864558"/>
                <a:gd name="connsiteX16" fmla="*/ 2763249 w 6254832"/>
                <a:gd name="connsiteY16" fmla="*/ 218482 h 6864558"/>
                <a:gd name="connsiteX17" fmla="*/ 3372225 w 6254832"/>
                <a:gd name="connsiteY17" fmla="*/ 301302 h 6864558"/>
                <a:gd name="connsiteX18" fmla="*/ 3663596 w 6254832"/>
                <a:gd name="connsiteY18" fmla="*/ 398364 h 6864558"/>
                <a:gd name="connsiteX19" fmla="*/ 3941663 w 6254832"/>
                <a:gd name="connsiteY19" fmla="*/ 526717 h 6864558"/>
                <a:gd name="connsiteX20" fmla="*/ 4204366 w 6254832"/>
                <a:gd name="connsiteY20" fmla="*/ 681678 h 6864558"/>
                <a:gd name="connsiteX21" fmla="*/ 4450018 w 6254832"/>
                <a:gd name="connsiteY21" fmla="*/ 860061 h 6864558"/>
                <a:gd name="connsiteX22" fmla="*/ 4678992 w 6254832"/>
                <a:gd name="connsiteY22" fmla="*/ 1057181 h 6864558"/>
                <a:gd name="connsiteX23" fmla="*/ 4889791 w 6254832"/>
                <a:gd name="connsiteY23" fmla="*/ 1271166 h 6864558"/>
                <a:gd name="connsiteX24" fmla="*/ 5083164 w 6254832"/>
                <a:gd name="connsiteY24" fmla="*/ 1498642 h 6864558"/>
                <a:gd name="connsiteX25" fmla="*/ 5257987 w 6254832"/>
                <a:gd name="connsiteY25" fmla="*/ 1738484 h 6864558"/>
                <a:gd name="connsiteX26" fmla="*/ 5413510 w 6254832"/>
                <a:gd name="connsiteY26" fmla="*/ 1989195 h 6864558"/>
                <a:gd name="connsiteX27" fmla="*/ 5548609 w 6254832"/>
                <a:gd name="connsiteY27" fmla="*/ 2249462 h 6864558"/>
                <a:gd name="connsiteX28" fmla="*/ 5747791 w 6254832"/>
                <a:gd name="connsiteY28" fmla="*/ 2795666 h 6864558"/>
                <a:gd name="connsiteX29" fmla="*/ 5806814 w 6254832"/>
                <a:gd name="connsiteY29" fmla="*/ 3078980 h 6864558"/>
                <a:gd name="connsiteX30" fmla="*/ 5816933 w 6254832"/>
                <a:gd name="connsiteY30" fmla="*/ 3150558 h 6864558"/>
                <a:gd name="connsiteX31" fmla="*/ 5825178 w 6254832"/>
                <a:gd name="connsiteY31" fmla="*/ 3222323 h 6864558"/>
                <a:gd name="connsiteX32" fmla="*/ 5831923 w 6254832"/>
                <a:gd name="connsiteY32" fmla="*/ 3294276 h 6864558"/>
                <a:gd name="connsiteX33" fmla="*/ 5836233 w 6254832"/>
                <a:gd name="connsiteY33" fmla="*/ 3366416 h 6864558"/>
                <a:gd name="connsiteX34" fmla="*/ 5833047 w 6254832"/>
                <a:gd name="connsiteY34" fmla="*/ 3655726 h 6864558"/>
                <a:gd name="connsiteX35" fmla="*/ 5827426 w 6254832"/>
                <a:gd name="connsiteY35" fmla="*/ 3728054 h 6864558"/>
                <a:gd name="connsiteX36" fmla="*/ 5819556 w 6254832"/>
                <a:gd name="connsiteY36" fmla="*/ 3800194 h 6864558"/>
                <a:gd name="connsiteX37" fmla="*/ 5809063 w 6254832"/>
                <a:gd name="connsiteY37" fmla="*/ 3872147 h 6864558"/>
                <a:gd name="connsiteX38" fmla="*/ 5796696 w 6254832"/>
                <a:gd name="connsiteY38" fmla="*/ 3943912 h 6864558"/>
                <a:gd name="connsiteX39" fmla="*/ 5725305 w 6254832"/>
                <a:gd name="connsiteY39" fmla="*/ 4225165 h 6864558"/>
                <a:gd name="connsiteX40" fmla="*/ 5605384 w 6254832"/>
                <a:gd name="connsiteY40" fmla="*/ 4478312 h 6864558"/>
                <a:gd name="connsiteX41" fmla="*/ 5412573 w 6254832"/>
                <a:gd name="connsiteY41" fmla="*/ 4677306 h 6864558"/>
                <a:gd name="connsiteX42" fmla="*/ 5155867 w 6254832"/>
                <a:gd name="connsiteY42" fmla="*/ 4834703 h 6864558"/>
                <a:gd name="connsiteX43" fmla="*/ 4645452 w 6254832"/>
                <a:gd name="connsiteY43" fmla="*/ 5207396 h 6864558"/>
                <a:gd name="connsiteX44" fmla="*/ 4536211 w 6254832"/>
                <a:gd name="connsiteY44" fmla="*/ 5319072 h 6864558"/>
                <a:gd name="connsiteX45" fmla="*/ 4430343 w 6254832"/>
                <a:gd name="connsiteY45" fmla="*/ 5432061 h 6864558"/>
                <a:gd name="connsiteX46" fmla="*/ 4220668 w 6254832"/>
                <a:gd name="connsiteY46" fmla="*/ 5657663 h 6864558"/>
                <a:gd name="connsiteX47" fmla="*/ 4115174 w 6254832"/>
                <a:gd name="connsiteY47" fmla="*/ 5768777 h 6864558"/>
                <a:gd name="connsiteX48" fmla="*/ 4007245 w 6254832"/>
                <a:gd name="connsiteY48" fmla="*/ 5876707 h 6864558"/>
                <a:gd name="connsiteX49" fmla="*/ 3781081 w 6254832"/>
                <a:gd name="connsiteY49" fmla="*/ 6078887 h 6864558"/>
                <a:gd name="connsiteX50" fmla="*/ 3534493 w 6254832"/>
                <a:gd name="connsiteY50" fmla="*/ 6249775 h 6864558"/>
                <a:gd name="connsiteX51" fmla="*/ 3265232 w 6254832"/>
                <a:gd name="connsiteY51" fmla="*/ 6373068 h 6864558"/>
                <a:gd name="connsiteX52" fmla="*/ 3194779 w 6254832"/>
                <a:gd name="connsiteY52" fmla="*/ 6394804 h 6864558"/>
                <a:gd name="connsiteX53" fmla="*/ 3123575 w 6254832"/>
                <a:gd name="connsiteY53" fmla="*/ 6412792 h 6864558"/>
                <a:gd name="connsiteX54" fmla="*/ 3051435 w 6254832"/>
                <a:gd name="connsiteY54" fmla="*/ 6426471 h 6864558"/>
                <a:gd name="connsiteX55" fmla="*/ 2978733 w 6254832"/>
                <a:gd name="connsiteY55" fmla="*/ 6436214 h 6864558"/>
                <a:gd name="connsiteX56" fmla="*/ 2905656 w 6254832"/>
                <a:gd name="connsiteY56" fmla="*/ 6442211 h 6864558"/>
                <a:gd name="connsiteX57" fmla="*/ 2832204 w 6254832"/>
                <a:gd name="connsiteY57" fmla="*/ 6444459 h 6864558"/>
                <a:gd name="connsiteX58" fmla="*/ 2758565 w 6254832"/>
                <a:gd name="connsiteY58" fmla="*/ 6443335 h 6864558"/>
                <a:gd name="connsiteX59" fmla="*/ 2683239 w 6254832"/>
                <a:gd name="connsiteY59" fmla="*/ 6438463 h 6864558"/>
                <a:gd name="connsiteX60" fmla="*/ 2091503 w 6254832"/>
                <a:gd name="connsiteY60" fmla="*/ 6343275 h 6864558"/>
                <a:gd name="connsiteX61" fmla="*/ 1948347 w 6254832"/>
                <a:gd name="connsiteY61" fmla="*/ 6301490 h 6864558"/>
                <a:gd name="connsiteX62" fmla="*/ 1807626 w 6254832"/>
                <a:gd name="connsiteY62" fmla="*/ 6252585 h 6864558"/>
                <a:gd name="connsiteX63" fmla="*/ 1738297 w 6254832"/>
                <a:gd name="connsiteY63" fmla="*/ 6225790 h 6864558"/>
                <a:gd name="connsiteX64" fmla="*/ 1669529 w 6254832"/>
                <a:gd name="connsiteY64" fmla="*/ 6197684 h 6864558"/>
                <a:gd name="connsiteX65" fmla="*/ 1635239 w 6254832"/>
                <a:gd name="connsiteY65" fmla="*/ 6183630 h 6864558"/>
                <a:gd name="connsiteX66" fmla="*/ 1601699 w 6254832"/>
                <a:gd name="connsiteY66" fmla="*/ 6167891 h 6864558"/>
                <a:gd name="connsiteX67" fmla="*/ 1534618 w 6254832"/>
                <a:gd name="connsiteY67" fmla="*/ 6136411 h 6864558"/>
                <a:gd name="connsiteX68" fmla="*/ 592299 w 6254832"/>
                <a:gd name="connsiteY68" fmla="*/ 5443116 h 6864558"/>
                <a:gd name="connsiteX69" fmla="*/ 0 w 6254832"/>
                <a:gd name="connsiteY69" fmla="*/ 4496675 h 6864558"/>
                <a:gd name="connsiteX70" fmla="*/ 0 w 6254832"/>
                <a:gd name="connsiteY70" fmla="*/ 5523875 h 6864558"/>
                <a:gd name="connsiteX71" fmla="*/ 2766060 w 6254832"/>
                <a:gd name="connsiteY71" fmla="*/ 6864559 h 6864558"/>
                <a:gd name="connsiteX72" fmla="*/ 6254833 w 6254832"/>
                <a:gd name="connsiteY72" fmla="*/ 3432373 h 6864558"/>
                <a:gd name="connsiteX73" fmla="*/ 2766060 w 6254832"/>
                <a:gd name="connsiteY73" fmla="*/ 0 h 686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254832" h="6864558">
                  <a:moveTo>
                    <a:pt x="2766060" y="0"/>
                  </a:moveTo>
                  <a:cubicBezTo>
                    <a:pt x="1639549" y="0"/>
                    <a:pt x="637831" y="525405"/>
                    <a:pt x="0" y="1340683"/>
                  </a:cubicBezTo>
                  <a:lnTo>
                    <a:pt x="0" y="2201306"/>
                  </a:lnTo>
                  <a:cubicBezTo>
                    <a:pt x="375" y="2200181"/>
                    <a:pt x="937" y="2198870"/>
                    <a:pt x="1312" y="2197746"/>
                  </a:cubicBezTo>
                  <a:cubicBezTo>
                    <a:pt x="142969" y="1837045"/>
                    <a:pt x="347959" y="1497143"/>
                    <a:pt x="612723" y="1201649"/>
                  </a:cubicBezTo>
                  <a:cubicBezTo>
                    <a:pt x="876550" y="906155"/>
                    <a:pt x="1201836" y="655258"/>
                    <a:pt x="1571344" y="483245"/>
                  </a:cubicBezTo>
                  <a:lnTo>
                    <a:pt x="1641235" y="452328"/>
                  </a:lnTo>
                  <a:cubicBezTo>
                    <a:pt x="1664658" y="442210"/>
                    <a:pt x="1687518" y="430967"/>
                    <a:pt x="1711502" y="422348"/>
                  </a:cubicBezTo>
                  <a:lnTo>
                    <a:pt x="1783080" y="395178"/>
                  </a:lnTo>
                  <a:cubicBezTo>
                    <a:pt x="1807064" y="386372"/>
                    <a:pt x="1830674" y="376441"/>
                    <a:pt x="1855220" y="369133"/>
                  </a:cubicBezTo>
                  <a:lnTo>
                    <a:pt x="1928297" y="345711"/>
                  </a:lnTo>
                  <a:cubicBezTo>
                    <a:pt x="1952656" y="338028"/>
                    <a:pt x="1976828" y="329409"/>
                    <a:pt x="2001749" y="323600"/>
                  </a:cubicBezTo>
                  <a:lnTo>
                    <a:pt x="2076138" y="304300"/>
                  </a:lnTo>
                  <a:lnTo>
                    <a:pt x="2113426" y="294744"/>
                  </a:lnTo>
                  <a:lnTo>
                    <a:pt x="2132163" y="290060"/>
                  </a:lnTo>
                  <a:lnTo>
                    <a:pt x="2151089" y="286312"/>
                  </a:lnTo>
                  <a:cubicBezTo>
                    <a:pt x="2351395" y="241716"/>
                    <a:pt x="2557322" y="219044"/>
                    <a:pt x="2763249" y="218482"/>
                  </a:cubicBezTo>
                  <a:cubicBezTo>
                    <a:pt x="2968802" y="218294"/>
                    <a:pt x="3174167" y="247900"/>
                    <a:pt x="3372225" y="301302"/>
                  </a:cubicBezTo>
                  <a:cubicBezTo>
                    <a:pt x="3471347" y="327910"/>
                    <a:pt x="3568596" y="360513"/>
                    <a:pt x="3663596" y="398364"/>
                  </a:cubicBezTo>
                  <a:cubicBezTo>
                    <a:pt x="3758784" y="435652"/>
                    <a:pt x="3851348" y="479311"/>
                    <a:pt x="3941663" y="526717"/>
                  </a:cubicBezTo>
                  <a:cubicBezTo>
                    <a:pt x="4031979" y="573936"/>
                    <a:pt x="4119297" y="626402"/>
                    <a:pt x="4204366" y="681678"/>
                  </a:cubicBezTo>
                  <a:cubicBezTo>
                    <a:pt x="4289060" y="737516"/>
                    <a:pt x="4370944" y="797289"/>
                    <a:pt x="4450018" y="860061"/>
                  </a:cubicBezTo>
                  <a:cubicBezTo>
                    <a:pt x="4529091" y="922832"/>
                    <a:pt x="4605540" y="988601"/>
                    <a:pt x="4678992" y="1057181"/>
                  </a:cubicBezTo>
                  <a:cubicBezTo>
                    <a:pt x="4752444" y="1125574"/>
                    <a:pt x="4822335" y="1197527"/>
                    <a:pt x="4889791" y="1271166"/>
                  </a:cubicBezTo>
                  <a:cubicBezTo>
                    <a:pt x="4957247" y="1344805"/>
                    <a:pt x="5021705" y="1420693"/>
                    <a:pt x="5083164" y="1498642"/>
                  </a:cubicBezTo>
                  <a:cubicBezTo>
                    <a:pt x="5144062" y="1576965"/>
                    <a:pt x="5202899" y="1656601"/>
                    <a:pt x="5257987" y="1738484"/>
                  </a:cubicBezTo>
                  <a:cubicBezTo>
                    <a:pt x="5313076" y="1820368"/>
                    <a:pt x="5365354" y="1903751"/>
                    <a:pt x="5413510" y="1989195"/>
                  </a:cubicBezTo>
                  <a:cubicBezTo>
                    <a:pt x="5462041" y="2074451"/>
                    <a:pt x="5507011" y="2161207"/>
                    <a:pt x="5548609" y="2249462"/>
                  </a:cubicBezTo>
                  <a:cubicBezTo>
                    <a:pt x="5631430" y="2426158"/>
                    <a:pt x="5698323" y="2608851"/>
                    <a:pt x="5747791" y="2795666"/>
                  </a:cubicBezTo>
                  <a:cubicBezTo>
                    <a:pt x="5771963" y="2889167"/>
                    <a:pt x="5791825" y="2983792"/>
                    <a:pt x="5806814" y="3078980"/>
                  </a:cubicBezTo>
                  <a:cubicBezTo>
                    <a:pt x="5810562" y="3102777"/>
                    <a:pt x="5814497" y="3126574"/>
                    <a:pt x="5816933" y="3150558"/>
                  </a:cubicBezTo>
                  <a:cubicBezTo>
                    <a:pt x="5819556" y="3174542"/>
                    <a:pt x="5823304" y="3198339"/>
                    <a:pt x="5825178" y="3222323"/>
                  </a:cubicBezTo>
                  <a:cubicBezTo>
                    <a:pt x="5827426" y="3246308"/>
                    <a:pt x="5830050" y="3270292"/>
                    <a:pt x="5831923" y="3294276"/>
                  </a:cubicBezTo>
                  <a:lnTo>
                    <a:pt x="5836233" y="3366416"/>
                  </a:lnTo>
                  <a:cubicBezTo>
                    <a:pt x="5839981" y="3462728"/>
                    <a:pt x="5839981" y="3559227"/>
                    <a:pt x="5833047" y="3655726"/>
                  </a:cubicBezTo>
                  <a:cubicBezTo>
                    <a:pt x="5830986" y="3679711"/>
                    <a:pt x="5830237" y="3704069"/>
                    <a:pt x="5827426" y="3728054"/>
                  </a:cubicBezTo>
                  <a:lnTo>
                    <a:pt x="5819556" y="3800194"/>
                  </a:lnTo>
                  <a:lnTo>
                    <a:pt x="5809063" y="3872147"/>
                  </a:lnTo>
                  <a:cubicBezTo>
                    <a:pt x="5805690" y="3896131"/>
                    <a:pt x="5800818" y="3919928"/>
                    <a:pt x="5796696" y="3943912"/>
                  </a:cubicBezTo>
                  <a:cubicBezTo>
                    <a:pt x="5778708" y="4039287"/>
                    <a:pt x="5755848" y="4134662"/>
                    <a:pt x="5725305" y="4225165"/>
                  </a:cubicBezTo>
                  <a:cubicBezTo>
                    <a:pt x="5694763" y="4315669"/>
                    <a:pt x="5656726" y="4402237"/>
                    <a:pt x="5605384" y="4478312"/>
                  </a:cubicBezTo>
                  <a:cubicBezTo>
                    <a:pt x="5554980" y="4555324"/>
                    <a:pt x="5489960" y="4620718"/>
                    <a:pt x="5412573" y="4677306"/>
                  </a:cubicBezTo>
                  <a:cubicBezTo>
                    <a:pt x="5335374" y="4734269"/>
                    <a:pt x="5245995" y="4782987"/>
                    <a:pt x="5155867" y="4834703"/>
                  </a:cubicBezTo>
                  <a:cubicBezTo>
                    <a:pt x="4973924" y="4936261"/>
                    <a:pt x="4794791" y="5058806"/>
                    <a:pt x="4645452" y="5207396"/>
                  </a:cubicBezTo>
                  <a:cubicBezTo>
                    <a:pt x="4607414" y="5244497"/>
                    <a:pt x="4571813" y="5281597"/>
                    <a:pt x="4536211" y="5319072"/>
                  </a:cubicBezTo>
                  <a:lnTo>
                    <a:pt x="4430343" y="5432061"/>
                  </a:lnTo>
                  <a:cubicBezTo>
                    <a:pt x="4360264" y="5507574"/>
                    <a:pt x="4290934" y="5583087"/>
                    <a:pt x="4220668" y="5657663"/>
                  </a:cubicBezTo>
                  <a:cubicBezTo>
                    <a:pt x="4185628" y="5694951"/>
                    <a:pt x="4150589" y="5732052"/>
                    <a:pt x="4115174" y="5768777"/>
                  </a:cubicBezTo>
                  <a:cubicBezTo>
                    <a:pt x="4079573" y="5805316"/>
                    <a:pt x="4043597" y="5841292"/>
                    <a:pt x="4007245" y="5876707"/>
                  </a:cubicBezTo>
                  <a:cubicBezTo>
                    <a:pt x="3934543" y="5947723"/>
                    <a:pt x="3859405" y="6015740"/>
                    <a:pt x="3781081" y="6078887"/>
                  </a:cubicBezTo>
                  <a:cubicBezTo>
                    <a:pt x="3702945" y="6142220"/>
                    <a:pt x="3620312" y="6199557"/>
                    <a:pt x="3534493" y="6249775"/>
                  </a:cubicBezTo>
                  <a:cubicBezTo>
                    <a:pt x="3448300" y="6299429"/>
                    <a:pt x="3358359" y="6341589"/>
                    <a:pt x="3265232" y="6373068"/>
                  </a:cubicBezTo>
                  <a:cubicBezTo>
                    <a:pt x="3241998" y="6381313"/>
                    <a:pt x="3218201" y="6387497"/>
                    <a:pt x="3194779" y="6394804"/>
                  </a:cubicBezTo>
                  <a:cubicBezTo>
                    <a:pt x="3171169" y="6401175"/>
                    <a:pt x="3147185" y="6406797"/>
                    <a:pt x="3123575" y="6412792"/>
                  </a:cubicBezTo>
                  <a:cubicBezTo>
                    <a:pt x="3099404" y="6417477"/>
                    <a:pt x="3075420" y="6422161"/>
                    <a:pt x="3051435" y="6426471"/>
                  </a:cubicBezTo>
                  <a:cubicBezTo>
                    <a:pt x="3027076" y="6429657"/>
                    <a:pt x="3002904" y="6433591"/>
                    <a:pt x="2978733" y="6436214"/>
                  </a:cubicBezTo>
                  <a:cubicBezTo>
                    <a:pt x="2954374" y="6438088"/>
                    <a:pt x="2930015" y="6440899"/>
                    <a:pt x="2905656" y="6442211"/>
                  </a:cubicBezTo>
                  <a:cubicBezTo>
                    <a:pt x="2881109" y="6442960"/>
                    <a:pt x="2856751" y="6444272"/>
                    <a:pt x="2832204" y="6444459"/>
                  </a:cubicBezTo>
                  <a:cubicBezTo>
                    <a:pt x="2807658" y="6444084"/>
                    <a:pt x="2783298" y="6444084"/>
                    <a:pt x="2758565" y="6443335"/>
                  </a:cubicBezTo>
                  <a:lnTo>
                    <a:pt x="2683239" y="6438463"/>
                  </a:lnTo>
                  <a:cubicBezTo>
                    <a:pt x="2482559" y="6425909"/>
                    <a:pt x="2284126" y="6393492"/>
                    <a:pt x="2091503" y="6343275"/>
                  </a:cubicBezTo>
                  <a:lnTo>
                    <a:pt x="1948347" y="6301490"/>
                  </a:lnTo>
                  <a:cubicBezTo>
                    <a:pt x="1901127" y="6286126"/>
                    <a:pt x="1854658" y="6268699"/>
                    <a:pt x="1807626" y="6252585"/>
                  </a:cubicBezTo>
                  <a:cubicBezTo>
                    <a:pt x="1784017" y="6245090"/>
                    <a:pt x="1761344" y="6234972"/>
                    <a:pt x="1738297" y="6225790"/>
                  </a:cubicBezTo>
                  <a:lnTo>
                    <a:pt x="1669529" y="6197684"/>
                  </a:lnTo>
                  <a:lnTo>
                    <a:pt x="1635239" y="6183630"/>
                  </a:lnTo>
                  <a:lnTo>
                    <a:pt x="1601699" y="6167891"/>
                  </a:lnTo>
                  <a:lnTo>
                    <a:pt x="1534618" y="6136411"/>
                  </a:lnTo>
                  <a:cubicBezTo>
                    <a:pt x="1179164" y="5964961"/>
                    <a:pt x="857250" y="5729616"/>
                    <a:pt x="592299" y="5443116"/>
                  </a:cubicBezTo>
                  <a:cubicBezTo>
                    <a:pt x="336904" y="5166173"/>
                    <a:pt x="137160" y="4842573"/>
                    <a:pt x="0" y="4496675"/>
                  </a:cubicBezTo>
                  <a:lnTo>
                    <a:pt x="0" y="5523875"/>
                  </a:lnTo>
                  <a:cubicBezTo>
                    <a:pt x="637831" y="6338966"/>
                    <a:pt x="1639549" y="6864559"/>
                    <a:pt x="2766060" y="6864559"/>
                  </a:cubicBezTo>
                  <a:cubicBezTo>
                    <a:pt x="4692858" y="6864559"/>
                    <a:pt x="6254833" y="5327879"/>
                    <a:pt x="6254833" y="3432373"/>
                  </a:cubicBezTo>
                  <a:cubicBezTo>
                    <a:pt x="6254833" y="1536679"/>
                    <a:pt x="4692858" y="0"/>
                    <a:pt x="2766060" y="0"/>
                  </a:cubicBezTo>
                  <a:close/>
                </a:path>
              </a:pathLst>
            </a:custGeom>
            <a:ln w="18736"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F6450675-117D-8128-697B-D1DF6FCBA6F4}"/>
              </a:ext>
            </a:extLst>
          </p:cNvPr>
          <p:cNvSpPr>
            <a:spLocks noGrp="1"/>
          </p:cNvSpPr>
          <p:nvPr>
            <p:ph type="title"/>
          </p:nvPr>
        </p:nvSpPr>
        <p:spPr>
          <a:xfrm>
            <a:off x="6094105" y="802955"/>
            <a:ext cx="4977976" cy="1454051"/>
          </a:xfrm>
        </p:spPr>
        <p:txBody>
          <a:bodyPr vert="horz" lIns="91440" tIns="45720" rIns="91440" bIns="45720" rtlCol="0" anchor="b">
            <a:normAutofit/>
          </a:bodyPr>
          <a:lstStyle/>
          <a:p>
            <a:r>
              <a:rPr lang="en-US" sz="3600">
                <a:solidFill>
                  <a:schemeClr val="tx2"/>
                </a:solidFill>
              </a:rPr>
              <a:t>Acknowledgments</a:t>
            </a:r>
          </a:p>
        </p:txBody>
      </p:sp>
      <p:sp>
        <p:nvSpPr>
          <p:cNvPr id="3" name="TextBox 2">
            <a:extLst>
              <a:ext uri="{FF2B5EF4-FFF2-40B4-BE49-F238E27FC236}">
                <a16:creationId xmlns:a16="http://schemas.microsoft.com/office/drawing/2014/main" id="{010ED14B-45ED-05E3-6BAC-7929793354AB}"/>
              </a:ext>
            </a:extLst>
          </p:cNvPr>
          <p:cNvSpPr txBox="1"/>
          <p:nvPr/>
        </p:nvSpPr>
        <p:spPr>
          <a:xfrm>
            <a:off x="6090574" y="2415756"/>
            <a:ext cx="4977578" cy="3639289"/>
          </a:xfrm>
          <a:prstGeom prst="rect">
            <a:avLst/>
          </a:prstGeom>
        </p:spPr>
        <p:txBody>
          <a:bodyPr vert="horz" lIns="91440" tIns="45720" rIns="91440" bIns="45720" rtlCol="0" anchor="ctr">
            <a:normAutofit/>
          </a:bodyPr>
          <a:lstStyle/>
          <a:p>
            <a:pPr marL="476250" marR="240030" indent="-228600">
              <a:lnSpc>
                <a:spcPct val="90000"/>
              </a:lnSpc>
              <a:spcBef>
                <a:spcPts val="10"/>
              </a:spcBef>
              <a:spcAft>
                <a:spcPts val="0"/>
              </a:spcAft>
              <a:buFont typeface="Arial" panose="020B0604020202020204" pitchFamily="34" charset="0"/>
              <a:buChar char="•"/>
            </a:pPr>
            <a:r>
              <a:rPr lang="en-US" dirty="0">
                <a:solidFill>
                  <a:schemeClr val="tx2"/>
                </a:solidFill>
                <a:effectLst/>
              </a:rPr>
              <a:t>This research was conducted at the Department of Methodology and Statistics, Utrecht University,</a:t>
            </a:r>
            <a:r>
              <a:rPr lang="en-US" spc="-10" dirty="0">
                <a:solidFill>
                  <a:schemeClr val="tx2"/>
                </a:solidFill>
                <a:effectLst/>
              </a:rPr>
              <a:t> </a:t>
            </a:r>
            <a:r>
              <a:rPr lang="en-US" dirty="0" err="1">
                <a:solidFill>
                  <a:schemeClr val="tx2"/>
                </a:solidFill>
                <a:effectLst/>
              </a:rPr>
              <a:t>Padualaan</a:t>
            </a:r>
            <a:r>
              <a:rPr lang="en-US" dirty="0">
                <a:solidFill>
                  <a:schemeClr val="tx2"/>
                </a:solidFill>
                <a:effectLst/>
              </a:rPr>
              <a:t> 14, 3584 CH, Utrecht, The Netherlands.</a:t>
            </a:r>
            <a:r>
              <a:rPr lang="en-US" spc="-10" dirty="0">
                <a:solidFill>
                  <a:schemeClr val="tx2"/>
                </a:solidFill>
                <a:effectLst/>
              </a:rPr>
              <a:t> </a:t>
            </a:r>
            <a:r>
              <a:rPr lang="en-US" dirty="0">
                <a:solidFill>
                  <a:schemeClr val="tx2"/>
                </a:solidFill>
                <a:effectLst/>
              </a:rPr>
              <a:t>We would like to express our</a:t>
            </a:r>
            <a:r>
              <a:rPr lang="en-US" spc="-10" dirty="0">
                <a:solidFill>
                  <a:schemeClr val="tx2"/>
                </a:solidFill>
                <a:effectLst/>
              </a:rPr>
              <a:t> </a:t>
            </a:r>
            <a:r>
              <a:rPr lang="en-US" dirty="0">
                <a:solidFill>
                  <a:schemeClr val="tx2"/>
                </a:solidFill>
                <a:effectLst/>
              </a:rPr>
              <a:t>gratitude</a:t>
            </a:r>
            <a:r>
              <a:rPr lang="en-US" spc="-45" dirty="0">
                <a:solidFill>
                  <a:schemeClr val="tx2"/>
                </a:solidFill>
                <a:effectLst/>
              </a:rPr>
              <a:t> </a:t>
            </a:r>
            <a:r>
              <a:rPr lang="en-US" dirty="0">
                <a:solidFill>
                  <a:schemeClr val="tx2"/>
                </a:solidFill>
                <a:effectLst/>
              </a:rPr>
              <a:t>to</a:t>
            </a:r>
            <a:r>
              <a:rPr lang="en-US" spc="-15" dirty="0">
                <a:solidFill>
                  <a:schemeClr val="tx2"/>
                </a:solidFill>
                <a:effectLst/>
              </a:rPr>
              <a:t> </a:t>
            </a:r>
            <a:r>
              <a:rPr lang="en-US" dirty="0">
                <a:solidFill>
                  <a:schemeClr val="tx2"/>
                </a:solidFill>
                <a:effectLst/>
              </a:rPr>
              <a:t>the</a:t>
            </a:r>
            <a:r>
              <a:rPr lang="en-US" spc="-15" dirty="0">
                <a:solidFill>
                  <a:schemeClr val="tx2"/>
                </a:solidFill>
                <a:effectLst/>
              </a:rPr>
              <a:t> </a:t>
            </a:r>
            <a:r>
              <a:rPr lang="en-US" dirty="0">
                <a:solidFill>
                  <a:schemeClr val="tx2"/>
                </a:solidFill>
                <a:effectLst/>
              </a:rPr>
              <a:t>faculty</a:t>
            </a:r>
            <a:r>
              <a:rPr lang="en-US" spc="-35" dirty="0">
                <a:solidFill>
                  <a:schemeClr val="tx2"/>
                </a:solidFill>
                <a:effectLst/>
              </a:rPr>
              <a:t> </a:t>
            </a:r>
            <a:r>
              <a:rPr lang="en-US" dirty="0">
                <a:solidFill>
                  <a:schemeClr val="tx2"/>
                </a:solidFill>
                <a:effectLst/>
              </a:rPr>
              <a:t>and</a:t>
            </a:r>
            <a:r>
              <a:rPr lang="en-US" spc="-15" dirty="0">
                <a:solidFill>
                  <a:schemeClr val="tx2"/>
                </a:solidFill>
                <a:effectLst/>
              </a:rPr>
              <a:t> </a:t>
            </a:r>
            <a:r>
              <a:rPr lang="en-US" dirty="0">
                <a:solidFill>
                  <a:schemeClr val="tx2"/>
                </a:solidFill>
                <a:effectLst/>
              </a:rPr>
              <a:t>staff</a:t>
            </a:r>
            <a:r>
              <a:rPr lang="en-US" spc="-30" dirty="0">
                <a:solidFill>
                  <a:schemeClr val="tx2"/>
                </a:solidFill>
                <a:effectLst/>
              </a:rPr>
              <a:t> </a:t>
            </a:r>
            <a:r>
              <a:rPr lang="en-US" dirty="0">
                <a:solidFill>
                  <a:schemeClr val="tx2"/>
                </a:solidFill>
                <a:effectLst/>
              </a:rPr>
              <a:t>for</a:t>
            </a:r>
            <a:r>
              <a:rPr lang="en-US" spc="-30" dirty="0">
                <a:solidFill>
                  <a:schemeClr val="tx2"/>
                </a:solidFill>
                <a:effectLst/>
              </a:rPr>
              <a:t> </a:t>
            </a:r>
            <a:r>
              <a:rPr lang="en-US" dirty="0">
                <a:solidFill>
                  <a:schemeClr val="tx2"/>
                </a:solidFill>
                <a:effectLst/>
              </a:rPr>
              <a:t>their</a:t>
            </a:r>
            <a:r>
              <a:rPr lang="en-US" spc="-30" dirty="0">
                <a:solidFill>
                  <a:schemeClr val="tx2"/>
                </a:solidFill>
                <a:effectLst/>
              </a:rPr>
              <a:t> </a:t>
            </a:r>
            <a:r>
              <a:rPr lang="en-US" dirty="0">
                <a:solidFill>
                  <a:schemeClr val="tx2"/>
                </a:solidFill>
                <a:effectLst/>
              </a:rPr>
              <a:t>continuous</a:t>
            </a:r>
            <a:r>
              <a:rPr lang="en-US" spc="-40" dirty="0">
                <a:solidFill>
                  <a:schemeClr val="tx2"/>
                </a:solidFill>
                <a:effectLst/>
              </a:rPr>
              <a:t> </a:t>
            </a:r>
            <a:r>
              <a:rPr lang="en-US" dirty="0">
                <a:solidFill>
                  <a:schemeClr val="tx2"/>
                </a:solidFill>
                <a:effectLst/>
              </a:rPr>
              <a:t>support</a:t>
            </a:r>
            <a:r>
              <a:rPr lang="en-US" spc="-30" dirty="0">
                <a:solidFill>
                  <a:schemeClr val="tx2"/>
                </a:solidFill>
                <a:effectLst/>
              </a:rPr>
              <a:t> </a:t>
            </a:r>
            <a:r>
              <a:rPr lang="en-US" dirty="0">
                <a:solidFill>
                  <a:schemeClr val="tx2"/>
                </a:solidFill>
                <a:effectLst/>
              </a:rPr>
              <a:t>and guidance</a:t>
            </a:r>
            <a:r>
              <a:rPr lang="en-US" spc="-45" dirty="0">
                <a:solidFill>
                  <a:schemeClr val="tx2"/>
                </a:solidFill>
                <a:effectLst/>
              </a:rPr>
              <a:t> </a:t>
            </a:r>
            <a:r>
              <a:rPr lang="en-US" dirty="0">
                <a:solidFill>
                  <a:schemeClr val="tx2"/>
                </a:solidFill>
                <a:effectLst/>
              </a:rPr>
              <a:t>throughout the course of this study. Their expertise and dedication to fostering a conducive research environment have been invaluable to our work.</a:t>
            </a:r>
          </a:p>
        </p:txBody>
      </p:sp>
      <p:sp>
        <p:nvSpPr>
          <p:cNvPr id="6" name="Slide Number Placeholder 5">
            <a:extLst>
              <a:ext uri="{FF2B5EF4-FFF2-40B4-BE49-F238E27FC236}">
                <a16:creationId xmlns:a16="http://schemas.microsoft.com/office/drawing/2014/main" id="{0759D49E-CE8E-4696-490E-9C391BEA7802}"/>
              </a:ext>
            </a:extLst>
          </p:cNvPr>
          <p:cNvSpPr>
            <a:spLocks noGrp="1"/>
          </p:cNvSpPr>
          <p:nvPr>
            <p:ph type="sldNum" sz="quarter" idx="12"/>
          </p:nvPr>
        </p:nvSpPr>
        <p:spPr/>
        <p:txBody>
          <a:bodyPr/>
          <a:lstStyle/>
          <a:p>
            <a:fld id="{1BF60095-F9B2-4060-A64E-B1B789CC3A50}" type="slidenum">
              <a:rPr lang="en-US" smtClean="0"/>
              <a:t>32</a:t>
            </a:fld>
            <a:endParaRPr lang="en-US"/>
          </a:p>
        </p:txBody>
      </p:sp>
    </p:spTree>
    <p:extLst>
      <p:ext uri="{BB962C8B-B14F-4D97-AF65-F5344CB8AC3E}">
        <p14:creationId xmlns:p14="http://schemas.microsoft.com/office/powerpoint/2010/main" val="3502122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962137-45DC-CE72-875C-4E10F1C7F468}"/>
              </a:ext>
            </a:extLst>
          </p:cNvPr>
          <p:cNvPicPr>
            <a:picLocks noChangeAspect="1"/>
          </p:cNvPicPr>
          <p:nvPr/>
        </p:nvPicPr>
        <p:blipFill rotWithShape="1">
          <a:blip r:embed="rId2">
            <a:alphaModFix amt="25000"/>
          </a:blip>
          <a:srcRect t="23000" b="14500"/>
          <a:stretch/>
        </p:blipFill>
        <p:spPr>
          <a:xfrm>
            <a:off x="20" y="10"/>
            <a:ext cx="12191980" cy="6857990"/>
          </a:xfrm>
          <a:prstGeom prst="rect">
            <a:avLst/>
          </a:prstGeom>
        </p:spPr>
      </p:pic>
      <p:sp>
        <p:nvSpPr>
          <p:cNvPr id="2" name="Title 1">
            <a:extLst>
              <a:ext uri="{FF2B5EF4-FFF2-40B4-BE49-F238E27FC236}">
                <a16:creationId xmlns:a16="http://schemas.microsoft.com/office/drawing/2014/main" id="{F6CD2C1F-C0A7-F649-C34C-39CDF1F175AD}"/>
              </a:ext>
            </a:extLst>
          </p:cNvPr>
          <p:cNvSpPr>
            <a:spLocks noGrp="1"/>
          </p:cNvSpPr>
          <p:nvPr>
            <p:ph type="title"/>
          </p:nvPr>
        </p:nvSpPr>
        <p:spPr>
          <a:xfrm>
            <a:off x="1757362" y="1826712"/>
            <a:ext cx="8901113" cy="3204576"/>
          </a:xfrm>
        </p:spPr>
        <p:txBody>
          <a:bodyPr>
            <a:normAutofit/>
          </a:bodyPr>
          <a:lstStyle/>
          <a:p>
            <a:pPr algn="ctr"/>
            <a:r>
              <a:rPr lang="en-US" sz="6600">
                <a:solidFill>
                  <a:schemeClr val="tx1">
                    <a:lumMod val="85000"/>
                    <a:lumOff val="15000"/>
                  </a:schemeClr>
                </a:solidFill>
              </a:rPr>
              <a:t>Any Question?</a:t>
            </a:r>
          </a:p>
        </p:txBody>
      </p:sp>
      <p:sp>
        <p:nvSpPr>
          <p:cNvPr id="3" name="TextBox 2">
            <a:extLst>
              <a:ext uri="{FF2B5EF4-FFF2-40B4-BE49-F238E27FC236}">
                <a16:creationId xmlns:a16="http://schemas.microsoft.com/office/drawing/2014/main" id="{FD535B84-26DB-592F-D868-97614F9F7511}"/>
              </a:ext>
            </a:extLst>
          </p:cNvPr>
          <p:cNvSpPr txBox="1"/>
          <p:nvPr/>
        </p:nvSpPr>
        <p:spPr>
          <a:xfrm>
            <a:off x="904507" y="3849036"/>
            <a:ext cx="7620000" cy="723275"/>
          </a:xfrm>
          <a:prstGeom prst="rect">
            <a:avLst/>
          </a:prstGeom>
          <a:noFill/>
        </p:spPr>
        <p:txBody>
          <a:bodyPr vert="horz" rtlCol="0">
            <a:spAutoFit/>
          </a:bodyPr>
          <a:lstStyle/>
          <a:p>
            <a:pPr>
              <a:spcAft>
                <a:spcPts val="600"/>
              </a:spcAft>
            </a:pPr>
            <a:r>
              <a:rPr lang="en-US" dirty="0">
                <a:hlinkClick r:id="rId3"/>
              </a:rPr>
              <a:t>h.mohammadi@uu.nl</a:t>
            </a:r>
            <a:endParaRPr lang="en-US" dirty="0"/>
          </a:p>
          <a:p>
            <a:pPr>
              <a:spcAft>
                <a:spcPts val="600"/>
              </a:spcAft>
            </a:pPr>
            <a:r>
              <a:rPr lang="en-US" dirty="0">
                <a:hlinkClick r:id="rId4"/>
              </a:rPr>
              <a:t>https://hadimohammadi.info/</a:t>
            </a:r>
            <a:endParaRPr lang="en-US" dirty="0"/>
          </a:p>
        </p:txBody>
      </p:sp>
      <p:sp>
        <p:nvSpPr>
          <p:cNvPr id="5" name="TextBox 4">
            <a:extLst>
              <a:ext uri="{FF2B5EF4-FFF2-40B4-BE49-F238E27FC236}">
                <a16:creationId xmlns:a16="http://schemas.microsoft.com/office/drawing/2014/main" id="{28302CD7-4A1B-FA39-E146-02182E8D5E75}"/>
              </a:ext>
            </a:extLst>
          </p:cNvPr>
          <p:cNvSpPr txBox="1"/>
          <p:nvPr/>
        </p:nvSpPr>
        <p:spPr>
          <a:xfrm>
            <a:off x="1065997" y="907802"/>
            <a:ext cx="6097604" cy="369332"/>
          </a:xfrm>
          <a:prstGeom prst="rect">
            <a:avLst/>
          </a:prstGeom>
          <a:noFill/>
        </p:spPr>
        <p:txBody>
          <a:bodyPr wrap="square">
            <a:spAutoFit/>
          </a:bodyPr>
          <a:lstStyle/>
          <a:p>
            <a:pPr>
              <a:spcAft>
                <a:spcPts val="600"/>
              </a:spcAft>
            </a:pPr>
            <a:r>
              <a:rPr lang="en-US"/>
              <a:t>Thank you</a:t>
            </a:r>
          </a:p>
        </p:txBody>
      </p:sp>
      <p:sp>
        <p:nvSpPr>
          <p:cNvPr id="6" name="Slide Number Placeholder 5">
            <a:extLst>
              <a:ext uri="{FF2B5EF4-FFF2-40B4-BE49-F238E27FC236}">
                <a16:creationId xmlns:a16="http://schemas.microsoft.com/office/drawing/2014/main" id="{BD9B4BC2-F638-A7D7-73B2-55EB543E1DD3}"/>
              </a:ext>
            </a:extLst>
          </p:cNvPr>
          <p:cNvSpPr>
            <a:spLocks noGrp="1"/>
          </p:cNvSpPr>
          <p:nvPr>
            <p:ph type="sldNum" sz="quarter" idx="12"/>
          </p:nvPr>
        </p:nvSpPr>
        <p:spPr/>
        <p:txBody>
          <a:bodyPr/>
          <a:lstStyle/>
          <a:p>
            <a:fld id="{1BF60095-F9B2-4060-A64E-B1B789CC3A50}" type="slidenum">
              <a:rPr lang="en-US" smtClean="0"/>
              <a:t>33</a:t>
            </a:fld>
            <a:endParaRPr lang="en-US"/>
          </a:p>
        </p:txBody>
      </p:sp>
    </p:spTree>
    <p:extLst>
      <p:ext uri="{BB962C8B-B14F-4D97-AF65-F5344CB8AC3E}">
        <p14:creationId xmlns:p14="http://schemas.microsoft.com/office/powerpoint/2010/main" val="27586116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B473FDE-364E-3944-829A-76DB9A6BB1C8}"/>
              </a:ext>
            </a:extLst>
          </p:cNvPr>
          <p:cNvGrpSpPr/>
          <p:nvPr/>
        </p:nvGrpSpPr>
        <p:grpSpPr>
          <a:xfrm>
            <a:off x="742682" y="1606971"/>
            <a:ext cx="8113690" cy="4751315"/>
            <a:chOff x="0" y="1500439"/>
            <a:chExt cx="8113690" cy="4751315"/>
          </a:xfrm>
        </p:grpSpPr>
        <p:pic>
          <p:nvPicPr>
            <p:cNvPr id="9" name="Picture 8">
              <a:extLst>
                <a:ext uri="{FF2B5EF4-FFF2-40B4-BE49-F238E27FC236}">
                  <a16:creationId xmlns:a16="http://schemas.microsoft.com/office/drawing/2014/main" id="{DC159F36-4AD2-1A4D-972C-1BDB4A092064}"/>
                </a:ext>
              </a:extLst>
            </p:cNvPr>
            <p:cNvPicPr>
              <a:picLocks noChangeAspect="1"/>
            </p:cNvPicPr>
            <p:nvPr/>
          </p:nvPicPr>
          <p:blipFill>
            <a:blip r:embed="rId3"/>
            <a:stretch>
              <a:fillRect/>
            </a:stretch>
          </p:blipFill>
          <p:spPr>
            <a:xfrm>
              <a:off x="0" y="1500439"/>
              <a:ext cx="8113690" cy="4623881"/>
            </a:xfrm>
            <a:prstGeom prst="rect">
              <a:avLst/>
            </a:prstGeom>
          </p:spPr>
        </p:pic>
        <p:sp>
          <p:nvSpPr>
            <p:cNvPr id="10" name="TextBox 9">
              <a:extLst>
                <a:ext uri="{FF2B5EF4-FFF2-40B4-BE49-F238E27FC236}">
                  <a16:creationId xmlns:a16="http://schemas.microsoft.com/office/drawing/2014/main" id="{C3999C1D-269E-7D54-35BD-395854FC389F}"/>
                </a:ext>
              </a:extLst>
            </p:cNvPr>
            <p:cNvSpPr txBox="1"/>
            <p:nvPr/>
          </p:nvSpPr>
          <p:spPr>
            <a:xfrm>
              <a:off x="1629370" y="5990144"/>
              <a:ext cx="4683265" cy="261610"/>
            </a:xfrm>
            <a:prstGeom prst="rect">
              <a:avLst/>
            </a:prstGeom>
            <a:noFill/>
          </p:spPr>
          <p:txBody>
            <a:bodyPr vert="horz" wrap="square" rtlCol="0">
              <a:spAutoFit/>
            </a:bodyPr>
            <a:lstStyle/>
            <a:p>
              <a:r>
                <a:rPr lang="en-US" sz="1100" b="0" i="0" u="none" strike="noStrike" baseline="0" dirty="0">
                  <a:solidFill>
                    <a:srgbClr val="000000"/>
                  </a:solidFill>
                </a:rPr>
                <a:t>The number of articles by year and their source based on Scopus analysis </a:t>
              </a:r>
              <a:endParaRPr lang="en-US" sz="1100" dirty="0"/>
            </a:p>
          </p:txBody>
        </p:sp>
      </p:grpSp>
      <p:sp>
        <p:nvSpPr>
          <p:cNvPr id="2" name="Title 1">
            <a:extLst>
              <a:ext uri="{FF2B5EF4-FFF2-40B4-BE49-F238E27FC236}">
                <a16:creationId xmlns:a16="http://schemas.microsoft.com/office/drawing/2014/main" id="{8D0AE1FC-6FD1-9F88-0081-B350833F20F6}"/>
              </a:ext>
            </a:extLst>
          </p:cNvPr>
          <p:cNvSpPr>
            <a:spLocks noGrp="1"/>
          </p:cNvSpPr>
          <p:nvPr>
            <p:ph type="title"/>
          </p:nvPr>
        </p:nvSpPr>
        <p:spPr/>
        <p:txBody>
          <a:bodyPr/>
          <a:lstStyle/>
          <a:p>
            <a:r>
              <a:rPr lang="en-US" dirty="0"/>
              <a:t>Systematic Survey</a:t>
            </a:r>
          </a:p>
        </p:txBody>
      </p:sp>
      <p:sp>
        <p:nvSpPr>
          <p:cNvPr id="5" name="Slide Number Placeholder 4">
            <a:extLst>
              <a:ext uri="{FF2B5EF4-FFF2-40B4-BE49-F238E27FC236}">
                <a16:creationId xmlns:a16="http://schemas.microsoft.com/office/drawing/2014/main" id="{B2B1DBAD-96E0-0CFC-67ED-DCF236EECA3B}"/>
              </a:ext>
            </a:extLst>
          </p:cNvPr>
          <p:cNvSpPr>
            <a:spLocks noGrp="1"/>
          </p:cNvSpPr>
          <p:nvPr>
            <p:ph type="sldNum" sz="quarter" idx="12"/>
          </p:nvPr>
        </p:nvSpPr>
        <p:spPr/>
        <p:txBody>
          <a:bodyPr/>
          <a:lstStyle/>
          <a:p>
            <a:fld id="{1BF60095-F9B2-4060-A64E-B1B789CC3A50}" type="slidenum">
              <a:rPr lang="en-US" smtClean="0"/>
              <a:t>4</a:t>
            </a:fld>
            <a:endParaRPr lang="en-US"/>
          </a:p>
        </p:txBody>
      </p:sp>
    </p:spTree>
    <p:extLst>
      <p:ext uri="{BB962C8B-B14F-4D97-AF65-F5344CB8AC3E}">
        <p14:creationId xmlns:p14="http://schemas.microsoft.com/office/powerpoint/2010/main" val="227366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1C743BC-A1B3-129E-3CB9-DB86350BECF5}"/>
              </a:ext>
            </a:extLst>
          </p:cNvPr>
          <p:cNvSpPr>
            <a:spLocks noGrp="1"/>
          </p:cNvSpPr>
          <p:nvPr>
            <p:ph type="title"/>
          </p:nvPr>
        </p:nvSpPr>
        <p:spPr>
          <a:xfrm>
            <a:off x="838201" y="365125"/>
            <a:ext cx="5393360" cy="1325563"/>
          </a:xfrm>
        </p:spPr>
        <p:txBody>
          <a:bodyPr vert="horz" lIns="91440" tIns="45720" rIns="91440" bIns="45720" rtlCol="0" anchor="ctr">
            <a:normAutofit/>
          </a:bodyPr>
          <a:lstStyle/>
          <a:p>
            <a:r>
              <a:rPr lang="en-US" dirty="0"/>
              <a:t>Introduction</a:t>
            </a:r>
          </a:p>
        </p:txBody>
      </p:sp>
      <p:sp>
        <p:nvSpPr>
          <p:cNvPr id="12" name="Freeform: Shape 11">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pic>
        <p:nvPicPr>
          <p:cNvPr id="6" name="Picture 5">
            <a:extLst>
              <a:ext uri="{FF2B5EF4-FFF2-40B4-BE49-F238E27FC236}">
                <a16:creationId xmlns:a16="http://schemas.microsoft.com/office/drawing/2014/main" id="{2DAF3EBD-42BB-8772-03CA-DD12D23254FB}"/>
              </a:ext>
            </a:extLst>
          </p:cNvPr>
          <p:cNvPicPr>
            <a:picLocks noChangeAspect="1"/>
          </p:cNvPicPr>
          <p:nvPr/>
        </p:nvPicPr>
        <p:blipFill rotWithShape="1">
          <a:blip r:embed="rId3"/>
          <a:srcRect l="18001" r="15249"/>
          <a:stretch/>
        </p:blipFill>
        <p:spPr>
          <a:xfrm>
            <a:off x="7751975" y="1075239"/>
            <a:ext cx="4128603" cy="4128603"/>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8" name="Freeform: Shape 17">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graphicFrame>
        <p:nvGraphicFramePr>
          <p:cNvPr id="4" name="Diagram 3">
            <a:extLst>
              <a:ext uri="{FF2B5EF4-FFF2-40B4-BE49-F238E27FC236}">
                <a16:creationId xmlns:a16="http://schemas.microsoft.com/office/drawing/2014/main" id="{6B17FC05-4192-F41E-FA9D-24398CEE03A4}"/>
              </a:ext>
            </a:extLst>
          </p:cNvPr>
          <p:cNvGraphicFramePr/>
          <p:nvPr>
            <p:extLst>
              <p:ext uri="{D42A27DB-BD31-4B8C-83A1-F6EECF244321}">
                <p14:modId xmlns:p14="http://schemas.microsoft.com/office/powerpoint/2010/main" val="3176582405"/>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lide Number Placeholder 4">
            <a:extLst>
              <a:ext uri="{FF2B5EF4-FFF2-40B4-BE49-F238E27FC236}">
                <a16:creationId xmlns:a16="http://schemas.microsoft.com/office/drawing/2014/main" id="{098049BB-D9FB-30E6-7776-6EDCEA026A4D}"/>
              </a:ext>
            </a:extLst>
          </p:cNvPr>
          <p:cNvSpPr>
            <a:spLocks noGrp="1"/>
          </p:cNvSpPr>
          <p:nvPr>
            <p:ph type="sldNum" sz="quarter" idx="12"/>
          </p:nvPr>
        </p:nvSpPr>
        <p:spPr/>
        <p:txBody>
          <a:bodyPr/>
          <a:lstStyle/>
          <a:p>
            <a:fld id="{1BF60095-F9B2-4060-A64E-B1B789CC3A50}" type="slidenum">
              <a:rPr lang="en-US" smtClean="0"/>
              <a:t>5</a:t>
            </a:fld>
            <a:endParaRPr lang="en-US"/>
          </a:p>
        </p:txBody>
      </p:sp>
    </p:spTree>
    <p:extLst>
      <p:ext uri="{BB962C8B-B14F-4D97-AF65-F5344CB8AC3E}">
        <p14:creationId xmlns:p14="http://schemas.microsoft.com/office/powerpoint/2010/main" val="3189243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A84B152-3496-4C52-AF08-97AFFC09D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E39299A-D5C7-CB3D-46E2-672943728554}"/>
              </a:ext>
            </a:extLst>
          </p:cNvPr>
          <p:cNvSpPr>
            <a:spLocks noGrp="1"/>
          </p:cNvSpPr>
          <p:nvPr>
            <p:ph type="title"/>
          </p:nvPr>
        </p:nvSpPr>
        <p:spPr>
          <a:xfrm>
            <a:off x="838201" y="365125"/>
            <a:ext cx="5393360" cy="1325563"/>
          </a:xfrm>
        </p:spPr>
        <p:txBody>
          <a:bodyPr vert="horz" lIns="91440" tIns="45720" rIns="91440" bIns="45720" rtlCol="0" anchor="ctr">
            <a:normAutofit/>
          </a:bodyPr>
          <a:lstStyle/>
          <a:p>
            <a:r>
              <a:rPr lang="en-US" dirty="0"/>
              <a:t>Modelling Techniques for Explainable NLP</a:t>
            </a:r>
          </a:p>
        </p:txBody>
      </p:sp>
      <p:sp>
        <p:nvSpPr>
          <p:cNvPr id="11" name="Freeform: Shape 10">
            <a:extLst>
              <a:ext uri="{FF2B5EF4-FFF2-40B4-BE49-F238E27FC236}">
                <a16:creationId xmlns:a16="http://schemas.microsoft.com/office/drawing/2014/main" id="{6B2ADB95-0FA3-4BD7-A8AC-89D014A8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Oval 12">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630884" cy="630884"/>
          </a:xfrm>
          <a:prstGeom prst="ellipse">
            <a:avLst/>
          </a:prstGeom>
          <a:noFill/>
          <a:ln w="127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CBF9756-6AC8-4C65-84DF-56FBFFA1D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0227"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2D385988-EAAF-4C27-AF8A-2BFBECAF3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B621D332-7329-4994-8836-C429A51B7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2D20F754-35A9-4508-BE3C-C59996D143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graphicFrame>
        <p:nvGraphicFramePr>
          <p:cNvPr id="4" name="Diagram 3">
            <a:extLst>
              <a:ext uri="{FF2B5EF4-FFF2-40B4-BE49-F238E27FC236}">
                <a16:creationId xmlns:a16="http://schemas.microsoft.com/office/drawing/2014/main" id="{DD0382B9-2551-BF70-36E4-80CEB21D798E}"/>
              </a:ext>
            </a:extLst>
          </p:cNvPr>
          <p:cNvGraphicFramePr/>
          <p:nvPr>
            <p:extLst>
              <p:ext uri="{D42A27DB-BD31-4B8C-83A1-F6EECF244321}">
                <p14:modId xmlns:p14="http://schemas.microsoft.com/office/powerpoint/2010/main" val="3069142823"/>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E9F11423-22B8-612D-22B0-2AAF5C4EE559}"/>
              </a:ext>
            </a:extLst>
          </p:cNvPr>
          <p:cNvSpPr>
            <a:spLocks noGrp="1"/>
          </p:cNvSpPr>
          <p:nvPr>
            <p:ph type="sldNum" sz="quarter" idx="12"/>
          </p:nvPr>
        </p:nvSpPr>
        <p:spPr/>
        <p:txBody>
          <a:bodyPr/>
          <a:lstStyle/>
          <a:p>
            <a:fld id="{1BF60095-F9B2-4060-A64E-B1B789CC3A50}" type="slidenum">
              <a:rPr lang="en-US" smtClean="0"/>
              <a:t>6</a:t>
            </a:fld>
            <a:endParaRPr lang="en-US"/>
          </a:p>
        </p:txBody>
      </p:sp>
    </p:spTree>
    <p:extLst>
      <p:ext uri="{BB962C8B-B14F-4D97-AF65-F5344CB8AC3E}">
        <p14:creationId xmlns:p14="http://schemas.microsoft.com/office/powerpoint/2010/main" val="582984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5B6EFFC-199E-4E4D-3249-52C9E2937B56}"/>
              </a:ext>
            </a:extLst>
          </p:cNvPr>
          <p:cNvSpPr>
            <a:spLocks noGrp="1"/>
          </p:cNvSpPr>
          <p:nvPr>
            <p:ph type="title"/>
          </p:nvPr>
        </p:nvSpPr>
        <p:spPr>
          <a:xfrm>
            <a:off x="838200" y="365125"/>
            <a:ext cx="5393361" cy="1325563"/>
          </a:xfrm>
        </p:spPr>
        <p:txBody>
          <a:bodyPr vert="horz" lIns="91440" tIns="45720" rIns="91440" bIns="45720" rtlCol="0" anchor="ctr">
            <a:normAutofit/>
          </a:bodyPr>
          <a:lstStyle/>
          <a:p>
            <a:r>
              <a:rPr lang="en-US" dirty="0"/>
              <a:t>Bag of Words (BoW)</a:t>
            </a:r>
          </a:p>
        </p:txBody>
      </p:sp>
      <p:sp>
        <p:nvSpPr>
          <p:cNvPr id="11"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4" name="Diagram 3">
            <a:extLst>
              <a:ext uri="{FF2B5EF4-FFF2-40B4-BE49-F238E27FC236}">
                <a16:creationId xmlns:a16="http://schemas.microsoft.com/office/drawing/2014/main" id="{3F1EDBD1-F851-4AEB-DE6F-0E503DBFF201}"/>
              </a:ext>
            </a:extLst>
          </p:cNvPr>
          <p:cNvGraphicFramePr/>
          <p:nvPr>
            <p:extLst>
              <p:ext uri="{D42A27DB-BD31-4B8C-83A1-F6EECF244321}">
                <p14:modId xmlns:p14="http://schemas.microsoft.com/office/powerpoint/2010/main" val="3848573222"/>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1FC04E99-4604-63A4-3FCA-3C90C0E9274A}"/>
              </a:ext>
            </a:extLst>
          </p:cNvPr>
          <p:cNvSpPr>
            <a:spLocks noGrp="1"/>
          </p:cNvSpPr>
          <p:nvPr>
            <p:ph type="sldNum" sz="quarter" idx="12"/>
          </p:nvPr>
        </p:nvSpPr>
        <p:spPr/>
        <p:txBody>
          <a:bodyPr/>
          <a:lstStyle/>
          <a:p>
            <a:fld id="{1BF60095-F9B2-4060-A64E-B1B789CC3A50}" type="slidenum">
              <a:rPr lang="en-US" smtClean="0"/>
              <a:t>7</a:t>
            </a:fld>
            <a:endParaRPr lang="en-US"/>
          </a:p>
        </p:txBody>
      </p:sp>
    </p:spTree>
    <p:extLst>
      <p:ext uri="{BB962C8B-B14F-4D97-AF65-F5344CB8AC3E}">
        <p14:creationId xmlns:p14="http://schemas.microsoft.com/office/powerpoint/2010/main" val="3984517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17">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Arc 19">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B6EFFC-199E-4E4D-3249-52C9E2937B56}"/>
              </a:ext>
            </a:extLst>
          </p:cNvPr>
          <p:cNvSpPr>
            <a:spLocks noGrp="1"/>
          </p:cNvSpPr>
          <p:nvPr>
            <p:ph type="title"/>
          </p:nvPr>
        </p:nvSpPr>
        <p:spPr>
          <a:xfrm>
            <a:off x="838200" y="365125"/>
            <a:ext cx="10515599" cy="1325563"/>
          </a:xfrm>
        </p:spPr>
        <p:txBody>
          <a:bodyPr vert="horz" lIns="91440" tIns="45720" rIns="91440" bIns="45720" rtlCol="0" anchor="ctr">
            <a:normAutofit/>
          </a:bodyPr>
          <a:lstStyle/>
          <a:p>
            <a:r>
              <a:rPr lang="en-US" kern="1200" dirty="0">
                <a:solidFill>
                  <a:schemeClr val="tx1"/>
                </a:solidFill>
                <a:effectLst/>
                <a:latin typeface="+mj-lt"/>
                <a:ea typeface="+mj-ea"/>
                <a:cs typeface="+mj-cs"/>
              </a:rPr>
              <a:t>Embedding Models</a:t>
            </a:r>
            <a:endParaRPr lang="en-US" kern="1200" dirty="0">
              <a:solidFill>
                <a:schemeClr val="tx1"/>
              </a:solidFill>
              <a:latin typeface="+mj-lt"/>
              <a:ea typeface="+mj-ea"/>
              <a:cs typeface="+mj-cs"/>
            </a:endParaRPr>
          </a:p>
        </p:txBody>
      </p:sp>
      <p:sp>
        <p:nvSpPr>
          <p:cNvPr id="36" name="Oval 21">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4" name="Diagram 3">
            <a:extLst>
              <a:ext uri="{FF2B5EF4-FFF2-40B4-BE49-F238E27FC236}">
                <a16:creationId xmlns:a16="http://schemas.microsoft.com/office/drawing/2014/main" id="{3F1EDBD1-F851-4AEB-DE6F-0E503DBFF201}"/>
              </a:ext>
            </a:extLst>
          </p:cNvPr>
          <p:cNvGraphicFramePr/>
          <p:nvPr>
            <p:extLst>
              <p:ext uri="{D42A27DB-BD31-4B8C-83A1-F6EECF244321}">
                <p14:modId xmlns:p14="http://schemas.microsoft.com/office/powerpoint/2010/main" val="4293383191"/>
              </p:ext>
            </p:extLst>
          </p:nvPr>
        </p:nvGraphicFramePr>
        <p:xfrm>
          <a:off x="838200" y="1825625"/>
          <a:ext cx="539336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192A50D7-DA56-7B95-59DD-D4DFC6ACF834}"/>
              </a:ext>
            </a:extLst>
          </p:cNvPr>
          <p:cNvSpPr>
            <a:spLocks noGrp="1"/>
          </p:cNvSpPr>
          <p:nvPr>
            <p:ph type="sldNum" sz="quarter" idx="12"/>
          </p:nvPr>
        </p:nvSpPr>
        <p:spPr/>
        <p:txBody>
          <a:bodyPr/>
          <a:lstStyle/>
          <a:p>
            <a:fld id="{1BF60095-F9B2-4060-A64E-B1B789CC3A50}" type="slidenum">
              <a:rPr lang="en-US" smtClean="0"/>
              <a:t>8</a:t>
            </a:fld>
            <a:endParaRPr lang="en-US"/>
          </a:p>
        </p:txBody>
      </p:sp>
    </p:spTree>
    <p:extLst>
      <p:ext uri="{BB962C8B-B14F-4D97-AF65-F5344CB8AC3E}">
        <p14:creationId xmlns:p14="http://schemas.microsoft.com/office/powerpoint/2010/main" val="3312758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139FF9-8738-A220-D00D-EB580B130C71}"/>
              </a:ext>
            </a:extLst>
          </p:cNvPr>
          <p:cNvSpPr>
            <a:spLocks noGrp="1"/>
          </p:cNvSpPr>
          <p:nvPr>
            <p:ph type="title"/>
          </p:nvPr>
        </p:nvSpPr>
        <p:spPr>
          <a:xfrm>
            <a:off x="95857" y="573819"/>
            <a:ext cx="5458838" cy="1325563"/>
          </a:xfrm>
        </p:spPr>
        <p:txBody>
          <a:bodyPr vert="horz" lIns="91440" tIns="45720" rIns="91440" bIns="45720" rtlCol="0" anchor="ctr">
            <a:normAutofit/>
          </a:bodyPr>
          <a:lstStyle/>
          <a:p>
            <a:r>
              <a:rPr lang="en-US" kern="1200" dirty="0">
                <a:solidFill>
                  <a:schemeClr val="tx1"/>
                </a:solidFill>
                <a:effectLst/>
                <a:latin typeface="+mj-lt"/>
                <a:ea typeface="+mj-ea"/>
                <a:cs typeface="+mj-cs"/>
              </a:rPr>
              <a:t>Transformer Models</a:t>
            </a:r>
            <a:endParaRPr lang="en-US" kern="1200" dirty="0">
              <a:solidFill>
                <a:schemeClr val="tx1"/>
              </a:solidFill>
              <a:latin typeface="+mj-lt"/>
              <a:ea typeface="+mj-ea"/>
              <a:cs typeface="+mj-cs"/>
            </a:endParaRPr>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4" name="Diagram 3">
            <a:extLst>
              <a:ext uri="{FF2B5EF4-FFF2-40B4-BE49-F238E27FC236}">
                <a16:creationId xmlns:a16="http://schemas.microsoft.com/office/drawing/2014/main" id="{A3E928CC-4A9D-E135-DA3C-2216496D5439}"/>
              </a:ext>
            </a:extLst>
          </p:cNvPr>
          <p:cNvGraphicFramePr/>
          <p:nvPr>
            <p:extLst>
              <p:ext uri="{D42A27DB-BD31-4B8C-83A1-F6EECF244321}">
                <p14:modId xmlns:p14="http://schemas.microsoft.com/office/powerpoint/2010/main" val="3965520829"/>
              </p:ext>
            </p:extLst>
          </p:nvPr>
        </p:nvGraphicFramePr>
        <p:xfrm>
          <a:off x="4584023" y="1128522"/>
          <a:ext cx="6725884" cy="5043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BD86365B-5C30-A653-C054-A51AF6450602}"/>
              </a:ext>
            </a:extLst>
          </p:cNvPr>
          <p:cNvSpPr>
            <a:spLocks noGrp="1"/>
          </p:cNvSpPr>
          <p:nvPr>
            <p:ph type="sldNum" sz="quarter" idx="12"/>
          </p:nvPr>
        </p:nvSpPr>
        <p:spPr/>
        <p:txBody>
          <a:bodyPr/>
          <a:lstStyle/>
          <a:p>
            <a:fld id="{1BF60095-F9B2-4060-A64E-B1B789CC3A50}" type="slidenum">
              <a:rPr lang="en-US" smtClean="0"/>
              <a:t>9</a:t>
            </a:fld>
            <a:endParaRPr lang="en-US"/>
          </a:p>
        </p:txBody>
      </p:sp>
    </p:spTree>
    <p:extLst>
      <p:ext uri="{BB962C8B-B14F-4D97-AF65-F5344CB8AC3E}">
        <p14:creationId xmlns:p14="http://schemas.microsoft.com/office/powerpoint/2010/main" val="35974202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4231</Words>
  <Application>Microsoft Macintosh PowerPoint</Application>
  <PresentationFormat>Widescreen</PresentationFormat>
  <Paragraphs>518</Paragraphs>
  <Slides>33</Slides>
  <Notes>22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1" baseType="lpstr">
      <vt:lpstr>Arial</vt:lpstr>
      <vt:lpstr>Calibri</vt:lpstr>
      <vt:lpstr>Calibri Light</vt:lpstr>
      <vt:lpstr>Helvetica Neue</vt:lpstr>
      <vt:lpstr>Söhne</vt:lpstr>
      <vt:lpstr>Times New Roman</vt:lpstr>
      <vt:lpstr>Office Theme</vt:lpstr>
      <vt:lpstr>Worksheet</vt:lpstr>
      <vt:lpstr>Explainable NLP: A Systematic Survey</vt:lpstr>
      <vt:lpstr>Systematic Survey</vt:lpstr>
      <vt:lpstr>Systematic Survey</vt:lpstr>
      <vt:lpstr>Systematic Survey</vt:lpstr>
      <vt:lpstr>Introduction</vt:lpstr>
      <vt:lpstr>Modelling Techniques for Explainable NLP</vt:lpstr>
      <vt:lpstr>Bag of Words (BoW)</vt:lpstr>
      <vt:lpstr>Embedding Models</vt:lpstr>
      <vt:lpstr>Transformer Models</vt:lpstr>
      <vt:lpstr>Rationalization Techniques</vt:lpstr>
      <vt:lpstr>Applications and Domains of Explainable NLP</vt:lpstr>
      <vt:lpstr>Explainable NLP in Medicine</vt:lpstr>
      <vt:lpstr>Explainable NLP in Finance</vt:lpstr>
      <vt:lpstr>Explainable NLP in Systematic Reviews </vt:lpstr>
      <vt:lpstr>Explainable NLP in CRM</vt:lpstr>
      <vt:lpstr>Explainable NLP in Chatbots and Conversational AI</vt:lpstr>
      <vt:lpstr>Case Studies: Explainable NLP in Action</vt:lpstr>
      <vt:lpstr>Evaluation and Challenges of Explainable NLP </vt:lpstr>
      <vt:lpstr>Future Directions and Research Opportunities in Explainable NLP</vt:lpstr>
      <vt:lpstr>Conclusion</vt:lpstr>
      <vt:lpstr>Part two</vt:lpstr>
      <vt:lpstr>Towards Robust Online Sexism Detection: A Multi-Model Approach with BERT, XLM-RoBERTa, and DistilBERT for EXIST 2023 Tasks1</vt:lpstr>
      <vt:lpstr>Abstract</vt:lpstr>
      <vt:lpstr>Introduction</vt:lpstr>
      <vt:lpstr>Methodology</vt:lpstr>
      <vt:lpstr>Experimental Setup</vt:lpstr>
      <vt:lpstr>Exploratory Data Analysis (EDA) </vt:lpstr>
      <vt:lpstr>Model Performance metrics for each task-run</vt:lpstr>
      <vt:lpstr>Confusion Matrix</vt:lpstr>
      <vt:lpstr>Training Performance</vt:lpstr>
      <vt:lpstr>Conclusions</vt:lpstr>
      <vt:lpstr>Acknowledgments</vt:lpstr>
      <vt:lpstr>Any Question?</vt:lpstr>
    </vt:vector>
  </TitlesOfParts>
  <Company>Utrecht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Explainable NLP: A Systematic Survey</dc:title>
  <dc:creator>Mohammadi, H. (Hadi)</dc:creator>
  <cp:lastModifiedBy>Mohammadi, H. (Hadi)</cp:lastModifiedBy>
  <cp:revision>60</cp:revision>
  <dcterms:created xsi:type="dcterms:W3CDTF">2023-06-03T13:58:32Z</dcterms:created>
  <dcterms:modified xsi:type="dcterms:W3CDTF">2023-10-04T18:19:31Z</dcterms:modified>
</cp:coreProperties>
</file>